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8.09.2020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8.09.2020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8.09.2020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8.09.2020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8.09.2020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8.09.2020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8.09.2020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3240360"/>
          </a:xfrm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>
            <a:normAutofit fontScale="90000"/>
          </a:bodyPr>
          <a:lstStyle/>
          <a:p>
            <a:r>
              <a:rPr lang="tr-TR" sz="2500" dirty="0" smtClean="0"/>
              <a:t>2020-2021  Güz Yarı Yılı Yeni Dönem </a:t>
            </a:r>
            <a:br>
              <a:rPr lang="tr-TR" sz="2500" dirty="0" smtClean="0"/>
            </a:br>
            <a:r>
              <a:rPr lang="tr-TR" sz="2500" dirty="0" smtClean="0"/>
              <a:t>Ders Kayıtları</a:t>
            </a:r>
            <a:br>
              <a:rPr lang="tr-TR" sz="2500" dirty="0" smtClean="0"/>
            </a:br>
            <a:r>
              <a:rPr lang="tr-TR" sz="2500" dirty="0" smtClean="0"/>
              <a:t>07-13 Eylül 2020</a:t>
            </a:r>
            <a:br>
              <a:rPr lang="tr-TR" sz="2500" dirty="0" smtClean="0"/>
            </a:br>
            <a:r>
              <a:rPr lang="tr-TR" sz="2500" dirty="0" smtClean="0"/>
              <a:t>Danışman Onayları</a:t>
            </a:r>
            <a:br>
              <a:rPr lang="tr-TR" sz="2500" dirty="0" smtClean="0"/>
            </a:br>
            <a:r>
              <a:rPr lang="tr-TR" sz="2500" dirty="0" smtClean="0"/>
              <a:t>07-20 Eylül 2020</a:t>
            </a:r>
            <a:br>
              <a:rPr lang="tr-TR" sz="2500" dirty="0" smtClean="0"/>
            </a:br>
            <a:r>
              <a:rPr lang="tr-TR" sz="2500" dirty="0" smtClean="0"/>
              <a:t>Ders Ekle-Bırak/Mazeret Kayıtları</a:t>
            </a:r>
            <a:br>
              <a:rPr lang="tr-TR" sz="2500" dirty="0" smtClean="0"/>
            </a:br>
            <a:r>
              <a:rPr lang="tr-TR" sz="2500" dirty="0" smtClean="0"/>
              <a:t>21 Eylül-2 Ekim 2020</a:t>
            </a:r>
            <a:br>
              <a:rPr lang="tr-TR" sz="2500" dirty="0" smtClean="0"/>
            </a:br>
            <a:r>
              <a:rPr lang="tr-TR" sz="2500" dirty="0" smtClean="0"/>
              <a:t>Ders Başlangıcı 5 Ekim 2020 </a:t>
            </a:r>
            <a:r>
              <a:rPr lang="tr-TR" sz="2000" dirty="0" smtClean="0"/>
              <a:t/>
            </a:r>
            <a:br>
              <a:rPr lang="tr-TR" sz="2000" dirty="0" smtClean="0"/>
            </a:br>
            <a:endParaRPr lang="tr-TR" sz="2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Not: Yeni Kayıt yapan öğrencilerimizin ders kayıtları öğrenci işleri tarafından yapılacaktır.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274809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</Words>
  <Application>Microsoft Office PowerPoint</Application>
  <PresentationFormat>Ekran Gösterisi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2020-2021  Güz Yarı Yılı Yeni Dönem  Ders Kayıtları 07-13 Eylül 2020 Danışman Onayları 07-20 Eylül 2020 Ders Ekle-Bırak/Mazeret Kayıtları 21 Eylül-2 Ekim 2020 Ders Başlangıcı 5 Ekim 2020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2020-2021  Güz Yarı Yılı Yeni Dönem  Ders Kayıtları 07-13 Eylül 2020 Danışman Onayları 07-20 Eylül 2020 Ders Ekle-Bırak/Mazeret Kayıtları 21 Eylül-2 Ekim 2020 Ders Başlangıcı 5 Ekim 2020</dc:title>
  <dc:creator>NEU</dc:creator>
  <cp:lastModifiedBy>NEU</cp:lastModifiedBy>
  <cp:revision>2</cp:revision>
  <dcterms:created xsi:type="dcterms:W3CDTF">2020-09-08T10:11:25Z</dcterms:created>
  <dcterms:modified xsi:type="dcterms:W3CDTF">2020-09-08T10:20:03Z</dcterms:modified>
</cp:coreProperties>
</file>