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001125" cy="900112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380" y="-216"/>
      </p:cViewPr>
      <p:guideLst>
        <p:guide orient="horz" pos="283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75085" y="2796183"/>
            <a:ext cx="7650956" cy="1929408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50169" y="5100637"/>
            <a:ext cx="6300788" cy="23002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210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99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424241" y="472977"/>
            <a:ext cx="1993999" cy="1008042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42243" y="472977"/>
            <a:ext cx="5831979" cy="1008042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456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42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11027" y="5784057"/>
            <a:ext cx="7650956" cy="17877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11027" y="3815062"/>
            <a:ext cx="7650956" cy="196899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07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42243" y="2756596"/>
            <a:ext cx="3912989" cy="77968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05251" y="2756596"/>
            <a:ext cx="3912989" cy="77968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63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0056" y="360462"/>
            <a:ext cx="8101013" cy="1500188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0056" y="2014836"/>
            <a:ext cx="3977060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0056" y="2854523"/>
            <a:ext cx="3977060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572447" y="2014836"/>
            <a:ext cx="3978622" cy="8396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572447" y="2854523"/>
            <a:ext cx="3978622" cy="51860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396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61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246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0057" y="358378"/>
            <a:ext cx="2961308" cy="15251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19190" y="358379"/>
            <a:ext cx="5031879" cy="7682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0057" y="1883570"/>
            <a:ext cx="2961308" cy="61570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68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64284" y="6300787"/>
            <a:ext cx="5400675" cy="74384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64284" y="804267"/>
            <a:ext cx="5400675" cy="5400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64284" y="7044631"/>
            <a:ext cx="5400675" cy="10563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822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0056" y="360462"/>
            <a:ext cx="8101013" cy="1500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0056" y="2100263"/>
            <a:ext cx="8101013" cy="5940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005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0EC2-3B9A-4602-898A-72318701C434}" type="datetimeFigureOut">
              <a:rPr lang="tr-TR" smtClean="0"/>
              <a:t>31.08.2021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75385" y="8342710"/>
            <a:ext cx="2850356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0806" y="8342710"/>
            <a:ext cx="2100263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355EA-896D-495E-B998-CD87A86963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8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005" y="-1"/>
            <a:ext cx="10657184" cy="9613131"/>
          </a:xfrm>
          <a:prstGeom prst="rect">
            <a:avLst/>
          </a:prstGeom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643783"/>
              </p:ext>
            </p:extLst>
          </p:nvPr>
        </p:nvGraphicFramePr>
        <p:xfrm>
          <a:off x="879710" y="1628966"/>
          <a:ext cx="7581292" cy="5421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825"/>
                <a:gridCol w="866434"/>
                <a:gridCol w="1588461"/>
                <a:gridCol w="1588461"/>
                <a:gridCol w="649825"/>
                <a:gridCol w="2238286"/>
              </a:tblGrid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MAÇ 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TARİH</a:t>
                      </a:r>
                      <a:endParaRPr lang="tr-TR" sz="1200" dirty="0"/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TAKIMLAR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SAAT</a:t>
                      </a:r>
                      <a:endParaRPr lang="tr-TR" sz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STAD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0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06.09.2021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İDARİ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MALİ İŞLER 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AKEF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smtClean="0">
                          <a:solidFill>
                            <a:schemeClr val="tx2"/>
                          </a:solidFill>
                        </a:rPr>
                        <a:t>10:00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/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06.09.2021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İLAHİYAT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BİLGİ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İŞLEM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07.09.2021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TURİZM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İDARİ MALİ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İŞLER 2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07.09.2021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SAĞLIK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KÜLTÜR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KURUMSAL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İLETİŞİM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/>
                </a:tc>
              </a:tr>
              <a:tr h="41706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 TUR</a:t>
                      </a:r>
                      <a:endParaRPr lang="tr-TR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70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MERAM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TIP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1. </a:t>
                      </a: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MAÇ GALİBİ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0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smtClean="0">
                          <a:solidFill>
                            <a:schemeClr val="tx2"/>
                          </a:solidFill>
                        </a:rPr>
                        <a:t>10.09.2021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SOSYAL BEŞERİ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2.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</a:rPr>
                        <a:t>MAÇ GALİBİ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0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10.09.2021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3. </a:t>
                      </a: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MAÇ GALİBİ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r>
                        <a:rPr lang="tr-TR" sz="1200" smtClean="0">
                          <a:solidFill>
                            <a:schemeClr val="tx2"/>
                          </a:solidFill>
                        </a:rPr>
                        <a:t>. </a:t>
                      </a: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MAÇ GALİBİ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06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tr-TR" sz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3</a:t>
                      </a:r>
                      <a:r>
                        <a:rPr lang="tr-TR" sz="1200" baseline="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LÜ FİNAL GRUBU</a:t>
                      </a:r>
                      <a:endParaRPr lang="tr-TR" sz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13.09.2021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15.09.2021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17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 Maç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smtClean="0">
                          <a:solidFill>
                            <a:schemeClr val="tx2"/>
                          </a:solidFill>
                        </a:rPr>
                        <a:t>17.09.2021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09:00</a:t>
                      </a:r>
                      <a:endParaRPr lang="tr-TR" sz="1200" dirty="0">
                        <a:solidFill>
                          <a:schemeClr val="tx2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solidFill>
                            <a:schemeClr val="tx2"/>
                          </a:solidFill>
                        </a:rPr>
                        <a:t>ŞEHİT MUHARREM SAMUR STADI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56146" y="1028789"/>
            <a:ext cx="748883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5963" algn="l"/>
              </a:tabLst>
            </a:pPr>
            <a:r>
              <a:rPr lang="tr-TR" sz="11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lang="tr-TR" sz="1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NECMETTİN ERBAKAN ÜNİVERSİTESİ </a:t>
            </a:r>
            <a:r>
              <a:rPr kumimoji="0" lang="tr-TR" sz="1400" b="1" i="0" u="none" strike="noStrike" normalizeH="0" baseline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2021 BİRİMLER ARASI FUTBOL TURNUVASI</a:t>
            </a:r>
            <a:r>
              <a:rPr lang="tr-TR" sz="1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1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Times New Roman" pitchFamily="18" charset="0"/>
              </a:rPr>
              <a:t>FİKSTÜR</a:t>
            </a:r>
            <a:endParaRPr kumimoji="0" lang="tr-TR" sz="14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15963" algn="l"/>
              </a:tabLst>
            </a:pPr>
            <a:endParaRPr kumimoji="0" lang="tr-TR" sz="2000" b="1" i="0" u="none" strike="noStrike" normalizeH="0" baseline="0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6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148</Words>
  <Application>Microsoft Office PowerPoint</Application>
  <PresentationFormat>Özel</PresentationFormat>
  <Paragraphs>62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NEU</dc:creator>
  <cp:lastModifiedBy>NEU</cp:lastModifiedBy>
  <cp:revision>40</cp:revision>
  <dcterms:created xsi:type="dcterms:W3CDTF">2020-02-17T10:17:53Z</dcterms:created>
  <dcterms:modified xsi:type="dcterms:W3CDTF">2021-08-31T08:42:15Z</dcterms:modified>
</cp:coreProperties>
</file>