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4554200" cy="20104100"/>
  <p:notesSz cx="14554200" cy="201041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2442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bject 270"/>
          <p:cNvSpPr/>
          <p:nvPr/>
        </p:nvSpPr>
        <p:spPr>
          <a:xfrm>
            <a:off x="184611" y="12168871"/>
            <a:ext cx="14175770" cy="7750617"/>
          </a:xfrm>
          <a:custGeom>
            <a:avLst/>
            <a:gdLst/>
            <a:ahLst/>
            <a:cxnLst/>
            <a:rect l="l" t="t" r="r" b="b"/>
            <a:pathLst>
              <a:path w="14175770" h="7750617">
                <a:moveTo>
                  <a:pt x="0" y="7750617"/>
                </a:moveTo>
                <a:lnTo>
                  <a:pt x="14175770" y="7750617"/>
                </a:lnTo>
                <a:lnTo>
                  <a:pt x="14175770" y="0"/>
                </a:lnTo>
                <a:lnTo>
                  <a:pt x="0" y="0"/>
                </a:lnTo>
                <a:lnTo>
                  <a:pt x="0" y="7750617"/>
                </a:lnTo>
                <a:close/>
              </a:path>
            </a:pathLst>
          </a:custGeom>
          <a:solidFill>
            <a:srgbClr val="DB07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-3231442" y="9594246"/>
            <a:ext cx="6933205" cy="9005411"/>
          </a:xfrm>
          <a:custGeom>
            <a:avLst/>
            <a:gdLst/>
            <a:ahLst/>
            <a:cxnLst/>
            <a:rect l="l" t="t" r="r" b="b"/>
            <a:pathLst>
              <a:path w="6933205" h="9005411">
                <a:moveTo>
                  <a:pt x="3451851" y="7745139"/>
                </a:moveTo>
                <a:lnTo>
                  <a:pt x="3534782" y="7730536"/>
                </a:lnTo>
                <a:lnTo>
                  <a:pt x="3617341" y="7714407"/>
                </a:lnTo>
                <a:lnTo>
                  <a:pt x="3699515" y="7696754"/>
                </a:lnTo>
                <a:lnTo>
                  <a:pt x="3781294" y="7677580"/>
                </a:lnTo>
                <a:lnTo>
                  <a:pt x="3862665" y="7656887"/>
                </a:lnTo>
                <a:lnTo>
                  <a:pt x="3943618" y="7634677"/>
                </a:lnTo>
                <a:lnTo>
                  <a:pt x="4024140" y="7610952"/>
                </a:lnTo>
                <a:lnTo>
                  <a:pt x="4104219" y="7585714"/>
                </a:lnTo>
                <a:lnTo>
                  <a:pt x="4183846" y="7558965"/>
                </a:lnTo>
                <a:lnTo>
                  <a:pt x="4263007" y="7530708"/>
                </a:lnTo>
                <a:lnTo>
                  <a:pt x="4341691" y="7500944"/>
                </a:lnTo>
                <a:lnTo>
                  <a:pt x="4417079" y="7470829"/>
                </a:lnTo>
                <a:lnTo>
                  <a:pt x="4491685" y="7439447"/>
                </a:lnTo>
                <a:lnTo>
                  <a:pt x="4565501" y="7406804"/>
                </a:lnTo>
                <a:lnTo>
                  <a:pt x="4638516" y="7372906"/>
                </a:lnTo>
                <a:lnTo>
                  <a:pt x="4710722" y="7337759"/>
                </a:lnTo>
                <a:lnTo>
                  <a:pt x="4782108" y="7301369"/>
                </a:lnTo>
                <a:lnTo>
                  <a:pt x="4852666" y="7263742"/>
                </a:lnTo>
                <a:lnTo>
                  <a:pt x="4922385" y="7224883"/>
                </a:lnTo>
                <a:lnTo>
                  <a:pt x="4991257" y="7184799"/>
                </a:lnTo>
                <a:lnTo>
                  <a:pt x="5059272" y="7143494"/>
                </a:lnTo>
                <a:lnTo>
                  <a:pt x="5126420" y="7100976"/>
                </a:lnTo>
                <a:lnTo>
                  <a:pt x="5192692" y="7057249"/>
                </a:lnTo>
                <a:lnTo>
                  <a:pt x="5258079" y="7012321"/>
                </a:lnTo>
                <a:lnTo>
                  <a:pt x="5322571" y="6966196"/>
                </a:lnTo>
                <a:lnTo>
                  <a:pt x="5386158" y="6918880"/>
                </a:lnTo>
                <a:lnTo>
                  <a:pt x="5448832" y="6870379"/>
                </a:lnTo>
                <a:lnTo>
                  <a:pt x="5510582" y="6820700"/>
                </a:lnTo>
                <a:lnTo>
                  <a:pt x="5571399" y="6769848"/>
                </a:lnTo>
                <a:lnTo>
                  <a:pt x="5631274" y="6717828"/>
                </a:lnTo>
                <a:lnTo>
                  <a:pt x="5690198" y="6664647"/>
                </a:lnTo>
                <a:lnTo>
                  <a:pt x="5748025" y="6610435"/>
                </a:lnTo>
                <a:lnTo>
                  <a:pt x="5804590" y="6555346"/>
                </a:lnTo>
                <a:lnTo>
                  <a:pt x="5859886" y="6499390"/>
                </a:lnTo>
                <a:lnTo>
                  <a:pt x="5913907" y="6442575"/>
                </a:lnTo>
                <a:lnTo>
                  <a:pt x="5966647" y="6384910"/>
                </a:lnTo>
                <a:lnTo>
                  <a:pt x="6018099" y="6326404"/>
                </a:lnTo>
                <a:lnTo>
                  <a:pt x="6068257" y="6267065"/>
                </a:lnTo>
                <a:lnTo>
                  <a:pt x="6117115" y="6206901"/>
                </a:lnTo>
                <a:lnTo>
                  <a:pt x="6164665" y="6145923"/>
                </a:lnTo>
                <a:lnTo>
                  <a:pt x="6210903" y="6084137"/>
                </a:lnTo>
                <a:lnTo>
                  <a:pt x="6255820" y="6021554"/>
                </a:lnTo>
                <a:lnTo>
                  <a:pt x="6299412" y="5958181"/>
                </a:lnTo>
                <a:lnTo>
                  <a:pt x="6341670" y="5894028"/>
                </a:lnTo>
                <a:lnTo>
                  <a:pt x="6382590" y="5829103"/>
                </a:lnTo>
                <a:lnTo>
                  <a:pt x="6422165" y="5763414"/>
                </a:lnTo>
                <a:lnTo>
                  <a:pt x="6460388" y="5696971"/>
                </a:lnTo>
                <a:lnTo>
                  <a:pt x="6497253" y="5629782"/>
                </a:lnTo>
                <a:lnTo>
                  <a:pt x="6532753" y="5561856"/>
                </a:lnTo>
                <a:lnTo>
                  <a:pt x="6566883" y="5493201"/>
                </a:lnTo>
                <a:lnTo>
                  <a:pt x="6599635" y="5423826"/>
                </a:lnTo>
                <a:lnTo>
                  <a:pt x="6632018" y="5351395"/>
                </a:lnTo>
                <a:lnTo>
                  <a:pt x="6662762" y="5278524"/>
                </a:lnTo>
                <a:lnTo>
                  <a:pt x="6691864" y="5205225"/>
                </a:lnTo>
                <a:lnTo>
                  <a:pt x="6719323" y="5131507"/>
                </a:lnTo>
                <a:lnTo>
                  <a:pt x="6745135" y="5057383"/>
                </a:lnTo>
                <a:lnTo>
                  <a:pt x="6769299" y="4982862"/>
                </a:lnTo>
                <a:lnTo>
                  <a:pt x="6791812" y="4907955"/>
                </a:lnTo>
                <a:lnTo>
                  <a:pt x="6812672" y="4832673"/>
                </a:lnTo>
                <a:lnTo>
                  <a:pt x="6831877" y="4757026"/>
                </a:lnTo>
                <a:lnTo>
                  <a:pt x="6849424" y="4681025"/>
                </a:lnTo>
                <a:lnTo>
                  <a:pt x="6865311" y="4604681"/>
                </a:lnTo>
                <a:lnTo>
                  <a:pt x="6879536" y="4528004"/>
                </a:lnTo>
                <a:lnTo>
                  <a:pt x="6892095" y="4451005"/>
                </a:lnTo>
                <a:lnTo>
                  <a:pt x="6902988" y="4373694"/>
                </a:lnTo>
                <a:lnTo>
                  <a:pt x="6912211" y="4296083"/>
                </a:lnTo>
                <a:lnTo>
                  <a:pt x="6919763" y="4218181"/>
                </a:lnTo>
                <a:lnTo>
                  <a:pt x="6925640" y="4140000"/>
                </a:lnTo>
                <a:lnTo>
                  <a:pt x="6929842" y="4061551"/>
                </a:lnTo>
                <a:lnTo>
                  <a:pt x="6932364" y="3982842"/>
                </a:lnTo>
                <a:lnTo>
                  <a:pt x="6933205" y="3903887"/>
                </a:lnTo>
                <a:lnTo>
                  <a:pt x="6932364" y="3824932"/>
                </a:lnTo>
                <a:lnTo>
                  <a:pt x="6929842" y="3746225"/>
                </a:lnTo>
                <a:lnTo>
                  <a:pt x="6925640" y="3667776"/>
                </a:lnTo>
                <a:lnTo>
                  <a:pt x="6919763" y="3589596"/>
                </a:lnTo>
                <a:lnTo>
                  <a:pt x="6912211" y="3511694"/>
                </a:lnTo>
                <a:lnTo>
                  <a:pt x="6902988" y="3434083"/>
                </a:lnTo>
                <a:lnTo>
                  <a:pt x="6892095" y="3356772"/>
                </a:lnTo>
                <a:lnTo>
                  <a:pt x="6879536" y="3279773"/>
                </a:lnTo>
                <a:lnTo>
                  <a:pt x="6865311" y="3203095"/>
                </a:lnTo>
                <a:lnTo>
                  <a:pt x="6849424" y="3126750"/>
                </a:lnTo>
                <a:lnTo>
                  <a:pt x="6831877" y="3050748"/>
                </a:lnTo>
                <a:lnTo>
                  <a:pt x="6812672" y="2975099"/>
                </a:lnTo>
                <a:lnTo>
                  <a:pt x="6791812" y="2899815"/>
                </a:lnTo>
                <a:lnTo>
                  <a:pt x="6769299" y="2824907"/>
                </a:lnTo>
                <a:lnTo>
                  <a:pt x="6745135" y="2750384"/>
                </a:lnTo>
                <a:lnTo>
                  <a:pt x="6719323" y="2676257"/>
                </a:lnTo>
                <a:lnTo>
                  <a:pt x="6691864" y="2602537"/>
                </a:lnTo>
                <a:lnTo>
                  <a:pt x="6680778" y="2574615"/>
                </a:lnTo>
                <a:lnTo>
                  <a:pt x="6651240" y="2574615"/>
                </a:lnTo>
                <a:lnTo>
                  <a:pt x="6666224" y="2612357"/>
                </a:lnTo>
                <a:lnTo>
                  <a:pt x="6693476" y="2685521"/>
                </a:lnTo>
                <a:lnTo>
                  <a:pt x="6719094" y="2759090"/>
                </a:lnTo>
                <a:lnTo>
                  <a:pt x="6743076" y="2833052"/>
                </a:lnTo>
                <a:lnTo>
                  <a:pt x="6765420" y="2907397"/>
                </a:lnTo>
                <a:lnTo>
                  <a:pt x="6786123" y="2982113"/>
                </a:lnTo>
                <a:lnTo>
                  <a:pt x="6805183" y="3057192"/>
                </a:lnTo>
                <a:lnTo>
                  <a:pt x="6822598" y="3132621"/>
                </a:lnTo>
                <a:lnTo>
                  <a:pt x="6838366" y="3208390"/>
                </a:lnTo>
                <a:lnTo>
                  <a:pt x="6852483" y="3284490"/>
                </a:lnTo>
                <a:lnTo>
                  <a:pt x="6864949" y="3360908"/>
                </a:lnTo>
                <a:lnTo>
                  <a:pt x="6875759" y="3437635"/>
                </a:lnTo>
                <a:lnTo>
                  <a:pt x="6884913" y="3514660"/>
                </a:lnTo>
                <a:lnTo>
                  <a:pt x="6892408" y="3591973"/>
                </a:lnTo>
                <a:lnTo>
                  <a:pt x="6898241" y="3669562"/>
                </a:lnTo>
                <a:lnTo>
                  <a:pt x="6902411" y="3747418"/>
                </a:lnTo>
                <a:lnTo>
                  <a:pt x="6904914" y="3825530"/>
                </a:lnTo>
                <a:lnTo>
                  <a:pt x="6905749" y="3903887"/>
                </a:lnTo>
                <a:lnTo>
                  <a:pt x="6904914" y="3982246"/>
                </a:lnTo>
                <a:lnTo>
                  <a:pt x="6902411" y="4060360"/>
                </a:lnTo>
                <a:lnTo>
                  <a:pt x="6898241" y="4138217"/>
                </a:lnTo>
                <a:lnTo>
                  <a:pt x="6892408" y="4215808"/>
                </a:lnTo>
                <a:lnTo>
                  <a:pt x="6884913" y="4293121"/>
                </a:lnTo>
                <a:lnTo>
                  <a:pt x="6875759" y="4370146"/>
                </a:lnTo>
                <a:lnTo>
                  <a:pt x="6864949" y="4446873"/>
                </a:lnTo>
                <a:lnTo>
                  <a:pt x="6852483" y="4523291"/>
                </a:lnTo>
                <a:lnTo>
                  <a:pt x="6838366" y="4599389"/>
                </a:lnTo>
                <a:lnTo>
                  <a:pt x="6822598" y="4675158"/>
                </a:lnTo>
                <a:lnTo>
                  <a:pt x="6805183" y="4750585"/>
                </a:lnTo>
                <a:lnTo>
                  <a:pt x="6786123" y="4825661"/>
                </a:lnTo>
                <a:lnTo>
                  <a:pt x="6765420" y="4900376"/>
                </a:lnTo>
                <a:lnTo>
                  <a:pt x="6743076" y="4974718"/>
                </a:lnTo>
                <a:lnTo>
                  <a:pt x="6719094" y="5048678"/>
                </a:lnTo>
                <a:lnTo>
                  <a:pt x="6693476" y="5122244"/>
                </a:lnTo>
                <a:lnTo>
                  <a:pt x="6666224" y="5195406"/>
                </a:lnTo>
                <a:lnTo>
                  <a:pt x="6637341" y="5268154"/>
                </a:lnTo>
                <a:lnTo>
                  <a:pt x="6606829" y="5340476"/>
                </a:lnTo>
                <a:lnTo>
                  <a:pt x="6574690" y="5412363"/>
                </a:lnTo>
                <a:lnTo>
                  <a:pt x="6542171" y="5481241"/>
                </a:lnTo>
                <a:lnTo>
                  <a:pt x="6508285" y="5549405"/>
                </a:lnTo>
                <a:lnTo>
                  <a:pt x="6473037" y="5616847"/>
                </a:lnTo>
                <a:lnTo>
                  <a:pt x="6436433" y="5683557"/>
                </a:lnTo>
                <a:lnTo>
                  <a:pt x="6398480" y="5749528"/>
                </a:lnTo>
                <a:lnTo>
                  <a:pt x="6359184" y="5814751"/>
                </a:lnTo>
                <a:lnTo>
                  <a:pt x="6318552" y="5879217"/>
                </a:lnTo>
                <a:lnTo>
                  <a:pt x="6276590" y="5942917"/>
                </a:lnTo>
                <a:lnTo>
                  <a:pt x="6233304" y="6005842"/>
                </a:lnTo>
                <a:lnTo>
                  <a:pt x="6188700" y="6067985"/>
                </a:lnTo>
                <a:lnTo>
                  <a:pt x="6142786" y="6129336"/>
                </a:lnTo>
                <a:lnTo>
                  <a:pt x="6095567" y="6189886"/>
                </a:lnTo>
                <a:lnTo>
                  <a:pt x="6047049" y="6249628"/>
                </a:lnTo>
                <a:lnTo>
                  <a:pt x="5997240" y="6308552"/>
                </a:lnTo>
                <a:lnTo>
                  <a:pt x="5946145" y="6366649"/>
                </a:lnTo>
                <a:lnTo>
                  <a:pt x="5893770" y="6423912"/>
                </a:lnTo>
                <a:lnTo>
                  <a:pt x="5840123" y="6480330"/>
                </a:lnTo>
                <a:lnTo>
                  <a:pt x="5785209" y="6535897"/>
                </a:lnTo>
                <a:lnTo>
                  <a:pt x="5729034" y="6590602"/>
                </a:lnTo>
                <a:lnTo>
                  <a:pt x="5671606" y="6644438"/>
                </a:lnTo>
                <a:lnTo>
                  <a:pt x="5613065" y="6697274"/>
                </a:lnTo>
                <a:lnTo>
                  <a:pt x="5553578" y="6748957"/>
                </a:lnTo>
                <a:lnTo>
                  <a:pt x="5493154" y="6799480"/>
                </a:lnTo>
                <a:lnTo>
                  <a:pt x="5431803" y="6848838"/>
                </a:lnTo>
                <a:lnTo>
                  <a:pt x="5369534" y="6897025"/>
                </a:lnTo>
                <a:lnTo>
                  <a:pt x="5306357" y="6944036"/>
                </a:lnTo>
                <a:lnTo>
                  <a:pt x="5242280" y="6989864"/>
                </a:lnTo>
                <a:lnTo>
                  <a:pt x="5177313" y="7034503"/>
                </a:lnTo>
                <a:lnTo>
                  <a:pt x="5111466" y="7077948"/>
                </a:lnTo>
                <a:lnTo>
                  <a:pt x="5044748" y="7120193"/>
                </a:lnTo>
                <a:lnTo>
                  <a:pt x="4977169" y="7161233"/>
                </a:lnTo>
                <a:lnTo>
                  <a:pt x="4908737" y="7201060"/>
                </a:lnTo>
                <a:lnTo>
                  <a:pt x="4839462" y="7239670"/>
                </a:lnTo>
                <a:lnTo>
                  <a:pt x="4769354" y="7277057"/>
                </a:lnTo>
                <a:lnTo>
                  <a:pt x="4698422" y="7313214"/>
                </a:lnTo>
                <a:lnTo>
                  <a:pt x="4626675" y="7348137"/>
                </a:lnTo>
                <a:lnTo>
                  <a:pt x="4554123" y="7381819"/>
                </a:lnTo>
                <a:lnTo>
                  <a:pt x="4480775" y="7414254"/>
                </a:lnTo>
                <a:lnTo>
                  <a:pt x="4406640" y="7445437"/>
                </a:lnTo>
                <a:lnTo>
                  <a:pt x="4331728" y="7475361"/>
                </a:lnTo>
                <a:lnTo>
                  <a:pt x="4253523" y="7504944"/>
                </a:lnTo>
                <a:lnTo>
                  <a:pt x="4174844" y="7533029"/>
                </a:lnTo>
                <a:lnTo>
                  <a:pt x="4095702" y="7559614"/>
                </a:lnTo>
                <a:lnTo>
                  <a:pt x="4016108" y="7584698"/>
                </a:lnTo>
                <a:lnTo>
                  <a:pt x="3936075" y="7608278"/>
                </a:lnTo>
                <a:lnTo>
                  <a:pt x="3855613" y="7630353"/>
                </a:lnTo>
                <a:lnTo>
                  <a:pt x="3774735" y="7650919"/>
                </a:lnTo>
                <a:lnTo>
                  <a:pt x="3693451" y="7669975"/>
                </a:lnTo>
                <a:lnTo>
                  <a:pt x="3611773" y="7687519"/>
                </a:lnTo>
                <a:lnTo>
                  <a:pt x="3529713" y="7703548"/>
                </a:lnTo>
                <a:lnTo>
                  <a:pt x="3447282" y="7718061"/>
                </a:lnTo>
                <a:lnTo>
                  <a:pt x="3416054" y="7722962"/>
                </a:lnTo>
                <a:lnTo>
                  <a:pt x="3416054" y="7750758"/>
                </a:lnTo>
                <a:lnTo>
                  <a:pt x="3451851" y="7745139"/>
                </a:lnTo>
                <a:close/>
              </a:path>
              <a:path w="6933205" h="9005411">
                <a:moveTo>
                  <a:pt x="4243578" y="9004635"/>
                </a:moveTo>
                <a:lnTo>
                  <a:pt x="4347010" y="9001603"/>
                </a:lnTo>
                <a:lnTo>
                  <a:pt x="4450104" y="8996552"/>
                </a:lnTo>
                <a:lnTo>
                  <a:pt x="4552845" y="8989487"/>
                </a:lnTo>
                <a:lnTo>
                  <a:pt x="4655220" y="8980410"/>
                </a:lnTo>
                <a:lnTo>
                  <a:pt x="4757214" y="8969323"/>
                </a:lnTo>
                <a:lnTo>
                  <a:pt x="4858813" y="8956230"/>
                </a:lnTo>
                <a:lnTo>
                  <a:pt x="4960004" y="8941132"/>
                </a:lnTo>
                <a:lnTo>
                  <a:pt x="5060773" y="8924034"/>
                </a:lnTo>
                <a:lnTo>
                  <a:pt x="5161105" y="8904938"/>
                </a:lnTo>
                <a:lnTo>
                  <a:pt x="5260987" y="8883846"/>
                </a:lnTo>
                <a:lnTo>
                  <a:pt x="5360404" y="8860762"/>
                </a:lnTo>
                <a:lnTo>
                  <a:pt x="5459342" y="8835689"/>
                </a:lnTo>
                <a:lnTo>
                  <a:pt x="5557788" y="8808628"/>
                </a:lnTo>
                <a:lnTo>
                  <a:pt x="5655728" y="8779584"/>
                </a:lnTo>
                <a:lnTo>
                  <a:pt x="5753147" y="8748558"/>
                </a:lnTo>
                <a:lnTo>
                  <a:pt x="5850031" y="8715554"/>
                </a:lnTo>
                <a:lnTo>
                  <a:pt x="5946367" y="8680575"/>
                </a:lnTo>
                <a:lnTo>
                  <a:pt x="6042140" y="8643623"/>
                </a:lnTo>
                <a:lnTo>
                  <a:pt x="6137337" y="8604701"/>
                </a:lnTo>
                <a:lnTo>
                  <a:pt x="6228533" y="8565326"/>
                </a:lnTo>
                <a:lnTo>
                  <a:pt x="6318783" y="8524295"/>
                </a:lnTo>
                <a:lnTo>
                  <a:pt x="6408077" y="8481615"/>
                </a:lnTo>
                <a:lnTo>
                  <a:pt x="6496402" y="8437295"/>
                </a:lnTo>
                <a:lnTo>
                  <a:pt x="6583747" y="8391343"/>
                </a:lnTo>
                <a:lnTo>
                  <a:pt x="6670101" y="8343765"/>
                </a:lnTo>
                <a:lnTo>
                  <a:pt x="6755452" y="8294570"/>
                </a:lnTo>
                <a:lnTo>
                  <a:pt x="6839789" y="8243766"/>
                </a:lnTo>
                <a:lnTo>
                  <a:pt x="6923101" y="8191359"/>
                </a:lnTo>
                <a:lnTo>
                  <a:pt x="7005375" y="8137358"/>
                </a:lnTo>
                <a:lnTo>
                  <a:pt x="7086601" y="8081770"/>
                </a:lnTo>
                <a:lnTo>
                  <a:pt x="7166767" y="8024603"/>
                </a:lnTo>
                <a:lnTo>
                  <a:pt x="7245862" y="7965864"/>
                </a:lnTo>
                <a:lnTo>
                  <a:pt x="7323874" y="7905562"/>
                </a:lnTo>
                <a:lnTo>
                  <a:pt x="7400793" y="7843704"/>
                </a:lnTo>
                <a:lnTo>
                  <a:pt x="7476605" y="7780297"/>
                </a:lnTo>
                <a:lnTo>
                  <a:pt x="7551301" y="7715349"/>
                </a:lnTo>
                <a:lnTo>
                  <a:pt x="7624868" y="7648868"/>
                </a:lnTo>
                <a:lnTo>
                  <a:pt x="7697295" y="7580862"/>
                </a:lnTo>
                <a:lnTo>
                  <a:pt x="7768571" y="7511338"/>
                </a:lnTo>
                <a:lnTo>
                  <a:pt x="7838508" y="7440479"/>
                </a:lnTo>
                <a:lnTo>
                  <a:pt x="7906918" y="7368476"/>
                </a:lnTo>
                <a:lnTo>
                  <a:pt x="7973794" y="7295339"/>
                </a:lnTo>
                <a:lnTo>
                  <a:pt x="8039127" y="7221081"/>
                </a:lnTo>
                <a:lnTo>
                  <a:pt x="8102910" y="7145713"/>
                </a:lnTo>
                <a:lnTo>
                  <a:pt x="8165135" y="7069246"/>
                </a:lnTo>
                <a:lnTo>
                  <a:pt x="8225795" y="6991691"/>
                </a:lnTo>
                <a:lnTo>
                  <a:pt x="8284882" y="6913060"/>
                </a:lnTo>
                <a:lnTo>
                  <a:pt x="8342388" y="6833364"/>
                </a:lnTo>
                <a:lnTo>
                  <a:pt x="8398305" y="6752615"/>
                </a:lnTo>
                <a:lnTo>
                  <a:pt x="8452626" y="6670824"/>
                </a:lnTo>
                <a:lnTo>
                  <a:pt x="8505344" y="6588001"/>
                </a:lnTo>
                <a:lnTo>
                  <a:pt x="8556449" y="6504160"/>
                </a:lnTo>
                <a:lnTo>
                  <a:pt x="8605935" y="6419310"/>
                </a:lnTo>
                <a:lnTo>
                  <a:pt x="8653795" y="6333463"/>
                </a:lnTo>
                <a:lnTo>
                  <a:pt x="8700019" y="6246631"/>
                </a:lnTo>
                <a:lnTo>
                  <a:pt x="8744601" y="6158824"/>
                </a:lnTo>
                <a:lnTo>
                  <a:pt x="8787533" y="6070055"/>
                </a:lnTo>
                <a:lnTo>
                  <a:pt x="8828807" y="5980335"/>
                </a:lnTo>
                <a:lnTo>
                  <a:pt x="8868415" y="5889675"/>
                </a:lnTo>
                <a:lnTo>
                  <a:pt x="8907569" y="5795036"/>
                </a:lnTo>
                <a:lnTo>
                  <a:pt x="8944742" y="5699824"/>
                </a:lnTo>
                <a:lnTo>
                  <a:pt x="8979929" y="5604052"/>
                </a:lnTo>
                <a:lnTo>
                  <a:pt x="9013129" y="5507736"/>
                </a:lnTo>
                <a:lnTo>
                  <a:pt x="9044339" y="5410888"/>
                </a:lnTo>
                <a:lnTo>
                  <a:pt x="9073555" y="5313523"/>
                </a:lnTo>
                <a:lnTo>
                  <a:pt x="9100776" y="5215654"/>
                </a:lnTo>
                <a:lnTo>
                  <a:pt x="9125998" y="5117296"/>
                </a:lnTo>
                <a:lnTo>
                  <a:pt x="9149218" y="5018462"/>
                </a:lnTo>
                <a:lnTo>
                  <a:pt x="9170434" y="4919167"/>
                </a:lnTo>
                <a:lnTo>
                  <a:pt x="9189643" y="4819424"/>
                </a:lnTo>
                <a:lnTo>
                  <a:pt x="9206842" y="4719247"/>
                </a:lnTo>
                <a:lnTo>
                  <a:pt x="9222027" y="4618650"/>
                </a:lnTo>
                <a:lnTo>
                  <a:pt x="9235198" y="4517648"/>
                </a:lnTo>
                <a:lnTo>
                  <a:pt x="9246350" y="4416253"/>
                </a:lnTo>
                <a:lnTo>
                  <a:pt x="9255480" y="4314480"/>
                </a:lnTo>
                <a:lnTo>
                  <a:pt x="9262586" y="4212343"/>
                </a:lnTo>
                <a:lnTo>
                  <a:pt x="9267666" y="4109856"/>
                </a:lnTo>
                <a:lnTo>
                  <a:pt x="9270716" y="4007033"/>
                </a:lnTo>
                <a:lnTo>
                  <a:pt x="9271733" y="3903887"/>
                </a:lnTo>
                <a:lnTo>
                  <a:pt x="9270716" y="3800734"/>
                </a:lnTo>
                <a:lnTo>
                  <a:pt x="9267666" y="3697903"/>
                </a:lnTo>
                <a:lnTo>
                  <a:pt x="9262586" y="3595410"/>
                </a:lnTo>
                <a:lnTo>
                  <a:pt x="9255480" y="3493266"/>
                </a:lnTo>
                <a:lnTo>
                  <a:pt x="9246350" y="3391488"/>
                </a:lnTo>
                <a:lnTo>
                  <a:pt x="9235198" y="3290087"/>
                </a:lnTo>
                <a:lnTo>
                  <a:pt x="9222027" y="3189079"/>
                </a:lnTo>
                <a:lnTo>
                  <a:pt x="9206842" y="3088478"/>
                </a:lnTo>
                <a:lnTo>
                  <a:pt x="9189643" y="2988296"/>
                </a:lnTo>
                <a:lnTo>
                  <a:pt x="9170434" y="2888549"/>
                </a:lnTo>
                <a:lnTo>
                  <a:pt x="9149218" y="2789250"/>
                </a:lnTo>
                <a:lnTo>
                  <a:pt x="9125998" y="2690412"/>
                </a:lnTo>
                <a:lnTo>
                  <a:pt x="9100776" y="2592051"/>
                </a:lnTo>
                <a:lnTo>
                  <a:pt x="9095926" y="2574615"/>
                </a:lnTo>
                <a:lnTo>
                  <a:pt x="9067428" y="2574615"/>
                </a:lnTo>
                <a:lnTo>
                  <a:pt x="9074249" y="2599142"/>
                </a:lnTo>
                <a:lnTo>
                  <a:pt x="9099334" y="2696970"/>
                </a:lnTo>
                <a:lnTo>
                  <a:pt x="9122428" y="2795271"/>
                </a:lnTo>
                <a:lnTo>
                  <a:pt x="9143529" y="2894033"/>
                </a:lnTo>
                <a:lnTo>
                  <a:pt x="9162633" y="2993240"/>
                </a:lnTo>
                <a:lnTo>
                  <a:pt x="9179738" y="3092879"/>
                </a:lnTo>
                <a:lnTo>
                  <a:pt x="9194841" y="3192936"/>
                </a:lnTo>
                <a:lnTo>
                  <a:pt x="9207940" y="3293398"/>
                </a:lnTo>
                <a:lnTo>
                  <a:pt x="9219031" y="3394251"/>
                </a:lnTo>
                <a:lnTo>
                  <a:pt x="9228112" y="3495480"/>
                </a:lnTo>
                <a:lnTo>
                  <a:pt x="9235180" y="3597072"/>
                </a:lnTo>
                <a:lnTo>
                  <a:pt x="9240232" y="3699013"/>
                </a:lnTo>
                <a:lnTo>
                  <a:pt x="9243265" y="3801289"/>
                </a:lnTo>
                <a:lnTo>
                  <a:pt x="9244277" y="3903887"/>
                </a:lnTo>
                <a:lnTo>
                  <a:pt x="9243265" y="4006477"/>
                </a:lnTo>
                <a:lnTo>
                  <a:pt x="9240232" y="4108747"/>
                </a:lnTo>
                <a:lnTo>
                  <a:pt x="9235180" y="4210681"/>
                </a:lnTo>
                <a:lnTo>
                  <a:pt x="9228112" y="4312267"/>
                </a:lnTo>
                <a:lnTo>
                  <a:pt x="9219031" y="4413490"/>
                </a:lnTo>
                <a:lnTo>
                  <a:pt x="9207940" y="4514336"/>
                </a:lnTo>
                <a:lnTo>
                  <a:pt x="9194841" y="4614793"/>
                </a:lnTo>
                <a:lnTo>
                  <a:pt x="9179738" y="4714845"/>
                </a:lnTo>
                <a:lnTo>
                  <a:pt x="9162633" y="4814479"/>
                </a:lnTo>
                <a:lnTo>
                  <a:pt x="9143529" y="4913682"/>
                </a:lnTo>
                <a:lnTo>
                  <a:pt x="9122428" y="5012439"/>
                </a:lnTo>
                <a:lnTo>
                  <a:pt x="9099334" y="5110737"/>
                </a:lnTo>
                <a:lnTo>
                  <a:pt x="9074249" y="5208561"/>
                </a:lnTo>
                <a:lnTo>
                  <a:pt x="9047177" y="5305898"/>
                </a:lnTo>
                <a:lnTo>
                  <a:pt x="9018120" y="5402734"/>
                </a:lnTo>
                <a:lnTo>
                  <a:pt x="8987080" y="5499056"/>
                </a:lnTo>
                <a:lnTo>
                  <a:pt x="8954061" y="5594849"/>
                </a:lnTo>
                <a:lnTo>
                  <a:pt x="8919066" y="5690099"/>
                </a:lnTo>
                <a:lnTo>
                  <a:pt x="8882096" y="5784794"/>
                </a:lnTo>
                <a:lnTo>
                  <a:pt x="8843156" y="5878918"/>
                </a:lnTo>
                <a:lnTo>
                  <a:pt x="8803761" y="5969090"/>
                </a:lnTo>
                <a:lnTo>
                  <a:pt x="8762709" y="6058327"/>
                </a:lnTo>
                <a:lnTo>
                  <a:pt x="8720008" y="6146618"/>
                </a:lnTo>
                <a:lnTo>
                  <a:pt x="8675665" y="6233951"/>
                </a:lnTo>
                <a:lnTo>
                  <a:pt x="8629689" y="6320316"/>
                </a:lnTo>
                <a:lnTo>
                  <a:pt x="8582087" y="6405702"/>
                </a:lnTo>
                <a:lnTo>
                  <a:pt x="8532866" y="6490095"/>
                </a:lnTo>
                <a:lnTo>
                  <a:pt x="8482035" y="6573486"/>
                </a:lnTo>
                <a:lnTo>
                  <a:pt x="8429601" y="6655863"/>
                </a:lnTo>
                <a:lnTo>
                  <a:pt x="8375571" y="6737215"/>
                </a:lnTo>
                <a:lnTo>
                  <a:pt x="8319953" y="6817531"/>
                </a:lnTo>
                <a:lnTo>
                  <a:pt x="8262756" y="6896798"/>
                </a:lnTo>
                <a:lnTo>
                  <a:pt x="8203986" y="6975006"/>
                </a:lnTo>
                <a:lnTo>
                  <a:pt x="8143651" y="7052144"/>
                </a:lnTo>
                <a:lnTo>
                  <a:pt x="8081760" y="7128200"/>
                </a:lnTo>
                <a:lnTo>
                  <a:pt x="8018319" y="7203162"/>
                </a:lnTo>
                <a:lnTo>
                  <a:pt x="7953336" y="7277020"/>
                </a:lnTo>
                <a:lnTo>
                  <a:pt x="7886819" y="7349763"/>
                </a:lnTo>
                <a:lnTo>
                  <a:pt x="7818776" y="7421378"/>
                </a:lnTo>
                <a:lnTo>
                  <a:pt x="7749214" y="7491855"/>
                </a:lnTo>
                <a:lnTo>
                  <a:pt x="7678318" y="7561010"/>
                </a:lnTo>
                <a:lnTo>
                  <a:pt x="7606277" y="7628656"/>
                </a:lnTo>
                <a:lnTo>
                  <a:pt x="7533102" y="7694784"/>
                </a:lnTo>
                <a:lnTo>
                  <a:pt x="7458805" y="7759386"/>
                </a:lnTo>
                <a:lnTo>
                  <a:pt x="7383397" y="7822456"/>
                </a:lnTo>
                <a:lnTo>
                  <a:pt x="7306889" y="7883985"/>
                </a:lnTo>
                <a:lnTo>
                  <a:pt x="7229293" y="7943966"/>
                </a:lnTo>
                <a:lnTo>
                  <a:pt x="7150621" y="8002392"/>
                </a:lnTo>
                <a:lnTo>
                  <a:pt x="7070882" y="8059254"/>
                </a:lnTo>
                <a:lnTo>
                  <a:pt x="6990090" y="8114545"/>
                </a:lnTo>
                <a:lnTo>
                  <a:pt x="6908256" y="8168257"/>
                </a:lnTo>
                <a:lnTo>
                  <a:pt x="6825390" y="8220384"/>
                </a:lnTo>
                <a:lnTo>
                  <a:pt x="6741503" y="8270917"/>
                </a:lnTo>
                <a:lnTo>
                  <a:pt x="6656609" y="8319848"/>
                </a:lnTo>
                <a:lnTo>
                  <a:pt x="6570717" y="8367171"/>
                </a:lnTo>
                <a:lnTo>
                  <a:pt x="6483839" y="8412877"/>
                </a:lnTo>
                <a:lnTo>
                  <a:pt x="6395987" y="8456959"/>
                </a:lnTo>
                <a:lnTo>
                  <a:pt x="6307172" y="8499409"/>
                </a:lnTo>
                <a:lnTo>
                  <a:pt x="6217405" y="8540219"/>
                </a:lnTo>
                <a:lnTo>
                  <a:pt x="6126698" y="8579383"/>
                </a:lnTo>
                <a:lnTo>
                  <a:pt x="6032010" y="8618099"/>
                </a:lnTo>
                <a:lnTo>
                  <a:pt x="5936749" y="8654856"/>
                </a:lnTo>
                <a:lnTo>
                  <a:pt x="5840928" y="8689650"/>
                </a:lnTo>
                <a:lnTo>
                  <a:pt x="5744561" y="8722478"/>
                </a:lnTo>
                <a:lnTo>
                  <a:pt x="5647662" y="8753338"/>
                </a:lnTo>
                <a:lnTo>
                  <a:pt x="5550246" y="8782228"/>
                </a:lnTo>
                <a:lnTo>
                  <a:pt x="5452325" y="8809143"/>
                </a:lnTo>
                <a:lnTo>
                  <a:pt x="5353915" y="8834082"/>
                </a:lnTo>
                <a:lnTo>
                  <a:pt x="5255028" y="8857042"/>
                </a:lnTo>
                <a:lnTo>
                  <a:pt x="5155679" y="8878020"/>
                </a:lnTo>
                <a:lnTo>
                  <a:pt x="5055881" y="8897013"/>
                </a:lnTo>
                <a:lnTo>
                  <a:pt x="4955649" y="8914019"/>
                </a:lnTo>
                <a:lnTo>
                  <a:pt x="4854997" y="8929034"/>
                </a:lnTo>
                <a:lnTo>
                  <a:pt x="4753938" y="8942056"/>
                </a:lnTo>
                <a:lnTo>
                  <a:pt x="4652486" y="8953083"/>
                </a:lnTo>
                <a:lnTo>
                  <a:pt x="4550655" y="8962110"/>
                </a:lnTo>
                <a:lnTo>
                  <a:pt x="4448459" y="8969137"/>
                </a:lnTo>
                <a:lnTo>
                  <a:pt x="4345912" y="8974159"/>
                </a:lnTo>
                <a:lnTo>
                  <a:pt x="4243028" y="8977174"/>
                </a:lnTo>
                <a:lnTo>
                  <a:pt x="4139821" y="8978180"/>
                </a:lnTo>
                <a:lnTo>
                  <a:pt x="4077729" y="8977810"/>
                </a:lnTo>
                <a:lnTo>
                  <a:pt x="4015678" y="8976699"/>
                </a:lnTo>
                <a:lnTo>
                  <a:pt x="3953677" y="8974849"/>
                </a:lnTo>
                <a:lnTo>
                  <a:pt x="3891734" y="8972261"/>
                </a:lnTo>
                <a:lnTo>
                  <a:pt x="3829858" y="8968935"/>
                </a:lnTo>
                <a:lnTo>
                  <a:pt x="3768058" y="8964874"/>
                </a:lnTo>
                <a:lnTo>
                  <a:pt x="3706341" y="8960077"/>
                </a:lnTo>
                <a:lnTo>
                  <a:pt x="3644717" y="8954546"/>
                </a:lnTo>
                <a:lnTo>
                  <a:pt x="3583194" y="8948282"/>
                </a:lnTo>
                <a:lnTo>
                  <a:pt x="3521781" y="8941286"/>
                </a:lnTo>
                <a:lnTo>
                  <a:pt x="3460487" y="8933559"/>
                </a:lnTo>
                <a:lnTo>
                  <a:pt x="3416054" y="8927416"/>
                </a:lnTo>
                <a:lnTo>
                  <a:pt x="3416054" y="8955140"/>
                </a:lnTo>
                <a:lnTo>
                  <a:pt x="3456880" y="8960785"/>
                </a:lnTo>
                <a:lnTo>
                  <a:pt x="3518501" y="8968553"/>
                </a:lnTo>
                <a:lnTo>
                  <a:pt x="3580242" y="8975587"/>
                </a:lnTo>
                <a:lnTo>
                  <a:pt x="3642092" y="8981885"/>
                </a:lnTo>
                <a:lnTo>
                  <a:pt x="3704044" y="8987445"/>
                </a:lnTo>
                <a:lnTo>
                  <a:pt x="3766088" y="8992268"/>
                </a:lnTo>
                <a:lnTo>
                  <a:pt x="3828217" y="8996351"/>
                </a:lnTo>
                <a:lnTo>
                  <a:pt x="3890421" y="8999695"/>
                </a:lnTo>
                <a:lnTo>
                  <a:pt x="3952693" y="9002297"/>
                </a:lnTo>
                <a:lnTo>
                  <a:pt x="4015022" y="9004157"/>
                </a:lnTo>
                <a:lnTo>
                  <a:pt x="4077401" y="9005273"/>
                </a:lnTo>
                <a:lnTo>
                  <a:pt x="4139821" y="9005646"/>
                </a:lnTo>
                <a:lnTo>
                  <a:pt x="4243578" y="9004635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81929" y="5167213"/>
            <a:ext cx="10058492" cy="11069693"/>
          </a:xfrm>
          <a:custGeom>
            <a:avLst/>
            <a:gdLst/>
            <a:ahLst/>
            <a:cxnLst/>
            <a:rect l="l" t="t" r="r" b="b"/>
            <a:pathLst>
              <a:path w="10058492" h="11069693">
                <a:moveTo>
                  <a:pt x="4603479" y="11068596"/>
                </a:moveTo>
                <a:lnTo>
                  <a:pt x="4715693" y="11065307"/>
                </a:lnTo>
                <a:lnTo>
                  <a:pt x="4827539" y="11059828"/>
                </a:lnTo>
                <a:lnTo>
                  <a:pt x="4939003" y="11052164"/>
                </a:lnTo>
                <a:lnTo>
                  <a:pt x="5050069" y="11042316"/>
                </a:lnTo>
                <a:lnTo>
                  <a:pt x="5160722" y="11030288"/>
                </a:lnTo>
                <a:lnTo>
                  <a:pt x="5270947" y="11016084"/>
                </a:lnTo>
                <a:lnTo>
                  <a:pt x="5380729" y="10999706"/>
                </a:lnTo>
                <a:lnTo>
                  <a:pt x="5490053" y="10981156"/>
                </a:lnTo>
                <a:lnTo>
                  <a:pt x="5598903" y="10960439"/>
                </a:lnTo>
                <a:lnTo>
                  <a:pt x="5707264" y="10937558"/>
                </a:lnTo>
                <a:lnTo>
                  <a:pt x="5815121" y="10912514"/>
                </a:lnTo>
                <a:lnTo>
                  <a:pt x="5922459" y="10885312"/>
                </a:lnTo>
                <a:lnTo>
                  <a:pt x="6029263" y="10855955"/>
                </a:lnTo>
                <a:lnTo>
                  <a:pt x="6135516" y="10824444"/>
                </a:lnTo>
                <a:lnTo>
                  <a:pt x="6241205" y="10790785"/>
                </a:lnTo>
                <a:lnTo>
                  <a:pt x="6346314" y="10754979"/>
                </a:lnTo>
                <a:lnTo>
                  <a:pt x="6450828" y="10717030"/>
                </a:lnTo>
                <a:lnTo>
                  <a:pt x="6554731" y="10676940"/>
                </a:lnTo>
                <a:lnTo>
                  <a:pt x="6658009" y="10634713"/>
                </a:lnTo>
                <a:lnTo>
                  <a:pt x="6756946" y="10591994"/>
                </a:lnTo>
                <a:lnTo>
                  <a:pt x="6854857" y="10547479"/>
                </a:lnTo>
                <a:lnTo>
                  <a:pt x="6951731" y="10501176"/>
                </a:lnTo>
                <a:lnTo>
                  <a:pt x="7047553" y="10453094"/>
                </a:lnTo>
                <a:lnTo>
                  <a:pt x="7142313" y="10403240"/>
                </a:lnTo>
                <a:lnTo>
                  <a:pt x="7235998" y="10351623"/>
                </a:lnTo>
                <a:lnTo>
                  <a:pt x="7328595" y="10298251"/>
                </a:lnTo>
                <a:lnTo>
                  <a:pt x="7420091" y="10243133"/>
                </a:lnTo>
                <a:lnTo>
                  <a:pt x="7510475" y="10186277"/>
                </a:lnTo>
                <a:lnTo>
                  <a:pt x="7599734" y="10127691"/>
                </a:lnTo>
                <a:lnTo>
                  <a:pt x="7687856" y="10067383"/>
                </a:lnTo>
                <a:lnTo>
                  <a:pt x="7774828" y="10005362"/>
                </a:lnTo>
                <a:lnTo>
                  <a:pt x="7860637" y="9941637"/>
                </a:lnTo>
                <a:lnTo>
                  <a:pt x="7945272" y="9876215"/>
                </a:lnTo>
                <a:lnTo>
                  <a:pt x="8028720" y="9809104"/>
                </a:lnTo>
                <a:lnTo>
                  <a:pt x="8110968" y="9740314"/>
                </a:lnTo>
                <a:lnTo>
                  <a:pt x="8192005" y="9669852"/>
                </a:lnTo>
                <a:lnTo>
                  <a:pt x="8271817" y="9597727"/>
                </a:lnTo>
                <a:lnTo>
                  <a:pt x="8350392" y="9523947"/>
                </a:lnTo>
                <a:lnTo>
                  <a:pt x="8378452" y="9496576"/>
                </a:lnTo>
                <a:lnTo>
                  <a:pt x="8378452" y="9458240"/>
                </a:lnTo>
                <a:lnTo>
                  <a:pt x="8331424" y="9504111"/>
                </a:lnTo>
                <a:lnTo>
                  <a:pt x="8253233" y="9577529"/>
                </a:lnTo>
                <a:lnTo>
                  <a:pt x="8173812" y="9649299"/>
                </a:lnTo>
                <a:lnTo>
                  <a:pt x="8093173" y="9719414"/>
                </a:lnTo>
                <a:lnTo>
                  <a:pt x="8011328" y="9787866"/>
                </a:lnTo>
                <a:lnTo>
                  <a:pt x="7928290" y="9854647"/>
                </a:lnTo>
                <a:lnTo>
                  <a:pt x="7844071" y="9919747"/>
                </a:lnTo>
                <a:lnTo>
                  <a:pt x="7758683" y="9983159"/>
                </a:lnTo>
                <a:lnTo>
                  <a:pt x="7672139" y="10044874"/>
                </a:lnTo>
                <a:lnTo>
                  <a:pt x="7584451" y="10104885"/>
                </a:lnTo>
                <a:lnTo>
                  <a:pt x="7495631" y="10163183"/>
                </a:lnTo>
                <a:lnTo>
                  <a:pt x="7405692" y="10219759"/>
                </a:lnTo>
                <a:lnTo>
                  <a:pt x="7314646" y="10274605"/>
                </a:lnTo>
                <a:lnTo>
                  <a:pt x="7222506" y="10327714"/>
                </a:lnTo>
                <a:lnTo>
                  <a:pt x="7129283" y="10379076"/>
                </a:lnTo>
                <a:lnTo>
                  <a:pt x="7034991" y="10428684"/>
                </a:lnTo>
                <a:lnTo>
                  <a:pt x="6939641" y="10476529"/>
                </a:lnTo>
                <a:lnTo>
                  <a:pt x="6843246" y="10522603"/>
                </a:lnTo>
                <a:lnTo>
                  <a:pt x="6745818" y="10566897"/>
                </a:lnTo>
                <a:lnTo>
                  <a:pt x="6647370" y="10609404"/>
                </a:lnTo>
                <a:lnTo>
                  <a:pt x="6544600" y="10651423"/>
                </a:lnTo>
                <a:lnTo>
                  <a:pt x="6441207" y="10691315"/>
                </a:lnTo>
                <a:lnTo>
                  <a:pt x="6337207" y="10729077"/>
                </a:lnTo>
                <a:lnTo>
                  <a:pt x="6232615" y="10764706"/>
                </a:lnTo>
                <a:lnTo>
                  <a:pt x="6127446" y="10798199"/>
                </a:lnTo>
                <a:lnTo>
                  <a:pt x="6021714" y="10829553"/>
                </a:lnTo>
                <a:lnTo>
                  <a:pt x="5915436" y="10858765"/>
                </a:lnTo>
                <a:lnTo>
                  <a:pt x="5808625" y="10885832"/>
                </a:lnTo>
                <a:lnTo>
                  <a:pt x="5701298" y="10910751"/>
                </a:lnTo>
                <a:lnTo>
                  <a:pt x="5593470" y="10933519"/>
                </a:lnTo>
                <a:lnTo>
                  <a:pt x="5485154" y="10954133"/>
                </a:lnTo>
                <a:lnTo>
                  <a:pt x="5376367" y="10972590"/>
                </a:lnTo>
                <a:lnTo>
                  <a:pt x="5267124" y="10988886"/>
                </a:lnTo>
                <a:lnTo>
                  <a:pt x="5157440" y="11003020"/>
                </a:lnTo>
                <a:lnTo>
                  <a:pt x="5047329" y="11014987"/>
                </a:lnTo>
                <a:lnTo>
                  <a:pt x="4936808" y="11024786"/>
                </a:lnTo>
                <a:lnTo>
                  <a:pt x="4825891" y="11032412"/>
                </a:lnTo>
                <a:lnTo>
                  <a:pt x="4714592" y="11037863"/>
                </a:lnTo>
                <a:lnTo>
                  <a:pt x="4602928" y="11041136"/>
                </a:lnTo>
                <a:lnTo>
                  <a:pt x="4490914" y="11042227"/>
                </a:lnTo>
                <a:lnTo>
                  <a:pt x="4423524" y="11041825"/>
                </a:lnTo>
                <a:lnTo>
                  <a:pt x="4356178" y="11040620"/>
                </a:lnTo>
                <a:lnTo>
                  <a:pt x="4288886" y="11038612"/>
                </a:lnTo>
                <a:lnTo>
                  <a:pt x="4221658" y="11035804"/>
                </a:lnTo>
                <a:lnTo>
                  <a:pt x="4154501" y="11032195"/>
                </a:lnTo>
                <a:lnTo>
                  <a:pt x="4087427" y="11027787"/>
                </a:lnTo>
                <a:lnTo>
                  <a:pt x="4020444" y="11022581"/>
                </a:lnTo>
                <a:lnTo>
                  <a:pt x="3953560" y="11016579"/>
                </a:lnTo>
                <a:lnTo>
                  <a:pt x="3886787" y="11009781"/>
                </a:lnTo>
                <a:lnTo>
                  <a:pt x="3820133" y="11002188"/>
                </a:lnTo>
                <a:lnTo>
                  <a:pt x="3753607" y="10993802"/>
                </a:lnTo>
                <a:lnTo>
                  <a:pt x="3687218" y="10984623"/>
                </a:lnTo>
                <a:lnTo>
                  <a:pt x="3620977" y="10974653"/>
                </a:lnTo>
                <a:lnTo>
                  <a:pt x="3554892" y="10963893"/>
                </a:lnTo>
                <a:lnTo>
                  <a:pt x="3488972" y="10952344"/>
                </a:lnTo>
                <a:lnTo>
                  <a:pt x="3423228" y="10940006"/>
                </a:lnTo>
                <a:lnTo>
                  <a:pt x="3357667" y="10926881"/>
                </a:lnTo>
                <a:lnTo>
                  <a:pt x="3292301" y="10912971"/>
                </a:lnTo>
                <a:lnTo>
                  <a:pt x="3227137" y="10898276"/>
                </a:lnTo>
                <a:lnTo>
                  <a:pt x="3162185" y="10882797"/>
                </a:lnTo>
                <a:lnTo>
                  <a:pt x="3099293" y="10867012"/>
                </a:lnTo>
                <a:lnTo>
                  <a:pt x="3036588" y="10850486"/>
                </a:lnTo>
                <a:lnTo>
                  <a:pt x="2974079" y="10833222"/>
                </a:lnTo>
                <a:lnTo>
                  <a:pt x="2911775" y="10815223"/>
                </a:lnTo>
                <a:lnTo>
                  <a:pt x="2849684" y="10796492"/>
                </a:lnTo>
                <a:lnTo>
                  <a:pt x="2787815" y="10777033"/>
                </a:lnTo>
                <a:lnTo>
                  <a:pt x="2726176" y="10756849"/>
                </a:lnTo>
                <a:lnTo>
                  <a:pt x="2664776" y="10735942"/>
                </a:lnTo>
                <a:lnTo>
                  <a:pt x="2603622" y="10714316"/>
                </a:lnTo>
                <a:lnTo>
                  <a:pt x="2542724" y="10691974"/>
                </a:lnTo>
                <a:lnTo>
                  <a:pt x="2482091" y="10668920"/>
                </a:lnTo>
                <a:lnTo>
                  <a:pt x="2421730" y="10645156"/>
                </a:lnTo>
                <a:lnTo>
                  <a:pt x="2361650" y="10620686"/>
                </a:lnTo>
                <a:lnTo>
                  <a:pt x="2301859" y="10595512"/>
                </a:lnTo>
                <a:lnTo>
                  <a:pt x="2242367" y="10569639"/>
                </a:lnTo>
                <a:lnTo>
                  <a:pt x="2183181" y="10543069"/>
                </a:lnTo>
                <a:lnTo>
                  <a:pt x="2124310" y="10515805"/>
                </a:lnTo>
                <a:lnTo>
                  <a:pt x="2065763" y="10487850"/>
                </a:lnTo>
                <a:lnTo>
                  <a:pt x="2007548" y="10459208"/>
                </a:lnTo>
                <a:lnTo>
                  <a:pt x="1949673" y="10429882"/>
                </a:lnTo>
                <a:lnTo>
                  <a:pt x="1841371" y="10372654"/>
                </a:lnTo>
                <a:lnTo>
                  <a:pt x="1734353" y="10312998"/>
                </a:lnTo>
                <a:lnTo>
                  <a:pt x="1628668" y="10250956"/>
                </a:lnTo>
                <a:lnTo>
                  <a:pt x="1524363" y="10186569"/>
                </a:lnTo>
                <a:lnTo>
                  <a:pt x="1421488" y="10119877"/>
                </a:lnTo>
                <a:lnTo>
                  <a:pt x="1320089" y="10050922"/>
                </a:lnTo>
                <a:lnTo>
                  <a:pt x="1220216" y="9979744"/>
                </a:lnTo>
                <a:lnTo>
                  <a:pt x="1121916" y="9906384"/>
                </a:lnTo>
                <a:lnTo>
                  <a:pt x="1025238" y="9830884"/>
                </a:lnTo>
                <a:lnTo>
                  <a:pt x="930229" y="9753284"/>
                </a:lnTo>
                <a:lnTo>
                  <a:pt x="836938" y="9673625"/>
                </a:lnTo>
                <a:lnTo>
                  <a:pt x="745414" y="9591947"/>
                </a:lnTo>
                <a:lnTo>
                  <a:pt x="655703" y="9508293"/>
                </a:lnTo>
                <a:lnTo>
                  <a:pt x="567855" y="9422702"/>
                </a:lnTo>
                <a:lnTo>
                  <a:pt x="481917" y="9335216"/>
                </a:lnTo>
                <a:lnTo>
                  <a:pt x="397938" y="9245876"/>
                </a:lnTo>
                <a:lnTo>
                  <a:pt x="315966" y="9154722"/>
                </a:lnTo>
                <a:lnTo>
                  <a:pt x="236049" y="9061795"/>
                </a:lnTo>
                <a:lnTo>
                  <a:pt x="158236" y="8967137"/>
                </a:lnTo>
                <a:lnTo>
                  <a:pt x="160897" y="9014069"/>
                </a:lnTo>
                <a:lnTo>
                  <a:pt x="242820" y="9112244"/>
                </a:lnTo>
                <a:lnTo>
                  <a:pt x="327002" y="9208529"/>
                </a:lnTo>
                <a:lnTo>
                  <a:pt x="413391" y="9302876"/>
                </a:lnTo>
                <a:lnTo>
                  <a:pt x="501932" y="9395240"/>
                </a:lnTo>
                <a:lnTo>
                  <a:pt x="592571" y="9485575"/>
                </a:lnTo>
                <a:lnTo>
                  <a:pt x="685253" y="9573834"/>
                </a:lnTo>
                <a:lnTo>
                  <a:pt x="779924" y="9659972"/>
                </a:lnTo>
                <a:lnTo>
                  <a:pt x="876531" y="9743943"/>
                </a:lnTo>
                <a:lnTo>
                  <a:pt x="975018" y="9825700"/>
                </a:lnTo>
                <a:lnTo>
                  <a:pt x="1075333" y="9905197"/>
                </a:lnTo>
                <a:lnTo>
                  <a:pt x="1177420" y="9982389"/>
                </a:lnTo>
                <a:lnTo>
                  <a:pt x="1281225" y="10057230"/>
                </a:lnTo>
                <a:lnTo>
                  <a:pt x="1386695" y="10129672"/>
                </a:lnTo>
                <a:lnTo>
                  <a:pt x="1493775" y="10199671"/>
                </a:lnTo>
                <a:lnTo>
                  <a:pt x="1602411" y="10267180"/>
                </a:lnTo>
                <a:lnTo>
                  <a:pt x="1712548" y="10332153"/>
                </a:lnTo>
                <a:lnTo>
                  <a:pt x="1824133" y="10394545"/>
                </a:lnTo>
                <a:lnTo>
                  <a:pt x="1937112" y="10454308"/>
                </a:lnTo>
                <a:lnTo>
                  <a:pt x="1995274" y="10483778"/>
                </a:lnTo>
                <a:lnTo>
                  <a:pt x="2053779" y="10512561"/>
                </a:lnTo>
                <a:lnTo>
                  <a:pt x="2112618" y="10540653"/>
                </a:lnTo>
                <a:lnTo>
                  <a:pt x="2171782" y="10568051"/>
                </a:lnTo>
                <a:lnTo>
                  <a:pt x="2231262" y="10594752"/>
                </a:lnTo>
                <a:lnTo>
                  <a:pt x="2291051" y="10620753"/>
                </a:lnTo>
                <a:lnTo>
                  <a:pt x="2351140" y="10646051"/>
                </a:lnTo>
                <a:lnTo>
                  <a:pt x="2411519" y="10670642"/>
                </a:lnTo>
                <a:lnTo>
                  <a:pt x="2472181" y="10694524"/>
                </a:lnTo>
                <a:lnTo>
                  <a:pt x="2533117" y="10717692"/>
                </a:lnTo>
                <a:lnTo>
                  <a:pt x="2594319" y="10740145"/>
                </a:lnTo>
                <a:lnTo>
                  <a:pt x="2655777" y="10761878"/>
                </a:lnTo>
                <a:lnTo>
                  <a:pt x="2717484" y="10782889"/>
                </a:lnTo>
                <a:lnTo>
                  <a:pt x="2779430" y="10803174"/>
                </a:lnTo>
                <a:lnTo>
                  <a:pt x="2841608" y="10822730"/>
                </a:lnTo>
                <a:lnTo>
                  <a:pt x="2904008" y="10841555"/>
                </a:lnTo>
                <a:lnTo>
                  <a:pt x="2966622" y="10859644"/>
                </a:lnTo>
                <a:lnTo>
                  <a:pt x="3029442" y="10876995"/>
                </a:lnTo>
                <a:lnTo>
                  <a:pt x="3092459" y="10893604"/>
                </a:lnTo>
                <a:lnTo>
                  <a:pt x="3155664" y="10909468"/>
                </a:lnTo>
                <a:lnTo>
                  <a:pt x="3220935" y="10925022"/>
                </a:lnTo>
                <a:lnTo>
                  <a:pt x="3286420" y="10939789"/>
                </a:lnTo>
                <a:lnTo>
                  <a:pt x="3352108" y="10953767"/>
                </a:lnTo>
                <a:lnTo>
                  <a:pt x="3417990" y="10966956"/>
                </a:lnTo>
                <a:lnTo>
                  <a:pt x="3484058" y="10979354"/>
                </a:lnTo>
                <a:lnTo>
                  <a:pt x="3550301" y="10990961"/>
                </a:lnTo>
                <a:lnTo>
                  <a:pt x="3616710" y="11001775"/>
                </a:lnTo>
                <a:lnTo>
                  <a:pt x="3683277" y="11011795"/>
                </a:lnTo>
                <a:lnTo>
                  <a:pt x="3749991" y="11021019"/>
                </a:lnTo>
                <a:lnTo>
                  <a:pt x="3816843" y="11029448"/>
                </a:lnTo>
                <a:lnTo>
                  <a:pt x="3883824" y="11037079"/>
                </a:lnTo>
                <a:lnTo>
                  <a:pt x="3950925" y="11043912"/>
                </a:lnTo>
                <a:lnTo>
                  <a:pt x="4018136" y="11049945"/>
                </a:lnTo>
                <a:lnTo>
                  <a:pt x="4085448" y="11055178"/>
                </a:lnTo>
                <a:lnTo>
                  <a:pt x="4152851" y="11059608"/>
                </a:lnTo>
                <a:lnTo>
                  <a:pt x="4220337" y="11063236"/>
                </a:lnTo>
                <a:lnTo>
                  <a:pt x="4287895" y="11066059"/>
                </a:lnTo>
                <a:lnTo>
                  <a:pt x="4355517" y="11068077"/>
                </a:lnTo>
                <a:lnTo>
                  <a:pt x="4423193" y="11069289"/>
                </a:lnTo>
                <a:lnTo>
                  <a:pt x="4490914" y="11069693"/>
                </a:lnTo>
                <a:lnTo>
                  <a:pt x="4603479" y="11068596"/>
                </a:lnTo>
                <a:close/>
              </a:path>
              <a:path w="10058492" h="11069693">
                <a:moveTo>
                  <a:pt x="3011398" y="9768777"/>
                </a:moveTo>
                <a:lnTo>
                  <a:pt x="3104148" y="9766262"/>
                </a:lnTo>
                <a:lnTo>
                  <a:pt x="3196595" y="9762073"/>
                </a:lnTo>
                <a:lnTo>
                  <a:pt x="3288725" y="9756212"/>
                </a:lnTo>
                <a:lnTo>
                  <a:pt x="3380526" y="9748681"/>
                </a:lnTo>
                <a:lnTo>
                  <a:pt x="3471986" y="9739484"/>
                </a:lnTo>
                <a:lnTo>
                  <a:pt x="3563091" y="9728622"/>
                </a:lnTo>
                <a:lnTo>
                  <a:pt x="3653830" y="9716097"/>
                </a:lnTo>
                <a:lnTo>
                  <a:pt x="3744190" y="9701913"/>
                </a:lnTo>
                <a:lnTo>
                  <a:pt x="3834159" y="9686071"/>
                </a:lnTo>
                <a:lnTo>
                  <a:pt x="3923723" y="9668573"/>
                </a:lnTo>
                <a:lnTo>
                  <a:pt x="4012870" y="9649423"/>
                </a:lnTo>
                <a:lnTo>
                  <a:pt x="4101588" y="9628621"/>
                </a:lnTo>
                <a:lnTo>
                  <a:pt x="4189864" y="9606172"/>
                </a:lnTo>
                <a:lnTo>
                  <a:pt x="4277686" y="9582076"/>
                </a:lnTo>
                <a:lnTo>
                  <a:pt x="4365041" y="9556336"/>
                </a:lnTo>
                <a:lnTo>
                  <a:pt x="4451917" y="9528956"/>
                </a:lnTo>
                <a:lnTo>
                  <a:pt x="4538300" y="9499936"/>
                </a:lnTo>
                <a:lnTo>
                  <a:pt x="4624179" y="9469279"/>
                </a:lnTo>
                <a:lnTo>
                  <a:pt x="4709541" y="9436988"/>
                </a:lnTo>
                <a:lnTo>
                  <a:pt x="4791327" y="9404318"/>
                </a:lnTo>
                <a:lnTo>
                  <a:pt x="4872264" y="9370274"/>
                </a:lnTo>
                <a:lnTo>
                  <a:pt x="4952344" y="9334862"/>
                </a:lnTo>
                <a:lnTo>
                  <a:pt x="5031555" y="9298089"/>
                </a:lnTo>
                <a:lnTo>
                  <a:pt x="5109888" y="9259960"/>
                </a:lnTo>
                <a:lnTo>
                  <a:pt x="5187332" y="9220483"/>
                </a:lnTo>
                <a:lnTo>
                  <a:pt x="5263877" y="9179663"/>
                </a:lnTo>
                <a:lnTo>
                  <a:pt x="5339513" y="9137507"/>
                </a:lnTo>
                <a:lnTo>
                  <a:pt x="5414228" y="9094021"/>
                </a:lnTo>
                <a:lnTo>
                  <a:pt x="5488014" y="9049213"/>
                </a:lnTo>
                <a:lnTo>
                  <a:pt x="5560860" y="9003087"/>
                </a:lnTo>
                <a:lnTo>
                  <a:pt x="5632755" y="8955650"/>
                </a:lnTo>
                <a:lnTo>
                  <a:pt x="5703690" y="8906909"/>
                </a:lnTo>
                <a:lnTo>
                  <a:pt x="5773654" y="8856871"/>
                </a:lnTo>
                <a:lnTo>
                  <a:pt x="5842636" y="8805540"/>
                </a:lnTo>
                <a:lnTo>
                  <a:pt x="5910627" y="8752925"/>
                </a:lnTo>
                <a:lnTo>
                  <a:pt x="5977616" y="8699030"/>
                </a:lnTo>
                <a:lnTo>
                  <a:pt x="6043593" y="8643863"/>
                </a:lnTo>
                <a:lnTo>
                  <a:pt x="6108548" y="8587430"/>
                </a:lnTo>
                <a:lnTo>
                  <a:pt x="6172471" y="8529737"/>
                </a:lnTo>
                <a:lnTo>
                  <a:pt x="6235203" y="8470927"/>
                </a:lnTo>
                <a:lnTo>
                  <a:pt x="6296565" y="8411167"/>
                </a:lnTo>
                <a:lnTo>
                  <a:pt x="6356552" y="8350465"/>
                </a:lnTo>
                <a:lnTo>
                  <a:pt x="6415155" y="8288832"/>
                </a:lnTo>
                <a:lnTo>
                  <a:pt x="6472369" y="8226276"/>
                </a:lnTo>
                <a:lnTo>
                  <a:pt x="6528185" y="8162807"/>
                </a:lnTo>
                <a:lnTo>
                  <a:pt x="6582598" y="8098435"/>
                </a:lnTo>
                <a:lnTo>
                  <a:pt x="6635600" y="8033169"/>
                </a:lnTo>
                <a:lnTo>
                  <a:pt x="6687184" y="7967018"/>
                </a:lnTo>
                <a:lnTo>
                  <a:pt x="6737343" y="7899992"/>
                </a:lnTo>
                <a:lnTo>
                  <a:pt x="6786070" y="7832100"/>
                </a:lnTo>
                <a:lnTo>
                  <a:pt x="6833359" y="7763351"/>
                </a:lnTo>
                <a:lnTo>
                  <a:pt x="6879203" y="7693756"/>
                </a:lnTo>
                <a:lnTo>
                  <a:pt x="6923594" y="7623324"/>
                </a:lnTo>
                <a:lnTo>
                  <a:pt x="6966525" y="7552063"/>
                </a:lnTo>
                <a:lnTo>
                  <a:pt x="7007991" y="7479984"/>
                </a:lnTo>
                <a:lnTo>
                  <a:pt x="7047983" y="7407096"/>
                </a:lnTo>
                <a:lnTo>
                  <a:pt x="7086494" y="7333408"/>
                </a:lnTo>
                <a:lnTo>
                  <a:pt x="7123519" y="7258930"/>
                </a:lnTo>
                <a:lnTo>
                  <a:pt x="7159050" y="7183672"/>
                </a:lnTo>
                <a:lnTo>
                  <a:pt x="7194180" y="7105098"/>
                </a:lnTo>
                <a:lnTo>
                  <a:pt x="7227532" y="7026048"/>
                </a:lnTo>
                <a:lnTo>
                  <a:pt x="7237219" y="7001648"/>
                </a:lnTo>
                <a:lnTo>
                  <a:pt x="7207678" y="7001648"/>
                </a:lnTo>
                <a:lnTo>
                  <a:pt x="7202110" y="7015670"/>
                </a:lnTo>
                <a:lnTo>
                  <a:pt x="7168990" y="7094171"/>
                </a:lnTo>
                <a:lnTo>
                  <a:pt x="7134104" y="7172199"/>
                </a:lnTo>
                <a:lnTo>
                  <a:pt x="7098807" y="7246962"/>
                </a:lnTo>
                <a:lnTo>
                  <a:pt x="7062026" y="7320950"/>
                </a:lnTo>
                <a:lnTo>
                  <a:pt x="7023766" y="7394154"/>
                </a:lnTo>
                <a:lnTo>
                  <a:pt x="6984035" y="7466564"/>
                </a:lnTo>
                <a:lnTo>
                  <a:pt x="6942840" y="7538171"/>
                </a:lnTo>
                <a:lnTo>
                  <a:pt x="6900188" y="7608965"/>
                </a:lnTo>
                <a:lnTo>
                  <a:pt x="6856085" y="7678938"/>
                </a:lnTo>
                <a:lnTo>
                  <a:pt x="6810538" y="7748079"/>
                </a:lnTo>
                <a:lnTo>
                  <a:pt x="6763555" y="7816380"/>
                </a:lnTo>
                <a:lnTo>
                  <a:pt x="6715142" y="7883831"/>
                </a:lnTo>
                <a:lnTo>
                  <a:pt x="6665305" y="7950422"/>
                </a:lnTo>
                <a:lnTo>
                  <a:pt x="6614053" y="8016145"/>
                </a:lnTo>
                <a:lnTo>
                  <a:pt x="6561392" y="8080989"/>
                </a:lnTo>
                <a:lnTo>
                  <a:pt x="6507329" y="8144947"/>
                </a:lnTo>
                <a:lnTo>
                  <a:pt x="6451870" y="8208007"/>
                </a:lnTo>
                <a:lnTo>
                  <a:pt x="6395023" y="8270161"/>
                </a:lnTo>
                <a:lnTo>
                  <a:pt x="6336795" y="8331399"/>
                </a:lnTo>
                <a:lnTo>
                  <a:pt x="6277191" y="8391713"/>
                </a:lnTo>
                <a:lnTo>
                  <a:pt x="6216221" y="8451092"/>
                </a:lnTo>
                <a:lnTo>
                  <a:pt x="6153889" y="8509527"/>
                </a:lnTo>
                <a:lnTo>
                  <a:pt x="6090347" y="8566876"/>
                </a:lnTo>
                <a:lnTo>
                  <a:pt x="6025779" y="8622972"/>
                </a:lnTo>
                <a:lnTo>
                  <a:pt x="5960195" y="8677810"/>
                </a:lnTo>
                <a:lnTo>
                  <a:pt x="5893604" y="8731383"/>
                </a:lnTo>
                <a:lnTo>
                  <a:pt x="5826016" y="8783686"/>
                </a:lnTo>
                <a:lnTo>
                  <a:pt x="5757443" y="8834711"/>
                </a:lnTo>
                <a:lnTo>
                  <a:pt x="5687894" y="8884452"/>
                </a:lnTo>
                <a:lnTo>
                  <a:pt x="5617379" y="8932904"/>
                </a:lnTo>
                <a:lnTo>
                  <a:pt x="5545909" y="8980059"/>
                </a:lnTo>
                <a:lnTo>
                  <a:pt x="5473493" y="9025912"/>
                </a:lnTo>
                <a:lnTo>
                  <a:pt x="5400143" y="9070456"/>
                </a:lnTo>
                <a:lnTo>
                  <a:pt x="5325867" y="9113684"/>
                </a:lnTo>
                <a:lnTo>
                  <a:pt x="5250677" y="9155591"/>
                </a:lnTo>
                <a:lnTo>
                  <a:pt x="5174582" y="9196170"/>
                </a:lnTo>
                <a:lnTo>
                  <a:pt x="5097593" y="9235415"/>
                </a:lnTo>
                <a:lnTo>
                  <a:pt x="5019720" y="9273319"/>
                </a:lnTo>
                <a:lnTo>
                  <a:pt x="4940972" y="9309877"/>
                </a:lnTo>
                <a:lnTo>
                  <a:pt x="4861361" y="9345081"/>
                </a:lnTo>
                <a:lnTo>
                  <a:pt x="4780897" y="9378926"/>
                </a:lnTo>
                <a:lnTo>
                  <a:pt x="4699588" y="9411405"/>
                </a:lnTo>
                <a:lnTo>
                  <a:pt x="4614706" y="9443514"/>
                </a:lnTo>
                <a:lnTo>
                  <a:pt x="4529308" y="9473997"/>
                </a:lnTo>
                <a:lnTo>
                  <a:pt x="4443409" y="9502853"/>
                </a:lnTo>
                <a:lnTo>
                  <a:pt x="4357019" y="9530079"/>
                </a:lnTo>
                <a:lnTo>
                  <a:pt x="4270152" y="9555673"/>
                </a:lnTo>
                <a:lnTo>
                  <a:pt x="4182820" y="9579633"/>
                </a:lnTo>
                <a:lnTo>
                  <a:pt x="4095036" y="9601955"/>
                </a:lnTo>
                <a:lnTo>
                  <a:pt x="4006812" y="9622639"/>
                </a:lnTo>
                <a:lnTo>
                  <a:pt x="3918160" y="9641681"/>
                </a:lnTo>
                <a:lnTo>
                  <a:pt x="3829094" y="9659079"/>
                </a:lnTo>
                <a:lnTo>
                  <a:pt x="3739625" y="9674832"/>
                </a:lnTo>
                <a:lnTo>
                  <a:pt x="3649766" y="9688936"/>
                </a:lnTo>
                <a:lnTo>
                  <a:pt x="3559530" y="9701389"/>
                </a:lnTo>
                <a:lnTo>
                  <a:pt x="3468929" y="9712190"/>
                </a:lnTo>
                <a:lnTo>
                  <a:pt x="3377975" y="9721335"/>
                </a:lnTo>
                <a:lnTo>
                  <a:pt x="3286682" y="9728822"/>
                </a:lnTo>
                <a:lnTo>
                  <a:pt x="3195060" y="9734650"/>
                </a:lnTo>
                <a:lnTo>
                  <a:pt x="3103124" y="9738816"/>
                </a:lnTo>
                <a:lnTo>
                  <a:pt x="3010886" y="9741317"/>
                </a:lnTo>
                <a:lnTo>
                  <a:pt x="2918357" y="9742151"/>
                </a:lnTo>
                <a:lnTo>
                  <a:pt x="2837850" y="9741515"/>
                </a:lnTo>
                <a:lnTo>
                  <a:pt x="2757522" y="9739608"/>
                </a:lnTo>
                <a:lnTo>
                  <a:pt x="2677383" y="9736433"/>
                </a:lnTo>
                <a:lnTo>
                  <a:pt x="2597444" y="9731991"/>
                </a:lnTo>
                <a:lnTo>
                  <a:pt x="2517718" y="9726283"/>
                </a:lnTo>
                <a:lnTo>
                  <a:pt x="2438213" y="9719312"/>
                </a:lnTo>
                <a:lnTo>
                  <a:pt x="2358942" y="9711079"/>
                </a:lnTo>
                <a:lnTo>
                  <a:pt x="2279915" y="9701586"/>
                </a:lnTo>
                <a:lnTo>
                  <a:pt x="2201143" y="9690835"/>
                </a:lnTo>
                <a:lnTo>
                  <a:pt x="2122638" y="9678827"/>
                </a:lnTo>
                <a:lnTo>
                  <a:pt x="2044410" y="9665564"/>
                </a:lnTo>
                <a:lnTo>
                  <a:pt x="1966470" y="9651048"/>
                </a:lnTo>
                <a:lnTo>
                  <a:pt x="1888830" y="9635281"/>
                </a:lnTo>
                <a:lnTo>
                  <a:pt x="1811499" y="9618264"/>
                </a:lnTo>
                <a:lnTo>
                  <a:pt x="1734490" y="9599999"/>
                </a:lnTo>
                <a:lnTo>
                  <a:pt x="1657813" y="9580488"/>
                </a:lnTo>
                <a:lnTo>
                  <a:pt x="1581479" y="9559732"/>
                </a:lnTo>
                <a:lnTo>
                  <a:pt x="1505499" y="9537734"/>
                </a:lnTo>
                <a:lnTo>
                  <a:pt x="1429884" y="9514495"/>
                </a:lnTo>
                <a:lnTo>
                  <a:pt x="1354645" y="9490017"/>
                </a:lnTo>
                <a:lnTo>
                  <a:pt x="1282409" y="9465228"/>
                </a:lnTo>
                <a:lnTo>
                  <a:pt x="1210715" y="9439350"/>
                </a:lnTo>
                <a:lnTo>
                  <a:pt x="1139571" y="9412390"/>
                </a:lnTo>
                <a:lnTo>
                  <a:pt x="1068986" y="9384351"/>
                </a:lnTo>
                <a:lnTo>
                  <a:pt x="998970" y="9355240"/>
                </a:lnTo>
                <a:lnTo>
                  <a:pt x="929532" y="9325060"/>
                </a:lnTo>
                <a:lnTo>
                  <a:pt x="860682" y="9293816"/>
                </a:lnTo>
                <a:lnTo>
                  <a:pt x="792429" y="9261514"/>
                </a:lnTo>
                <a:lnTo>
                  <a:pt x="724782" y="9228158"/>
                </a:lnTo>
                <a:lnTo>
                  <a:pt x="657750" y="9193753"/>
                </a:lnTo>
                <a:lnTo>
                  <a:pt x="591343" y="9158304"/>
                </a:lnTo>
                <a:lnTo>
                  <a:pt x="525570" y="9121817"/>
                </a:lnTo>
                <a:lnTo>
                  <a:pt x="460441" y="9084294"/>
                </a:lnTo>
                <a:lnTo>
                  <a:pt x="395965" y="9045743"/>
                </a:lnTo>
                <a:lnTo>
                  <a:pt x="332150" y="9006167"/>
                </a:lnTo>
                <a:lnTo>
                  <a:pt x="269008" y="8965571"/>
                </a:lnTo>
                <a:lnTo>
                  <a:pt x="206545" y="8923960"/>
                </a:lnTo>
                <a:lnTo>
                  <a:pt x="144773" y="8881340"/>
                </a:lnTo>
                <a:lnTo>
                  <a:pt x="83701" y="8837714"/>
                </a:lnTo>
                <a:lnTo>
                  <a:pt x="23337" y="8793088"/>
                </a:lnTo>
                <a:lnTo>
                  <a:pt x="17885" y="8788989"/>
                </a:lnTo>
                <a:lnTo>
                  <a:pt x="10256" y="8789519"/>
                </a:lnTo>
                <a:lnTo>
                  <a:pt x="5412" y="8794314"/>
                </a:lnTo>
                <a:lnTo>
                  <a:pt x="578" y="8799119"/>
                </a:lnTo>
                <a:lnTo>
                  <a:pt x="0" y="8806757"/>
                </a:lnTo>
                <a:lnTo>
                  <a:pt x="4049" y="8812229"/>
                </a:lnTo>
                <a:lnTo>
                  <a:pt x="81289" y="8914048"/>
                </a:lnTo>
                <a:lnTo>
                  <a:pt x="160897" y="9014069"/>
                </a:lnTo>
                <a:lnTo>
                  <a:pt x="158236" y="8967137"/>
                </a:lnTo>
                <a:lnTo>
                  <a:pt x="82573" y="8870788"/>
                </a:lnTo>
                <a:lnTo>
                  <a:pt x="140324" y="8911737"/>
                </a:lnTo>
                <a:lnTo>
                  <a:pt x="198691" y="8951796"/>
                </a:lnTo>
                <a:lnTo>
                  <a:pt x="257666" y="8990961"/>
                </a:lnTo>
                <a:lnTo>
                  <a:pt x="317243" y="9029227"/>
                </a:lnTo>
                <a:lnTo>
                  <a:pt x="377413" y="9066591"/>
                </a:lnTo>
                <a:lnTo>
                  <a:pt x="438168" y="9103049"/>
                </a:lnTo>
                <a:lnTo>
                  <a:pt x="499501" y="9138597"/>
                </a:lnTo>
                <a:lnTo>
                  <a:pt x="561405" y="9173230"/>
                </a:lnTo>
                <a:lnTo>
                  <a:pt x="623871" y="9206945"/>
                </a:lnTo>
                <a:lnTo>
                  <a:pt x="686892" y="9239738"/>
                </a:lnTo>
                <a:lnTo>
                  <a:pt x="750461" y="9271605"/>
                </a:lnTo>
                <a:lnTo>
                  <a:pt x="814568" y="9302541"/>
                </a:lnTo>
                <a:lnTo>
                  <a:pt x="879208" y="9332543"/>
                </a:lnTo>
                <a:lnTo>
                  <a:pt x="944371" y="9361607"/>
                </a:lnTo>
                <a:lnTo>
                  <a:pt x="1010051" y="9389729"/>
                </a:lnTo>
                <a:lnTo>
                  <a:pt x="1076240" y="9416904"/>
                </a:lnTo>
                <a:lnTo>
                  <a:pt x="1142930" y="9443129"/>
                </a:lnTo>
                <a:lnTo>
                  <a:pt x="1210112" y="9468399"/>
                </a:lnTo>
                <a:lnTo>
                  <a:pt x="1277781" y="9492711"/>
                </a:lnTo>
                <a:lnTo>
                  <a:pt x="1345927" y="9516061"/>
                </a:lnTo>
                <a:lnTo>
                  <a:pt x="1421592" y="9540676"/>
                </a:lnTo>
                <a:lnTo>
                  <a:pt x="1497634" y="9564044"/>
                </a:lnTo>
                <a:lnTo>
                  <a:pt x="1574042" y="9586166"/>
                </a:lnTo>
                <a:lnTo>
                  <a:pt x="1650806" y="9607037"/>
                </a:lnTo>
                <a:lnTo>
                  <a:pt x="1727914" y="9626658"/>
                </a:lnTo>
                <a:lnTo>
                  <a:pt x="1805355" y="9645025"/>
                </a:lnTo>
                <a:lnTo>
                  <a:pt x="1883118" y="9662138"/>
                </a:lnTo>
                <a:lnTo>
                  <a:pt x="1961193" y="9677995"/>
                </a:lnTo>
                <a:lnTo>
                  <a:pt x="2039568" y="9692593"/>
                </a:lnTo>
                <a:lnTo>
                  <a:pt x="2118232" y="9705931"/>
                </a:lnTo>
                <a:lnTo>
                  <a:pt x="2197174" y="9718007"/>
                </a:lnTo>
                <a:lnTo>
                  <a:pt x="2276383" y="9728820"/>
                </a:lnTo>
                <a:lnTo>
                  <a:pt x="2355849" y="9738367"/>
                </a:lnTo>
                <a:lnTo>
                  <a:pt x="2435560" y="9746647"/>
                </a:lnTo>
                <a:lnTo>
                  <a:pt x="2515505" y="9753658"/>
                </a:lnTo>
                <a:lnTo>
                  <a:pt x="2595673" y="9759398"/>
                </a:lnTo>
                <a:lnTo>
                  <a:pt x="2676053" y="9763866"/>
                </a:lnTo>
                <a:lnTo>
                  <a:pt x="2756635" y="9767060"/>
                </a:lnTo>
                <a:lnTo>
                  <a:pt x="2837406" y="9768977"/>
                </a:lnTo>
                <a:lnTo>
                  <a:pt x="2918357" y="9769616"/>
                </a:lnTo>
                <a:lnTo>
                  <a:pt x="3011398" y="9768777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69738" y="18067219"/>
            <a:ext cx="346175" cy="5881811"/>
          </a:xfrm>
          <a:custGeom>
            <a:avLst/>
            <a:gdLst/>
            <a:ahLst/>
            <a:cxnLst/>
            <a:rect l="l" t="t" r="r" b="b"/>
            <a:pathLst>
              <a:path w="346175" h="5881811">
                <a:moveTo>
                  <a:pt x="101403" y="0"/>
                </a:moveTo>
                <a:lnTo>
                  <a:pt x="118889" y="45488"/>
                </a:lnTo>
                <a:lnTo>
                  <a:pt x="155414" y="70008"/>
                </a:lnTo>
                <a:lnTo>
                  <a:pt x="192301" y="93991"/>
                </a:lnTo>
                <a:lnTo>
                  <a:pt x="229546" y="117434"/>
                </a:lnTo>
                <a:lnTo>
                  <a:pt x="267144" y="140337"/>
                </a:lnTo>
                <a:lnTo>
                  <a:pt x="305090" y="162695"/>
                </a:lnTo>
                <a:lnTo>
                  <a:pt x="346175" y="154577"/>
                </a:lnTo>
                <a:lnTo>
                  <a:pt x="304310" y="130458"/>
                </a:lnTo>
                <a:lnTo>
                  <a:pt x="262865" y="105677"/>
                </a:lnTo>
                <a:lnTo>
                  <a:pt x="221846" y="80237"/>
                </a:lnTo>
                <a:lnTo>
                  <a:pt x="181258" y="54143"/>
                </a:lnTo>
                <a:lnTo>
                  <a:pt x="141109" y="27396"/>
                </a:lnTo>
                <a:lnTo>
                  <a:pt x="101403" y="0"/>
                </a:lnTo>
                <a:close/>
              </a:path>
              <a:path w="346175" h="5881811">
                <a:moveTo>
                  <a:pt x="744213" y="372081"/>
                </a:moveTo>
                <a:lnTo>
                  <a:pt x="785990" y="387732"/>
                </a:lnTo>
                <a:lnTo>
                  <a:pt x="828058" y="402808"/>
                </a:lnTo>
                <a:lnTo>
                  <a:pt x="870411" y="417309"/>
                </a:lnTo>
                <a:lnTo>
                  <a:pt x="919202" y="433180"/>
                </a:lnTo>
                <a:lnTo>
                  <a:pt x="968237" y="448247"/>
                </a:lnTo>
                <a:lnTo>
                  <a:pt x="1017508" y="462510"/>
                </a:lnTo>
                <a:lnTo>
                  <a:pt x="1067008" y="475968"/>
                </a:lnTo>
                <a:lnTo>
                  <a:pt x="1116730" y="488619"/>
                </a:lnTo>
                <a:lnTo>
                  <a:pt x="1166666" y="500462"/>
                </a:lnTo>
                <a:lnTo>
                  <a:pt x="1216811" y="511497"/>
                </a:lnTo>
                <a:lnTo>
                  <a:pt x="1267156" y="521721"/>
                </a:lnTo>
                <a:lnTo>
                  <a:pt x="1317694" y="531134"/>
                </a:lnTo>
                <a:lnTo>
                  <a:pt x="1368419" y="539734"/>
                </a:lnTo>
                <a:lnTo>
                  <a:pt x="1419323" y="547521"/>
                </a:lnTo>
                <a:lnTo>
                  <a:pt x="1470400" y="554493"/>
                </a:lnTo>
                <a:lnTo>
                  <a:pt x="1521641" y="560649"/>
                </a:lnTo>
                <a:lnTo>
                  <a:pt x="1573041" y="565988"/>
                </a:lnTo>
                <a:lnTo>
                  <a:pt x="1624591" y="570509"/>
                </a:lnTo>
                <a:lnTo>
                  <a:pt x="1676285" y="574210"/>
                </a:lnTo>
                <a:lnTo>
                  <a:pt x="1728116" y="577091"/>
                </a:lnTo>
                <a:lnTo>
                  <a:pt x="1780076" y="579150"/>
                </a:lnTo>
                <a:lnTo>
                  <a:pt x="1832159" y="580386"/>
                </a:lnTo>
                <a:lnTo>
                  <a:pt x="1884357" y="580799"/>
                </a:lnTo>
                <a:lnTo>
                  <a:pt x="2002884" y="578676"/>
                </a:lnTo>
                <a:lnTo>
                  <a:pt x="2120596" y="572332"/>
                </a:lnTo>
                <a:lnTo>
                  <a:pt x="2237392" y="561808"/>
                </a:lnTo>
                <a:lnTo>
                  <a:pt x="2353167" y="547142"/>
                </a:lnTo>
                <a:lnTo>
                  <a:pt x="2467819" y="528373"/>
                </a:lnTo>
                <a:lnTo>
                  <a:pt x="2581246" y="505541"/>
                </a:lnTo>
                <a:lnTo>
                  <a:pt x="2693343" y="478685"/>
                </a:lnTo>
                <a:lnTo>
                  <a:pt x="2804008" y="447844"/>
                </a:lnTo>
                <a:lnTo>
                  <a:pt x="2913139" y="413058"/>
                </a:lnTo>
                <a:lnTo>
                  <a:pt x="3020631" y="374365"/>
                </a:lnTo>
                <a:lnTo>
                  <a:pt x="3126383" y="331805"/>
                </a:lnTo>
                <a:lnTo>
                  <a:pt x="3230291" y="285417"/>
                </a:lnTo>
                <a:lnTo>
                  <a:pt x="3332252" y="235240"/>
                </a:lnTo>
                <a:lnTo>
                  <a:pt x="3432164" y="181314"/>
                </a:lnTo>
                <a:lnTo>
                  <a:pt x="3529923" y="123677"/>
                </a:lnTo>
                <a:lnTo>
                  <a:pt x="3625426" y="62370"/>
                </a:lnTo>
                <a:lnTo>
                  <a:pt x="3718570" y="-2569"/>
                </a:lnTo>
                <a:lnTo>
                  <a:pt x="3809253" y="-71100"/>
                </a:lnTo>
                <a:lnTo>
                  <a:pt x="3897372" y="-143186"/>
                </a:lnTo>
                <a:lnTo>
                  <a:pt x="3982822" y="-218785"/>
                </a:lnTo>
                <a:lnTo>
                  <a:pt x="4065057" y="-297431"/>
                </a:lnTo>
                <a:lnTo>
                  <a:pt x="4143469" y="-378536"/>
                </a:lnTo>
                <a:lnTo>
                  <a:pt x="4218016" y="-462003"/>
                </a:lnTo>
                <a:lnTo>
                  <a:pt x="4288655" y="-547739"/>
                </a:lnTo>
                <a:lnTo>
                  <a:pt x="4355344" y="-635648"/>
                </a:lnTo>
                <a:lnTo>
                  <a:pt x="4418040" y="-725635"/>
                </a:lnTo>
                <a:lnTo>
                  <a:pt x="4476700" y="-817607"/>
                </a:lnTo>
                <a:lnTo>
                  <a:pt x="4531281" y="-911467"/>
                </a:lnTo>
                <a:lnTo>
                  <a:pt x="4581741" y="-1007122"/>
                </a:lnTo>
                <a:lnTo>
                  <a:pt x="4628038" y="-1104476"/>
                </a:lnTo>
                <a:lnTo>
                  <a:pt x="4670127" y="-1203434"/>
                </a:lnTo>
                <a:lnTo>
                  <a:pt x="4707968" y="-1303903"/>
                </a:lnTo>
                <a:lnTo>
                  <a:pt x="4741517" y="-1405786"/>
                </a:lnTo>
                <a:lnTo>
                  <a:pt x="4770731" y="-1508989"/>
                </a:lnTo>
                <a:lnTo>
                  <a:pt x="4795567" y="-1613418"/>
                </a:lnTo>
                <a:lnTo>
                  <a:pt x="4815984" y="-1718977"/>
                </a:lnTo>
                <a:lnTo>
                  <a:pt x="4831938" y="-1825572"/>
                </a:lnTo>
                <a:lnTo>
                  <a:pt x="4843386" y="-1933107"/>
                </a:lnTo>
                <a:lnTo>
                  <a:pt x="4850287" y="-2041489"/>
                </a:lnTo>
                <a:lnTo>
                  <a:pt x="4852596" y="-2150622"/>
                </a:lnTo>
                <a:lnTo>
                  <a:pt x="4850287" y="-2259758"/>
                </a:lnTo>
                <a:lnTo>
                  <a:pt x="4843386" y="-2368143"/>
                </a:lnTo>
                <a:lnTo>
                  <a:pt x="4831938" y="-2475682"/>
                </a:lnTo>
                <a:lnTo>
                  <a:pt x="4815984" y="-2582280"/>
                </a:lnTo>
                <a:lnTo>
                  <a:pt x="4795567" y="-2687843"/>
                </a:lnTo>
                <a:lnTo>
                  <a:pt x="4770731" y="-2792275"/>
                </a:lnTo>
                <a:lnTo>
                  <a:pt x="4741517" y="-2895483"/>
                </a:lnTo>
                <a:lnTo>
                  <a:pt x="4707968" y="-2997370"/>
                </a:lnTo>
                <a:lnTo>
                  <a:pt x="4670127" y="-3097843"/>
                </a:lnTo>
                <a:lnTo>
                  <a:pt x="4628038" y="-3196806"/>
                </a:lnTo>
                <a:lnTo>
                  <a:pt x="4581741" y="-3294165"/>
                </a:lnTo>
                <a:lnTo>
                  <a:pt x="4531281" y="-3389825"/>
                </a:lnTo>
                <a:lnTo>
                  <a:pt x="4476700" y="-3483690"/>
                </a:lnTo>
                <a:lnTo>
                  <a:pt x="4418040" y="-3575668"/>
                </a:lnTo>
                <a:lnTo>
                  <a:pt x="4355344" y="-3665661"/>
                </a:lnTo>
                <a:lnTo>
                  <a:pt x="4288655" y="-3753576"/>
                </a:lnTo>
                <a:lnTo>
                  <a:pt x="4218016" y="-3839318"/>
                </a:lnTo>
                <a:lnTo>
                  <a:pt x="4143469" y="-3922792"/>
                </a:lnTo>
                <a:lnTo>
                  <a:pt x="4065057" y="-4003903"/>
                </a:lnTo>
                <a:lnTo>
                  <a:pt x="3982822" y="-4082557"/>
                </a:lnTo>
                <a:lnTo>
                  <a:pt x="3897369" y="-4158164"/>
                </a:lnTo>
                <a:lnTo>
                  <a:pt x="3809248" y="-4230256"/>
                </a:lnTo>
                <a:lnTo>
                  <a:pt x="3718563" y="-4298794"/>
                </a:lnTo>
                <a:lnTo>
                  <a:pt x="3625417" y="-4363740"/>
                </a:lnTo>
                <a:lnTo>
                  <a:pt x="3529913" y="-4425053"/>
                </a:lnTo>
                <a:lnTo>
                  <a:pt x="3432153" y="-4482695"/>
                </a:lnTo>
                <a:lnTo>
                  <a:pt x="3332241" y="-4536627"/>
                </a:lnTo>
                <a:lnTo>
                  <a:pt x="3230280" y="-4586808"/>
                </a:lnTo>
                <a:lnTo>
                  <a:pt x="3126372" y="-4633201"/>
                </a:lnTo>
                <a:lnTo>
                  <a:pt x="3020620" y="-4675765"/>
                </a:lnTo>
                <a:lnTo>
                  <a:pt x="2913128" y="-4714462"/>
                </a:lnTo>
                <a:lnTo>
                  <a:pt x="2803998" y="-4749252"/>
                </a:lnTo>
                <a:lnTo>
                  <a:pt x="2693334" y="-4780096"/>
                </a:lnTo>
                <a:lnTo>
                  <a:pt x="2581238" y="-4806955"/>
                </a:lnTo>
                <a:lnTo>
                  <a:pt x="2467812" y="-4829789"/>
                </a:lnTo>
                <a:lnTo>
                  <a:pt x="2353161" y="-4848560"/>
                </a:lnTo>
                <a:lnTo>
                  <a:pt x="2237387" y="-4863227"/>
                </a:lnTo>
                <a:lnTo>
                  <a:pt x="2120594" y="-4873753"/>
                </a:lnTo>
                <a:lnTo>
                  <a:pt x="2002883" y="-4880097"/>
                </a:lnTo>
                <a:lnTo>
                  <a:pt x="1884357" y="-4882220"/>
                </a:lnTo>
                <a:lnTo>
                  <a:pt x="1832163" y="-4881808"/>
                </a:lnTo>
                <a:lnTo>
                  <a:pt x="1780084" y="-4880571"/>
                </a:lnTo>
                <a:lnTo>
                  <a:pt x="1728127" y="-4878510"/>
                </a:lnTo>
                <a:lnTo>
                  <a:pt x="1676298" y="-4875628"/>
                </a:lnTo>
                <a:lnTo>
                  <a:pt x="1624606" y="-4871924"/>
                </a:lnTo>
                <a:lnTo>
                  <a:pt x="1573057" y="-4867401"/>
                </a:lnTo>
                <a:lnTo>
                  <a:pt x="1521659" y="-4862059"/>
                </a:lnTo>
                <a:lnTo>
                  <a:pt x="1470418" y="-4855900"/>
                </a:lnTo>
                <a:lnTo>
                  <a:pt x="1419342" y="-4848924"/>
                </a:lnTo>
                <a:lnTo>
                  <a:pt x="1368438" y="-4841133"/>
                </a:lnTo>
                <a:lnTo>
                  <a:pt x="1317712" y="-4832528"/>
                </a:lnTo>
                <a:lnTo>
                  <a:pt x="1267173" y="-4823110"/>
                </a:lnTo>
                <a:lnTo>
                  <a:pt x="1216827" y="-4812881"/>
                </a:lnTo>
                <a:lnTo>
                  <a:pt x="1166681" y="-4801841"/>
                </a:lnTo>
                <a:lnTo>
                  <a:pt x="1116742" y="-4789991"/>
                </a:lnTo>
                <a:lnTo>
                  <a:pt x="1067018" y="-4777333"/>
                </a:lnTo>
                <a:lnTo>
                  <a:pt x="1017516" y="-4763868"/>
                </a:lnTo>
                <a:lnTo>
                  <a:pt x="968243" y="-4749597"/>
                </a:lnTo>
                <a:lnTo>
                  <a:pt x="919205" y="-4734521"/>
                </a:lnTo>
                <a:lnTo>
                  <a:pt x="870411" y="-4718642"/>
                </a:lnTo>
                <a:lnTo>
                  <a:pt x="828060" y="-4704140"/>
                </a:lnTo>
                <a:lnTo>
                  <a:pt x="785996" y="-4689061"/>
                </a:lnTo>
                <a:lnTo>
                  <a:pt x="744221" y="-4673407"/>
                </a:lnTo>
                <a:lnTo>
                  <a:pt x="702740" y="-4657182"/>
                </a:lnTo>
                <a:lnTo>
                  <a:pt x="661558" y="-4640387"/>
                </a:lnTo>
                <a:lnTo>
                  <a:pt x="620680" y="-4623024"/>
                </a:lnTo>
                <a:lnTo>
                  <a:pt x="580109" y="-4605096"/>
                </a:lnTo>
                <a:lnTo>
                  <a:pt x="539850" y="-4586605"/>
                </a:lnTo>
                <a:lnTo>
                  <a:pt x="499909" y="-4567555"/>
                </a:lnTo>
                <a:lnTo>
                  <a:pt x="460288" y="-4547946"/>
                </a:lnTo>
                <a:lnTo>
                  <a:pt x="420993" y="-4527781"/>
                </a:lnTo>
                <a:lnTo>
                  <a:pt x="382028" y="-4507064"/>
                </a:lnTo>
                <a:lnTo>
                  <a:pt x="343398" y="-4485795"/>
                </a:lnTo>
                <a:lnTo>
                  <a:pt x="305107" y="-4463978"/>
                </a:lnTo>
                <a:lnTo>
                  <a:pt x="267159" y="-4441615"/>
                </a:lnTo>
                <a:lnTo>
                  <a:pt x="229559" y="-4418708"/>
                </a:lnTo>
                <a:lnTo>
                  <a:pt x="192312" y="-4395259"/>
                </a:lnTo>
                <a:lnTo>
                  <a:pt x="155422" y="-4371271"/>
                </a:lnTo>
                <a:lnTo>
                  <a:pt x="118893" y="-4346747"/>
                </a:lnTo>
                <a:lnTo>
                  <a:pt x="82730" y="-4321688"/>
                </a:lnTo>
                <a:lnTo>
                  <a:pt x="130915" y="-4381900"/>
                </a:lnTo>
                <a:lnTo>
                  <a:pt x="180414" y="-4441061"/>
                </a:lnTo>
                <a:lnTo>
                  <a:pt x="231198" y="-4499144"/>
                </a:lnTo>
                <a:lnTo>
                  <a:pt x="283236" y="-4556126"/>
                </a:lnTo>
                <a:lnTo>
                  <a:pt x="336502" y="-4611982"/>
                </a:lnTo>
                <a:lnTo>
                  <a:pt x="390964" y="-4666688"/>
                </a:lnTo>
                <a:lnTo>
                  <a:pt x="446596" y="-4720218"/>
                </a:lnTo>
                <a:lnTo>
                  <a:pt x="503366" y="-4772548"/>
                </a:lnTo>
                <a:lnTo>
                  <a:pt x="561247" y="-4823654"/>
                </a:lnTo>
                <a:lnTo>
                  <a:pt x="620209" y="-4873510"/>
                </a:lnTo>
                <a:lnTo>
                  <a:pt x="680223" y="-4922093"/>
                </a:lnTo>
                <a:lnTo>
                  <a:pt x="741261" y="-4969377"/>
                </a:lnTo>
                <a:lnTo>
                  <a:pt x="803292" y="-5015338"/>
                </a:lnTo>
                <a:lnTo>
                  <a:pt x="866289" y="-5059950"/>
                </a:lnTo>
                <a:lnTo>
                  <a:pt x="930222" y="-5103191"/>
                </a:lnTo>
                <a:lnTo>
                  <a:pt x="995062" y="-5145034"/>
                </a:lnTo>
                <a:lnTo>
                  <a:pt x="1060780" y="-5185455"/>
                </a:lnTo>
                <a:lnTo>
                  <a:pt x="1127347" y="-5224430"/>
                </a:lnTo>
                <a:lnTo>
                  <a:pt x="1194735" y="-5261934"/>
                </a:lnTo>
                <a:lnTo>
                  <a:pt x="1262913" y="-5297942"/>
                </a:lnTo>
                <a:lnTo>
                  <a:pt x="1339446" y="-5336163"/>
                </a:lnTo>
                <a:lnTo>
                  <a:pt x="1416592" y="-5372450"/>
                </a:lnTo>
                <a:lnTo>
                  <a:pt x="1494339" y="-5406800"/>
                </a:lnTo>
                <a:lnTo>
                  <a:pt x="1572675" y="-5439209"/>
                </a:lnTo>
                <a:lnTo>
                  <a:pt x="1651588" y="-5469675"/>
                </a:lnTo>
                <a:lnTo>
                  <a:pt x="1731068" y="-5498195"/>
                </a:lnTo>
                <a:lnTo>
                  <a:pt x="1811103" y="-5524767"/>
                </a:lnTo>
                <a:lnTo>
                  <a:pt x="1891681" y="-5549388"/>
                </a:lnTo>
                <a:lnTo>
                  <a:pt x="1972791" y="-5572055"/>
                </a:lnTo>
                <a:lnTo>
                  <a:pt x="2054422" y="-5592766"/>
                </a:lnTo>
                <a:lnTo>
                  <a:pt x="2136563" y="-5611517"/>
                </a:lnTo>
                <a:lnTo>
                  <a:pt x="2219200" y="-5628306"/>
                </a:lnTo>
                <a:lnTo>
                  <a:pt x="2302325" y="-5643129"/>
                </a:lnTo>
                <a:lnTo>
                  <a:pt x="2385924" y="-5655986"/>
                </a:lnTo>
                <a:lnTo>
                  <a:pt x="2469987" y="-5666872"/>
                </a:lnTo>
                <a:lnTo>
                  <a:pt x="2554502" y="-5675785"/>
                </a:lnTo>
                <a:lnTo>
                  <a:pt x="2639457" y="-5682722"/>
                </a:lnTo>
                <a:lnTo>
                  <a:pt x="2724842" y="-5687680"/>
                </a:lnTo>
                <a:lnTo>
                  <a:pt x="2810644" y="-5690657"/>
                </a:lnTo>
                <a:lnTo>
                  <a:pt x="2896853" y="-5691650"/>
                </a:lnTo>
                <a:lnTo>
                  <a:pt x="2968876" y="-5690948"/>
                </a:lnTo>
                <a:lnTo>
                  <a:pt x="3040673" y="-5688844"/>
                </a:lnTo>
                <a:lnTo>
                  <a:pt x="3112234" y="-5685339"/>
                </a:lnTo>
                <a:lnTo>
                  <a:pt x="3183551" y="-5680436"/>
                </a:lnTo>
                <a:lnTo>
                  <a:pt x="3254614" y="-5674136"/>
                </a:lnTo>
                <a:lnTo>
                  <a:pt x="3325412" y="-5666441"/>
                </a:lnTo>
                <a:lnTo>
                  <a:pt x="3395936" y="-5657354"/>
                </a:lnTo>
                <a:lnTo>
                  <a:pt x="3466176" y="-5646876"/>
                </a:lnTo>
                <a:lnTo>
                  <a:pt x="3536122" y="-5635010"/>
                </a:lnTo>
                <a:lnTo>
                  <a:pt x="3605766" y="-5621756"/>
                </a:lnTo>
                <a:lnTo>
                  <a:pt x="3675096" y="-5607118"/>
                </a:lnTo>
                <a:lnTo>
                  <a:pt x="3744104" y="-5591097"/>
                </a:lnTo>
                <a:lnTo>
                  <a:pt x="3812780" y="-5573694"/>
                </a:lnTo>
                <a:lnTo>
                  <a:pt x="3881113" y="-5554913"/>
                </a:lnTo>
                <a:lnTo>
                  <a:pt x="3949095" y="-5534755"/>
                </a:lnTo>
                <a:lnTo>
                  <a:pt x="4016715" y="-5513221"/>
                </a:lnTo>
                <a:lnTo>
                  <a:pt x="4083964" y="-5490314"/>
                </a:lnTo>
                <a:lnTo>
                  <a:pt x="4150832" y="-5466036"/>
                </a:lnTo>
                <a:lnTo>
                  <a:pt x="4217309" y="-5440389"/>
                </a:lnTo>
                <a:lnTo>
                  <a:pt x="4283386" y="-5413374"/>
                </a:lnTo>
                <a:lnTo>
                  <a:pt x="4346687" y="-5386046"/>
                </a:lnTo>
                <a:lnTo>
                  <a:pt x="4409331" y="-5357569"/>
                </a:lnTo>
                <a:lnTo>
                  <a:pt x="4471311" y="-5327947"/>
                </a:lnTo>
                <a:lnTo>
                  <a:pt x="4532619" y="-5297187"/>
                </a:lnTo>
                <a:lnTo>
                  <a:pt x="4593247" y="-5265293"/>
                </a:lnTo>
                <a:lnTo>
                  <a:pt x="4653187" y="-5232271"/>
                </a:lnTo>
                <a:lnTo>
                  <a:pt x="4712430" y="-5198127"/>
                </a:lnTo>
                <a:lnTo>
                  <a:pt x="4770970" y="-5162865"/>
                </a:lnTo>
                <a:lnTo>
                  <a:pt x="4828798" y="-5126491"/>
                </a:lnTo>
                <a:lnTo>
                  <a:pt x="4885906" y="-5089010"/>
                </a:lnTo>
                <a:lnTo>
                  <a:pt x="4942286" y="-5050427"/>
                </a:lnTo>
                <a:lnTo>
                  <a:pt x="4997931" y="-5010749"/>
                </a:lnTo>
                <a:lnTo>
                  <a:pt x="5052832" y="-4969979"/>
                </a:lnTo>
                <a:lnTo>
                  <a:pt x="5106981" y="-4928124"/>
                </a:lnTo>
                <a:lnTo>
                  <a:pt x="5160371" y="-4885189"/>
                </a:lnTo>
                <a:lnTo>
                  <a:pt x="5212993" y="-4841178"/>
                </a:lnTo>
                <a:lnTo>
                  <a:pt x="5264840" y="-4796098"/>
                </a:lnTo>
                <a:lnTo>
                  <a:pt x="5315903" y="-4749954"/>
                </a:lnTo>
                <a:lnTo>
                  <a:pt x="5366176" y="-4702750"/>
                </a:lnTo>
                <a:lnTo>
                  <a:pt x="5415648" y="-4654493"/>
                </a:lnTo>
                <a:lnTo>
                  <a:pt x="5464192" y="-4605312"/>
                </a:lnTo>
                <a:lnTo>
                  <a:pt x="5511676" y="-4555337"/>
                </a:lnTo>
                <a:lnTo>
                  <a:pt x="5558095" y="-4504576"/>
                </a:lnTo>
                <a:lnTo>
                  <a:pt x="5603443" y="-4453035"/>
                </a:lnTo>
                <a:lnTo>
                  <a:pt x="5647715" y="-4400724"/>
                </a:lnTo>
                <a:lnTo>
                  <a:pt x="5690906" y="-4347650"/>
                </a:lnTo>
                <a:lnTo>
                  <a:pt x="5733010" y="-4293821"/>
                </a:lnTo>
                <a:lnTo>
                  <a:pt x="5774022" y="-4239245"/>
                </a:lnTo>
                <a:lnTo>
                  <a:pt x="5813937" y="-4183930"/>
                </a:lnTo>
                <a:lnTo>
                  <a:pt x="5852749" y="-4127884"/>
                </a:lnTo>
                <a:lnTo>
                  <a:pt x="5890453" y="-4071114"/>
                </a:lnTo>
                <a:lnTo>
                  <a:pt x="5927044" y="-4013629"/>
                </a:lnTo>
                <a:lnTo>
                  <a:pt x="5962516" y="-3955436"/>
                </a:lnTo>
                <a:lnTo>
                  <a:pt x="5996864" y="-3896544"/>
                </a:lnTo>
                <a:lnTo>
                  <a:pt x="6030083" y="-3836959"/>
                </a:lnTo>
                <a:lnTo>
                  <a:pt x="6062167" y="-3776691"/>
                </a:lnTo>
                <a:lnTo>
                  <a:pt x="6093111" y="-3715747"/>
                </a:lnTo>
                <a:lnTo>
                  <a:pt x="6122910" y="-3654135"/>
                </a:lnTo>
                <a:lnTo>
                  <a:pt x="6151558" y="-3591863"/>
                </a:lnTo>
                <a:lnTo>
                  <a:pt x="6179050" y="-3528938"/>
                </a:lnTo>
                <a:lnTo>
                  <a:pt x="6206223" y="-3463253"/>
                </a:lnTo>
                <a:lnTo>
                  <a:pt x="6232020" y="-3397171"/>
                </a:lnTo>
                <a:lnTo>
                  <a:pt x="6256440" y="-3330700"/>
                </a:lnTo>
                <a:lnTo>
                  <a:pt x="6279481" y="-3263850"/>
                </a:lnTo>
                <a:lnTo>
                  <a:pt x="6301141" y="-3196631"/>
                </a:lnTo>
                <a:lnTo>
                  <a:pt x="6321418" y="-3129053"/>
                </a:lnTo>
                <a:lnTo>
                  <a:pt x="6340310" y="-3061125"/>
                </a:lnTo>
                <a:lnTo>
                  <a:pt x="6357815" y="-2992856"/>
                </a:lnTo>
                <a:lnTo>
                  <a:pt x="6373930" y="-2924258"/>
                </a:lnTo>
                <a:lnTo>
                  <a:pt x="6388655" y="-2855338"/>
                </a:lnTo>
                <a:lnTo>
                  <a:pt x="6401987" y="-2786107"/>
                </a:lnTo>
                <a:lnTo>
                  <a:pt x="6413924" y="-2716575"/>
                </a:lnTo>
                <a:lnTo>
                  <a:pt x="6424464" y="-2646751"/>
                </a:lnTo>
                <a:lnTo>
                  <a:pt x="6433605" y="-2576645"/>
                </a:lnTo>
                <a:lnTo>
                  <a:pt x="6441345" y="-2506266"/>
                </a:lnTo>
                <a:lnTo>
                  <a:pt x="6447682" y="-2435624"/>
                </a:lnTo>
                <a:lnTo>
                  <a:pt x="6452615" y="-2364729"/>
                </a:lnTo>
                <a:lnTo>
                  <a:pt x="6456140" y="-2293591"/>
                </a:lnTo>
                <a:lnTo>
                  <a:pt x="6458257" y="-2222219"/>
                </a:lnTo>
                <a:lnTo>
                  <a:pt x="6458963" y="-2150622"/>
                </a:lnTo>
                <a:lnTo>
                  <a:pt x="6458257" y="-2079031"/>
                </a:lnTo>
                <a:lnTo>
                  <a:pt x="6456140" y="-2007664"/>
                </a:lnTo>
                <a:lnTo>
                  <a:pt x="6452615" y="-1936532"/>
                </a:lnTo>
                <a:lnTo>
                  <a:pt x="6447682" y="-1865642"/>
                </a:lnTo>
                <a:lnTo>
                  <a:pt x="6441345" y="-1795006"/>
                </a:lnTo>
                <a:lnTo>
                  <a:pt x="6433605" y="-1724632"/>
                </a:lnTo>
                <a:lnTo>
                  <a:pt x="6424464" y="-1654531"/>
                </a:lnTo>
                <a:lnTo>
                  <a:pt x="6413924" y="-1584711"/>
                </a:lnTo>
                <a:lnTo>
                  <a:pt x="6401987" y="-1515184"/>
                </a:lnTo>
                <a:lnTo>
                  <a:pt x="6388655" y="-1445957"/>
                </a:lnTo>
                <a:lnTo>
                  <a:pt x="6373930" y="-1377042"/>
                </a:lnTo>
                <a:lnTo>
                  <a:pt x="6357815" y="-1308448"/>
                </a:lnTo>
                <a:lnTo>
                  <a:pt x="6340310" y="-1240183"/>
                </a:lnTo>
                <a:lnTo>
                  <a:pt x="6321418" y="-1172259"/>
                </a:lnTo>
                <a:lnTo>
                  <a:pt x="6301141" y="-1104685"/>
                </a:lnTo>
                <a:lnTo>
                  <a:pt x="6279481" y="-1037469"/>
                </a:lnTo>
                <a:lnTo>
                  <a:pt x="6256440" y="-970623"/>
                </a:lnTo>
                <a:lnTo>
                  <a:pt x="6232020" y="-904155"/>
                </a:lnTo>
                <a:lnTo>
                  <a:pt x="6206223" y="-838076"/>
                </a:lnTo>
                <a:lnTo>
                  <a:pt x="6179050" y="-772394"/>
                </a:lnTo>
                <a:lnTo>
                  <a:pt x="6151558" y="-709469"/>
                </a:lnTo>
                <a:lnTo>
                  <a:pt x="6122910" y="-647197"/>
                </a:lnTo>
                <a:lnTo>
                  <a:pt x="6093111" y="-585584"/>
                </a:lnTo>
                <a:lnTo>
                  <a:pt x="6062167" y="-524640"/>
                </a:lnTo>
                <a:lnTo>
                  <a:pt x="6030083" y="-464371"/>
                </a:lnTo>
                <a:lnTo>
                  <a:pt x="5996864" y="-404786"/>
                </a:lnTo>
                <a:lnTo>
                  <a:pt x="5962516" y="-345893"/>
                </a:lnTo>
                <a:lnTo>
                  <a:pt x="5927044" y="-287699"/>
                </a:lnTo>
                <a:lnTo>
                  <a:pt x="5890453" y="-230213"/>
                </a:lnTo>
                <a:lnTo>
                  <a:pt x="5852749" y="-173442"/>
                </a:lnTo>
                <a:lnTo>
                  <a:pt x="5813937" y="-117395"/>
                </a:lnTo>
                <a:lnTo>
                  <a:pt x="5774022" y="-62078"/>
                </a:lnTo>
                <a:lnTo>
                  <a:pt x="5733010" y="-7501"/>
                </a:lnTo>
                <a:lnTo>
                  <a:pt x="5690906" y="46328"/>
                </a:lnTo>
                <a:lnTo>
                  <a:pt x="5647715" y="99403"/>
                </a:lnTo>
                <a:lnTo>
                  <a:pt x="5603443" y="151716"/>
                </a:lnTo>
                <a:lnTo>
                  <a:pt x="5558095" y="203258"/>
                </a:lnTo>
                <a:lnTo>
                  <a:pt x="5511676" y="254021"/>
                </a:lnTo>
                <a:lnTo>
                  <a:pt x="5464192" y="303997"/>
                </a:lnTo>
                <a:lnTo>
                  <a:pt x="5415648" y="353180"/>
                </a:lnTo>
                <a:lnTo>
                  <a:pt x="5366174" y="401438"/>
                </a:lnTo>
                <a:lnTo>
                  <a:pt x="5315901" y="448643"/>
                </a:lnTo>
                <a:lnTo>
                  <a:pt x="5264836" y="494790"/>
                </a:lnTo>
                <a:lnTo>
                  <a:pt x="5212988" y="539872"/>
                </a:lnTo>
                <a:lnTo>
                  <a:pt x="5160365" y="583884"/>
                </a:lnTo>
                <a:lnTo>
                  <a:pt x="5106975" y="626821"/>
                </a:lnTo>
                <a:lnTo>
                  <a:pt x="5052825" y="668679"/>
                </a:lnTo>
                <a:lnTo>
                  <a:pt x="4997924" y="709450"/>
                </a:lnTo>
                <a:lnTo>
                  <a:pt x="4942279" y="749131"/>
                </a:lnTo>
                <a:lnTo>
                  <a:pt x="4885899" y="787716"/>
                </a:lnTo>
                <a:lnTo>
                  <a:pt x="4828791" y="825199"/>
                </a:lnTo>
                <a:lnTo>
                  <a:pt x="4770963" y="861575"/>
                </a:lnTo>
                <a:lnTo>
                  <a:pt x="4712424" y="896839"/>
                </a:lnTo>
                <a:lnTo>
                  <a:pt x="4653181" y="930986"/>
                </a:lnTo>
                <a:lnTo>
                  <a:pt x="4593242" y="964010"/>
                </a:lnTo>
                <a:lnTo>
                  <a:pt x="4532615" y="995905"/>
                </a:lnTo>
                <a:lnTo>
                  <a:pt x="4471308" y="1026668"/>
                </a:lnTo>
                <a:lnTo>
                  <a:pt x="4409329" y="1056291"/>
                </a:lnTo>
                <a:lnTo>
                  <a:pt x="4346685" y="1084770"/>
                </a:lnTo>
                <a:lnTo>
                  <a:pt x="4283386" y="1112100"/>
                </a:lnTo>
                <a:lnTo>
                  <a:pt x="4217309" y="1139116"/>
                </a:lnTo>
                <a:lnTo>
                  <a:pt x="4150832" y="1164765"/>
                </a:lnTo>
                <a:lnTo>
                  <a:pt x="4083964" y="1189044"/>
                </a:lnTo>
                <a:lnTo>
                  <a:pt x="4016715" y="1211952"/>
                </a:lnTo>
                <a:lnTo>
                  <a:pt x="3949095" y="1233487"/>
                </a:lnTo>
                <a:lnTo>
                  <a:pt x="3881113" y="1253647"/>
                </a:lnTo>
                <a:lnTo>
                  <a:pt x="3812780" y="1272430"/>
                </a:lnTo>
                <a:lnTo>
                  <a:pt x="3744104" y="1289833"/>
                </a:lnTo>
                <a:lnTo>
                  <a:pt x="3675096" y="1305856"/>
                </a:lnTo>
                <a:lnTo>
                  <a:pt x="3605766" y="1320495"/>
                </a:lnTo>
                <a:lnTo>
                  <a:pt x="3536122" y="1333750"/>
                </a:lnTo>
                <a:lnTo>
                  <a:pt x="3466176" y="1345618"/>
                </a:lnTo>
                <a:lnTo>
                  <a:pt x="3395936" y="1356096"/>
                </a:lnTo>
                <a:lnTo>
                  <a:pt x="3325412" y="1365184"/>
                </a:lnTo>
                <a:lnTo>
                  <a:pt x="3254614" y="1372879"/>
                </a:lnTo>
                <a:lnTo>
                  <a:pt x="3183551" y="1379180"/>
                </a:lnTo>
                <a:lnTo>
                  <a:pt x="3112234" y="1384084"/>
                </a:lnTo>
                <a:lnTo>
                  <a:pt x="3040673" y="1387589"/>
                </a:lnTo>
                <a:lnTo>
                  <a:pt x="2968876" y="1389693"/>
                </a:lnTo>
                <a:lnTo>
                  <a:pt x="2896853" y="1390395"/>
                </a:lnTo>
                <a:lnTo>
                  <a:pt x="2810646" y="1389402"/>
                </a:lnTo>
                <a:lnTo>
                  <a:pt x="2724844" y="1386425"/>
                </a:lnTo>
                <a:lnTo>
                  <a:pt x="2639460" y="1381466"/>
                </a:lnTo>
                <a:lnTo>
                  <a:pt x="2554505" y="1374529"/>
                </a:lnTo>
                <a:lnTo>
                  <a:pt x="2469991" y="1365616"/>
                </a:lnTo>
                <a:lnTo>
                  <a:pt x="2385928" y="1354729"/>
                </a:lnTo>
                <a:lnTo>
                  <a:pt x="2302329" y="1341872"/>
                </a:lnTo>
                <a:lnTo>
                  <a:pt x="2219205" y="1327048"/>
                </a:lnTo>
                <a:lnTo>
                  <a:pt x="2136567" y="1310259"/>
                </a:lnTo>
                <a:lnTo>
                  <a:pt x="2054426" y="1291507"/>
                </a:lnTo>
                <a:lnTo>
                  <a:pt x="1972795" y="1270797"/>
                </a:lnTo>
                <a:lnTo>
                  <a:pt x="1891684" y="1248129"/>
                </a:lnTo>
                <a:lnTo>
                  <a:pt x="1811105" y="1223508"/>
                </a:lnTo>
                <a:lnTo>
                  <a:pt x="1731070" y="1196936"/>
                </a:lnTo>
                <a:lnTo>
                  <a:pt x="1651589" y="1168416"/>
                </a:lnTo>
                <a:lnTo>
                  <a:pt x="1572675" y="1137950"/>
                </a:lnTo>
                <a:lnTo>
                  <a:pt x="1494339" y="1105542"/>
                </a:lnTo>
                <a:lnTo>
                  <a:pt x="1416593" y="1071193"/>
                </a:lnTo>
                <a:lnTo>
                  <a:pt x="1339446" y="1034907"/>
                </a:lnTo>
                <a:lnTo>
                  <a:pt x="1262913" y="996687"/>
                </a:lnTo>
                <a:lnTo>
                  <a:pt x="1194734" y="960681"/>
                </a:lnTo>
                <a:lnTo>
                  <a:pt x="1127347" y="923178"/>
                </a:lnTo>
                <a:lnTo>
                  <a:pt x="1060780" y="884204"/>
                </a:lnTo>
                <a:lnTo>
                  <a:pt x="995061" y="843783"/>
                </a:lnTo>
                <a:lnTo>
                  <a:pt x="930221" y="801940"/>
                </a:lnTo>
                <a:lnTo>
                  <a:pt x="866287" y="758700"/>
                </a:lnTo>
                <a:lnTo>
                  <a:pt x="803290" y="714087"/>
                </a:lnTo>
                <a:lnTo>
                  <a:pt x="741258" y="668126"/>
                </a:lnTo>
                <a:lnTo>
                  <a:pt x="680220" y="620842"/>
                </a:lnTo>
                <a:lnTo>
                  <a:pt x="620205" y="572259"/>
                </a:lnTo>
                <a:lnTo>
                  <a:pt x="561243" y="522403"/>
                </a:lnTo>
                <a:lnTo>
                  <a:pt x="503362" y="471296"/>
                </a:lnTo>
                <a:lnTo>
                  <a:pt x="446591" y="418966"/>
                </a:lnTo>
                <a:lnTo>
                  <a:pt x="390960" y="365435"/>
                </a:lnTo>
                <a:lnTo>
                  <a:pt x="336498" y="310729"/>
                </a:lnTo>
                <a:lnTo>
                  <a:pt x="283233" y="254872"/>
                </a:lnTo>
                <a:lnTo>
                  <a:pt x="231194" y="197890"/>
                </a:lnTo>
                <a:lnTo>
                  <a:pt x="180412" y="139806"/>
                </a:lnTo>
                <a:lnTo>
                  <a:pt x="130914" y="80646"/>
                </a:lnTo>
                <a:lnTo>
                  <a:pt x="82730" y="20434"/>
                </a:lnTo>
                <a:lnTo>
                  <a:pt x="118889" y="45488"/>
                </a:lnTo>
                <a:lnTo>
                  <a:pt x="101403" y="0"/>
                </a:lnTo>
                <a:lnTo>
                  <a:pt x="62147" y="-28042"/>
                </a:lnTo>
                <a:lnTo>
                  <a:pt x="23347" y="-56726"/>
                </a:lnTo>
                <a:lnTo>
                  <a:pt x="17905" y="-60825"/>
                </a:lnTo>
                <a:lnTo>
                  <a:pt x="10256" y="-60286"/>
                </a:lnTo>
                <a:lnTo>
                  <a:pt x="5422" y="-55501"/>
                </a:lnTo>
                <a:lnTo>
                  <a:pt x="588" y="-50696"/>
                </a:lnTo>
                <a:lnTo>
                  <a:pt x="0" y="-43067"/>
                </a:lnTo>
                <a:lnTo>
                  <a:pt x="4069" y="-37586"/>
                </a:lnTo>
                <a:lnTo>
                  <a:pt x="53866" y="28059"/>
                </a:lnTo>
                <a:lnTo>
                  <a:pt x="105191" y="92546"/>
                </a:lnTo>
                <a:lnTo>
                  <a:pt x="158008" y="155842"/>
                </a:lnTo>
                <a:lnTo>
                  <a:pt x="212282" y="217919"/>
                </a:lnTo>
                <a:lnTo>
                  <a:pt x="267979" y="278747"/>
                </a:lnTo>
                <a:lnTo>
                  <a:pt x="325063" y="338297"/>
                </a:lnTo>
                <a:lnTo>
                  <a:pt x="383499" y="396537"/>
                </a:lnTo>
                <a:lnTo>
                  <a:pt x="443254" y="453440"/>
                </a:lnTo>
                <a:lnTo>
                  <a:pt x="504291" y="508975"/>
                </a:lnTo>
                <a:lnTo>
                  <a:pt x="566575" y="563113"/>
                </a:lnTo>
                <a:lnTo>
                  <a:pt x="630073" y="615824"/>
                </a:lnTo>
                <a:lnTo>
                  <a:pt x="694748" y="667077"/>
                </a:lnTo>
                <a:lnTo>
                  <a:pt x="760567" y="716845"/>
                </a:lnTo>
                <a:lnTo>
                  <a:pt x="827493" y="765096"/>
                </a:lnTo>
                <a:lnTo>
                  <a:pt x="895492" y="811802"/>
                </a:lnTo>
                <a:lnTo>
                  <a:pt x="964530" y="856932"/>
                </a:lnTo>
                <a:lnTo>
                  <a:pt x="1034570" y="900456"/>
                </a:lnTo>
                <a:lnTo>
                  <a:pt x="1105579" y="942346"/>
                </a:lnTo>
                <a:lnTo>
                  <a:pt x="1177521" y="982572"/>
                </a:lnTo>
                <a:lnTo>
                  <a:pt x="1250361" y="1021103"/>
                </a:lnTo>
                <a:lnTo>
                  <a:pt x="1327484" y="1059619"/>
                </a:lnTo>
                <a:lnTo>
                  <a:pt x="1405224" y="1096186"/>
                </a:lnTo>
                <a:lnTo>
                  <a:pt x="1483569" y="1130800"/>
                </a:lnTo>
                <a:lnTo>
                  <a:pt x="1562508" y="1163459"/>
                </a:lnTo>
                <a:lnTo>
                  <a:pt x="1642029" y="1194161"/>
                </a:lnTo>
                <a:lnTo>
                  <a:pt x="1722121" y="1222902"/>
                </a:lnTo>
                <a:lnTo>
                  <a:pt x="1802772" y="1249680"/>
                </a:lnTo>
                <a:lnTo>
                  <a:pt x="1883970" y="1274492"/>
                </a:lnTo>
                <a:lnTo>
                  <a:pt x="1965704" y="1297335"/>
                </a:lnTo>
                <a:lnTo>
                  <a:pt x="2047963" y="1318206"/>
                </a:lnTo>
                <a:lnTo>
                  <a:pt x="2130734" y="1337103"/>
                </a:lnTo>
                <a:lnTo>
                  <a:pt x="2214007" y="1354022"/>
                </a:lnTo>
                <a:lnTo>
                  <a:pt x="2297770" y="1368961"/>
                </a:lnTo>
                <a:lnTo>
                  <a:pt x="2382011" y="1381918"/>
                </a:lnTo>
                <a:lnTo>
                  <a:pt x="2466718" y="1392889"/>
                </a:lnTo>
                <a:lnTo>
                  <a:pt x="2551881" y="1401871"/>
                </a:lnTo>
                <a:lnTo>
                  <a:pt x="2637488" y="1408863"/>
                </a:lnTo>
                <a:lnTo>
                  <a:pt x="2723526" y="1413860"/>
                </a:lnTo>
                <a:lnTo>
                  <a:pt x="2809985" y="1416860"/>
                </a:lnTo>
                <a:lnTo>
                  <a:pt x="2896853" y="1417861"/>
                </a:lnTo>
                <a:lnTo>
                  <a:pt x="2969426" y="1417154"/>
                </a:lnTo>
                <a:lnTo>
                  <a:pt x="3041773" y="1415033"/>
                </a:lnTo>
                <a:lnTo>
                  <a:pt x="3113882" y="1411500"/>
                </a:lnTo>
                <a:lnTo>
                  <a:pt x="3185745" y="1406559"/>
                </a:lnTo>
                <a:lnTo>
                  <a:pt x="3257352" y="1400209"/>
                </a:lnTo>
                <a:lnTo>
                  <a:pt x="3328692" y="1392455"/>
                </a:lnTo>
                <a:lnTo>
                  <a:pt x="3399757" y="1383296"/>
                </a:lnTo>
                <a:lnTo>
                  <a:pt x="3470536" y="1372736"/>
                </a:lnTo>
                <a:lnTo>
                  <a:pt x="3541019" y="1360777"/>
                </a:lnTo>
                <a:lnTo>
                  <a:pt x="3611197" y="1347419"/>
                </a:lnTo>
                <a:lnTo>
                  <a:pt x="3681060" y="1332666"/>
                </a:lnTo>
                <a:lnTo>
                  <a:pt x="3750598" y="1316520"/>
                </a:lnTo>
                <a:lnTo>
                  <a:pt x="3819802" y="1298981"/>
                </a:lnTo>
                <a:lnTo>
                  <a:pt x="3888661" y="1280053"/>
                </a:lnTo>
                <a:lnTo>
                  <a:pt x="3957166" y="1259737"/>
                </a:lnTo>
                <a:lnTo>
                  <a:pt x="4025307" y="1238035"/>
                </a:lnTo>
                <a:lnTo>
                  <a:pt x="4093074" y="1214949"/>
                </a:lnTo>
                <a:lnTo>
                  <a:pt x="4160458" y="1190482"/>
                </a:lnTo>
                <a:lnTo>
                  <a:pt x="4227448" y="1164634"/>
                </a:lnTo>
                <a:lnTo>
                  <a:pt x="4294035" y="1137409"/>
                </a:lnTo>
                <a:lnTo>
                  <a:pt x="4357822" y="1109867"/>
                </a:lnTo>
                <a:lnTo>
                  <a:pt x="4420947" y="1081167"/>
                </a:lnTo>
                <a:lnTo>
                  <a:pt x="4483403" y="1051315"/>
                </a:lnTo>
                <a:lnTo>
                  <a:pt x="4545182" y="1020315"/>
                </a:lnTo>
                <a:lnTo>
                  <a:pt x="4606276" y="988174"/>
                </a:lnTo>
                <a:lnTo>
                  <a:pt x="4666676" y="954895"/>
                </a:lnTo>
                <a:lnTo>
                  <a:pt x="4726375" y="920486"/>
                </a:lnTo>
                <a:lnTo>
                  <a:pt x="4785365" y="884950"/>
                </a:lnTo>
                <a:lnTo>
                  <a:pt x="4843638" y="848294"/>
                </a:lnTo>
                <a:lnTo>
                  <a:pt x="4901186" y="810523"/>
                </a:lnTo>
                <a:lnTo>
                  <a:pt x="4958000" y="771642"/>
                </a:lnTo>
                <a:lnTo>
                  <a:pt x="5014073" y="731656"/>
                </a:lnTo>
                <a:lnTo>
                  <a:pt x="5069397" y="690571"/>
                </a:lnTo>
                <a:lnTo>
                  <a:pt x="5123964" y="648393"/>
                </a:lnTo>
                <a:lnTo>
                  <a:pt x="5177766" y="605126"/>
                </a:lnTo>
                <a:lnTo>
                  <a:pt x="5230794" y="560776"/>
                </a:lnTo>
                <a:lnTo>
                  <a:pt x="5283041" y="515349"/>
                </a:lnTo>
                <a:lnTo>
                  <a:pt x="5334499" y="468849"/>
                </a:lnTo>
                <a:lnTo>
                  <a:pt x="5385159" y="421282"/>
                </a:lnTo>
                <a:lnTo>
                  <a:pt x="5435015" y="372654"/>
                </a:lnTo>
                <a:lnTo>
                  <a:pt x="5483931" y="323090"/>
                </a:lnTo>
                <a:lnTo>
                  <a:pt x="5531780" y="272727"/>
                </a:lnTo>
                <a:lnTo>
                  <a:pt x="5578556" y="221571"/>
                </a:lnTo>
                <a:lnTo>
                  <a:pt x="5624253" y="169630"/>
                </a:lnTo>
                <a:lnTo>
                  <a:pt x="5668866" y="116913"/>
                </a:lnTo>
                <a:lnTo>
                  <a:pt x="5712390" y="63427"/>
                </a:lnTo>
                <a:lnTo>
                  <a:pt x="5754820" y="9180"/>
                </a:lnTo>
                <a:lnTo>
                  <a:pt x="5796149" y="-45818"/>
                </a:lnTo>
                <a:lnTo>
                  <a:pt x="5836372" y="-101562"/>
                </a:lnTo>
                <a:lnTo>
                  <a:pt x="5875485" y="-158044"/>
                </a:lnTo>
                <a:lnTo>
                  <a:pt x="5913481" y="-215254"/>
                </a:lnTo>
                <a:lnTo>
                  <a:pt x="5950355" y="-273185"/>
                </a:lnTo>
                <a:lnTo>
                  <a:pt x="5986101" y="-331829"/>
                </a:lnTo>
                <a:lnTo>
                  <a:pt x="6020716" y="-391178"/>
                </a:lnTo>
                <a:lnTo>
                  <a:pt x="6054191" y="-451225"/>
                </a:lnTo>
                <a:lnTo>
                  <a:pt x="6086524" y="-511961"/>
                </a:lnTo>
                <a:lnTo>
                  <a:pt x="6117707" y="-573378"/>
                </a:lnTo>
                <a:lnTo>
                  <a:pt x="6147736" y="-635468"/>
                </a:lnTo>
                <a:lnTo>
                  <a:pt x="6176606" y="-698224"/>
                </a:lnTo>
                <a:lnTo>
                  <a:pt x="6204310" y="-761637"/>
                </a:lnTo>
                <a:lnTo>
                  <a:pt x="6231697" y="-827834"/>
                </a:lnTo>
                <a:lnTo>
                  <a:pt x="6257699" y="-894431"/>
                </a:lnTo>
                <a:lnTo>
                  <a:pt x="6282312" y="-961419"/>
                </a:lnTo>
                <a:lnTo>
                  <a:pt x="6305535" y="-1028789"/>
                </a:lnTo>
                <a:lnTo>
                  <a:pt x="6327366" y="-1096530"/>
                </a:lnTo>
                <a:lnTo>
                  <a:pt x="6347803" y="-1164633"/>
                </a:lnTo>
                <a:lnTo>
                  <a:pt x="6366843" y="-1233088"/>
                </a:lnTo>
                <a:lnTo>
                  <a:pt x="6384486" y="-1301885"/>
                </a:lnTo>
                <a:lnTo>
                  <a:pt x="6400729" y="-1371016"/>
                </a:lnTo>
                <a:lnTo>
                  <a:pt x="6415569" y="-1440469"/>
                </a:lnTo>
                <a:lnTo>
                  <a:pt x="6429006" y="-1510235"/>
                </a:lnTo>
                <a:lnTo>
                  <a:pt x="6441037" y="-1580305"/>
                </a:lnTo>
                <a:lnTo>
                  <a:pt x="6451659" y="-1650669"/>
                </a:lnTo>
                <a:lnTo>
                  <a:pt x="6460872" y="-1721316"/>
                </a:lnTo>
                <a:lnTo>
                  <a:pt x="6468673" y="-1792238"/>
                </a:lnTo>
                <a:lnTo>
                  <a:pt x="6475060" y="-1863425"/>
                </a:lnTo>
                <a:lnTo>
                  <a:pt x="6480031" y="-1934866"/>
                </a:lnTo>
                <a:lnTo>
                  <a:pt x="6483584" y="-2006553"/>
                </a:lnTo>
                <a:lnTo>
                  <a:pt x="6485717" y="-2078474"/>
                </a:lnTo>
                <a:lnTo>
                  <a:pt x="6486429" y="-2150622"/>
                </a:lnTo>
                <a:lnTo>
                  <a:pt x="6485717" y="-2222775"/>
                </a:lnTo>
                <a:lnTo>
                  <a:pt x="6483584" y="-2294703"/>
                </a:lnTo>
                <a:lnTo>
                  <a:pt x="6480031" y="-2366394"/>
                </a:lnTo>
                <a:lnTo>
                  <a:pt x="6475060" y="-2437840"/>
                </a:lnTo>
                <a:lnTo>
                  <a:pt x="6468673" y="-2509032"/>
                </a:lnTo>
                <a:lnTo>
                  <a:pt x="6460872" y="-2579958"/>
                </a:lnTo>
                <a:lnTo>
                  <a:pt x="6451659" y="-2650610"/>
                </a:lnTo>
                <a:lnTo>
                  <a:pt x="6441037" y="-2720977"/>
                </a:lnTo>
                <a:lnTo>
                  <a:pt x="6429006" y="-2791051"/>
                </a:lnTo>
                <a:lnTo>
                  <a:pt x="6415569" y="-2860821"/>
                </a:lnTo>
                <a:lnTo>
                  <a:pt x="6400729" y="-2930277"/>
                </a:lnTo>
                <a:lnTo>
                  <a:pt x="6384486" y="-2999410"/>
                </a:lnTo>
                <a:lnTo>
                  <a:pt x="6366843" y="-3068210"/>
                </a:lnTo>
                <a:lnTo>
                  <a:pt x="6347803" y="-3136668"/>
                </a:lnTo>
                <a:lnTo>
                  <a:pt x="6327366" y="-3204774"/>
                </a:lnTo>
                <a:lnTo>
                  <a:pt x="6305535" y="-3272517"/>
                </a:lnTo>
                <a:lnTo>
                  <a:pt x="6282312" y="-3339888"/>
                </a:lnTo>
                <a:lnTo>
                  <a:pt x="6257699" y="-3406879"/>
                </a:lnTo>
                <a:lnTo>
                  <a:pt x="6231697" y="-3473477"/>
                </a:lnTo>
                <a:lnTo>
                  <a:pt x="6204310" y="-3539675"/>
                </a:lnTo>
                <a:lnTo>
                  <a:pt x="6176606" y="-3603090"/>
                </a:lnTo>
                <a:lnTo>
                  <a:pt x="6147736" y="-3665847"/>
                </a:lnTo>
                <a:lnTo>
                  <a:pt x="6117707" y="-3727939"/>
                </a:lnTo>
                <a:lnTo>
                  <a:pt x="6086524" y="-3789357"/>
                </a:lnTo>
                <a:lnTo>
                  <a:pt x="6054191" y="-3850093"/>
                </a:lnTo>
                <a:lnTo>
                  <a:pt x="6020716" y="-3910140"/>
                </a:lnTo>
                <a:lnTo>
                  <a:pt x="5986101" y="-3969490"/>
                </a:lnTo>
                <a:lnTo>
                  <a:pt x="5950355" y="-4028134"/>
                </a:lnTo>
                <a:lnTo>
                  <a:pt x="5913481" y="-4086065"/>
                </a:lnTo>
                <a:lnTo>
                  <a:pt x="5875485" y="-4143275"/>
                </a:lnTo>
                <a:lnTo>
                  <a:pt x="5836372" y="-4199756"/>
                </a:lnTo>
                <a:lnTo>
                  <a:pt x="5796149" y="-4255499"/>
                </a:lnTo>
                <a:lnTo>
                  <a:pt x="5754820" y="-4310498"/>
                </a:lnTo>
                <a:lnTo>
                  <a:pt x="5712390" y="-4364743"/>
                </a:lnTo>
                <a:lnTo>
                  <a:pt x="5668866" y="-4418228"/>
                </a:lnTo>
                <a:lnTo>
                  <a:pt x="5624253" y="-4470943"/>
                </a:lnTo>
                <a:lnTo>
                  <a:pt x="5578556" y="-4522882"/>
                </a:lnTo>
                <a:lnTo>
                  <a:pt x="5531780" y="-4574036"/>
                </a:lnTo>
                <a:lnTo>
                  <a:pt x="5483931" y="-4624397"/>
                </a:lnTo>
                <a:lnTo>
                  <a:pt x="5435015" y="-4673957"/>
                </a:lnTo>
                <a:lnTo>
                  <a:pt x="5385161" y="-4722586"/>
                </a:lnTo>
                <a:lnTo>
                  <a:pt x="5334501" y="-4770152"/>
                </a:lnTo>
                <a:lnTo>
                  <a:pt x="5283044" y="-4816652"/>
                </a:lnTo>
                <a:lnTo>
                  <a:pt x="5230798" y="-4862079"/>
                </a:lnTo>
                <a:lnTo>
                  <a:pt x="5177770" y="-4906428"/>
                </a:lnTo>
                <a:lnTo>
                  <a:pt x="5123968" y="-4949694"/>
                </a:lnTo>
                <a:lnTo>
                  <a:pt x="5069402" y="-4991871"/>
                </a:lnTo>
                <a:lnTo>
                  <a:pt x="5014078" y="-5032955"/>
                </a:lnTo>
                <a:lnTo>
                  <a:pt x="4958004" y="-5072939"/>
                </a:lnTo>
                <a:lnTo>
                  <a:pt x="4901190" y="-5111819"/>
                </a:lnTo>
                <a:lnTo>
                  <a:pt x="4843642" y="-5149589"/>
                </a:lnTo>
                <a:lnTo>
                  <a:pt x="4785368" y="-5186243"/>
                </a:lnTo>
                <a:lnTo>
                  <a:pt x="4726378" y="-5221777"/>
                </a:lnTo>
                <a:lnTo>
                  <a:pt x="4666678" y="-5256185"/>
                </a:lnTo>
                <a:lnTo>
                  <a:pt x="4606277" y="-5289461"/>
                </a:lnTo>
                <a:lnTo>
                  <a:pt x="4545183" y="-5321600"/>
                </a:lnTo>
                <a:lnTo>
                  <a:pt x="4483404" y="-5352598"/>
                </a:lnTo>
                <a:lnTo>
                  <a:pt x="4420947" y="-5382447"/>
                </a:lnTo>
                <a:lnTo>
                  <a:pt x="4357822" y="-5411144"/>
                </a:lnTo>
                <a:lnTo>
                  <a:pt x="4294035" y="-5438683"/>
                </a:lnTo>
                <a:lnTo>
                  <a:pt x="4227449" y="-5465907"/>
                </a:lnTo>
                <a:lnTo>
                  <a:pt x="4160460" y="-5491753"/>
                </a:lnTo>
                <a:lnTo>
                  <a:pt x="4093077" y="-5516219"/>
                </a:lnTo>
                <a:lnTo>
                  <a:pt x="4025310" y="-5539304"/>
                </a:lnTo>
                <a:lnTo>
                  <a:pt x="3957170" y="-5561004"/>
                </a:lnTo>
                <a:lnTo>
                  <a:pt x="3888665" y="-5581319"/>
                </a:lnTo>
                <a:lnTo>
                  <a:pt x="3819806" y="-5600246"/>
                </a:lnTo>
                <a:lnTo>
                  <a:pt x="3750602" y="-5617783"/>
                </a:lnTo>
                <a:lnTo>
                  <a:pt x="3681064" y="-5633928"/>
                </a:lnTo>
                <a:lnTo>
                  <a:pt x="3611201" y="-5648680"/>
                </a:lnTo>
                <a:lnTo>
                  <a:pt x="3541022" y="-5662036"/>
                </a:lnTo>
                <a:lnTo>
                  <a:pt x="3470538" y="-5673995"/>
                </a:lnTo>
                <a:lnTo>
                  <a:pt x="3399759" y="-5684554"/>
                </a:lnTo>
                <a:lnTo>
                  <a:pt x="3328694" y="-5693712"/>
                </a:lnTo>
                <a:lnTo>
                  <a:pt x="3257353" y="-5701466"/>
                </a:lnTo>
                <a:lnTo>
                  <a:pt x="3185746" y="-5707815"/>
                </a:lnTo>
                <a:lnTo>
                  <a:pt x="3113883" y="-5712756"/>
                </a:lnTo>
                <a:lnTo>
                  <a:pt x="3041773" y="-5716288"/>
                </a:lnTo>
                <a:lnTo>
                  <a:pt x="2969426" y="-5718408"/>
                </a:lnTo>
                <a:lnTo>
                  <a:pt x="2896853" y="-5719116"/>
                </a:lnTo>
                <a:lnTo>
                  <a:pt x="2809985" y="-5718115"/>
                </a:lnTo>
                <a:lnTo>
                  <a:pt x="2723526" y="-5715115"/>
                </a:lnTo>
                <a:lnTo>
                  <a:pt x="2637488" y="-5710117"/>
                </a:lnTo>
                <a:lnTo>
                  <a:pt x="2551881" y="-5703126"/>
                </a:lnTo>
                <a:lnTo>
                  <a:pt x="2466718" y="-5694143"/>
                </a:lnTo>
                <a:lnTo>
                  <a:pt x="2382011" y="-5683172"/>
                </a:lnTo>
                <a:lnTo>
                  <a:pt x="2297770" y="-5670216"/>
                </a:lnTo>
                <a:lnTo>
                  <a:pt x="2214007" y="-5655276"/>
                </a:lnTo>
                <a:lnTo>
                  <a:pt x="2130734" y="-5638356"/>
                </a:lnTo>
                <a:lnTo>
                  <a:pt x="2047963" y="-5619459"/>
                </a:lnTo>
                <a:lnTo>
                  <a:pt x="1965704" y="-5598588"/>
                </a:lnTo>
                <a:lnTo>
                  <a:pt x="1883970" y="-5575744"/>
                </a:lnTo>
                <a:lnTo>
                  <a:pt x="1802772" y="-5550932"/>
                </a:lnTo>
                <a:lnTo>
                  <a:pt x="1722121" y="-5524153"/>
                </a:lnTo>
                <a:lnTo>
                  <a:pt x="1642029" y="-5495411"/>
                </a:lnTo>
                <a:lnTo>
                  <a:pt x="1562508" y="-5464709"/>
                </a:lnTo>
                <a:lnTo>
                  <a:pt x="1483569" y="-5432048"/>
                </a:lnTo>
                <a:lnTo>
                  <a:pt x="1405224" y="-5397433"/>
                </a:lnTo>
                <a:lnTo>
                  <a:pt x="1327484" y="-5360865"/>
                </a:lnTo>
                <a:lnTo>
                  <a:pt x="1250361" y="-5322348"/>
                </a:lnTo>
                <a:lnTo>
                  <a:pt x="1177521" y="-5283818"/>
                </a:lnTo>
                <a:lnTo>
                  <a:pt x="1105579" y="-5243594"/>
                </a:lnTo>
                <a:lnTo>
                  <a:pt x="1034570" y="-5201705"/>
                </a:lnTo>
                <a:lnTo>
                  <a:pt x="964530" y="-5158181"/>
                </a:lnTo>
                <a:lnTo>
                  <a:pt x="895492" y="-5113052"/>
                </a:lnTo>
                <a:lnTo>
                  <a:pt x="827493" y="-5066347"/>
                </a:lnTo>
                <a:lnTo>
                  <a:pt x="760567" y="-5018096"/>
                </a:lnTo>
                <a:lnTo>
                  <a:pt x="694748" y="-4968329"/>
                </a:lnTo>
                <a:lnTo>
                  <a:pt x="630073" y="-4917076"/>
                </a:lnTo>
                <a:lnTo>
                  <a:pt x="566575" y="-4864365"/>
                </a:lnTo>
                <a:lnTo>
                  <a:pt x="504291" y="-4810228"/>
                </a:lnTo>
                <a:lnTo>
                  <a:pt x="443254" y="-4754692"/>
                </a:lnTo>
                <a:lnTo>
                  <a:pt x="383499" y="-4697789"/>
                </a:lnTo>
                <a:lnTo>
                  <a:pt x="325063" y="-4639548"/>
                </a:lnTo>
                <a:lnTo>
                  <a:pt x="267979" y="-4579998"/>
                </a:lnTo>
                <a:lnTo>
                  <a:pt x="212282" y="-4519169"/>
                </a:lnTo>
                <a:lnTo>
                  <a:pt x="158008" y="-4457091"/>
                </a:lnTo>
                <a:lnTo>
                  <a:pt x="105191" y="-4393793"/>
                </a:lnTo>
                <a:lnTo>
                  <a:pt x="53866" y="-4329306"/>
                </a:lnTo>
                <a:lnTo>
                  <a:pt x="4069" y="-4263658"/>
                </a:lnTo>
                <a:lnTo>
                  <a:pt x="0" y="-4258187"/>
                </a:lnTo>
                <a:lnTo>
                  <a:pt x="588" y="-4250548"/>
                </a:lnTo>
                <a:lnTo>
                  <a:pt x="5422" y="-4245743"/>
                </a:lnTo>
                <a:lnTo>
                  <a:pt x="10256" y="-4240948"/>
                </a:lnTo>
                <a:lnTo>
                  <a:pt x="17895" y="-4240429"/>
                </a:lnTo>
                <a:lnTo>
                  <a:pt x="23347" y="-4244518"/>
                </a:lnTo>
                <a:lnTo>
                  <a:pt x="62151" y="-4273208"/>
                </a:lnTo>
                <a:lnTo>
                  <a:pt x="101411" y="-4301256"/>
                </a:lnTo>
                <a:lnTo>
                  <a:pt x="141120" y="-4328658"/>
                </a:lnTo>
                <a:lnTo>
                  <a:pt x="181272" y="-4355410"/>
                </a:lnTo>
                <a:lnTo>
                  <a:pt x="221862" y="-4381510"/>
                </a:lnTo>
                <a:lnTo>
                  <a:pt x="262884" y="-4406955"/>
                </a:lnTo>
                <a:lnTo>
                  <a:pt x="304330" y="-4431741"/>
                </a:lnTo>
                <a:lnTo>
                  <a:pt x="346196" y="-4455865"/>
                </a:lnTo>
                <a:lnTo>
                  <a:pt x="388476" y="-4479325"/>
                </a:lnTo>
                <a:lnTo>
                  <a:pt x="431163" y="-4502116"/>
                </a:lnTo>
                <a:lnTo>
                  <a:pt x="474251" y="-4524237"/>
                </a:lnTo>
                <a:lnTo>
                  <a:pt x="517735" y="-4545683"/>
                </a:lnTo>
                <a:lnTo>
                  <a:pt x="561608" y="-4566452"/>
                </a:lnTo>
                <a:lnTo>
                  <a:pt x="605864" y="-4586541"/>
                </a:lnTo>
                <a:lnTo>
                  <a:pt x="650498" y="-4605946"/>
                </a:lnTo>
                <a:lnTo>
                  <a:pt x="695503" y="-4624664"/>
                </a:lnTo>
                <a:lnTo>
                  <a:pt x="740874" y="-4642693"/>
                </a:lnTo>
                <a:lnTo>
                  <a:pt x="786604" y="-4660028"/>
                </a:lnTo>
                <a:lnTo>
                  <a:pt x="832687" y="-4676668"/>
                </a:lnTo>
                <a:lnTo>
                  <a:pt x="879118" y="-4692608"/>
                </a:lnTo>
                <a:lnTo>
                  <a:pt x="927491" y="-4708349"/>
                </a:lnTo>
                <a:lnTo>
                  <a:pt x="976105" y="-4723294"/>
                </a:lnTo>
                <a:lnTo>
                  <a:pt x="1024953" y="-4737442"/>
                </a:lnTo>
                <a:lnTo>
                  <a:pt x="1074027" y="-4750790"/>
                </a:lnTo>
                <a:lnTo>
                  <a:pt x="1123322" y="-4763338"/>
                </a:lnTo>
                <a:lnTo>
                  <a:pt x="1172830" y="-4775084"/>
                </a:lnTo>
                <a:lnTo>
                  <a:pt x="1222544" y="-4786028"/>
                </a:lnTo>
                <a:lnTo>
                  <a:pt x="1272457" y="-4796169"/>
                </a:lnTo>
                <a:lnTo>
                  <a:pt x="1322561" y="-4805505"/>
                </a:lnTo>
                <a:lnTo>
                  <a:pt x="1372850" y="-4814035"/>
                </a:lnTo>
                <a:lnTo>
                  <a:pt x="1423317" y="-4821758"/>
                </a:lnTo>
                <a:lnTo>
                  <a:pt x="1473955" y="-4828673"/>
                </a:lnTo>
                <a:lnTo>
                  <a:pt x="1524756" y="-4834779"/>
                </a:lnTo>
                <a:lnTo>
                  <a:pt x="1575714" y="-4840075"/>
                </a:lnTo>
                <a:lnTo>
                  <a:pt x="1626822" y="-4844558"/>
                </a:lnTo>
                <a:lnTo>
                  <a:pt x="1678072" y="-4848229"/>
                </a:lnTo>
                <a:lnTo>
                  <a:pt x="1729458" y="-4851087"/>
                </a:lnTo>
                <a:lnTo>
                  <a:pt x="1780972" y="-4853129"/>
                </a:lnTo>
                <a:lnTo>
                  <a:pt x="1832607" y="-4854355"/>
                </a:lnTo>
                <a:lnTo>
                  <a:pt x="1884357" y="-4854764"/>
                </a:lnTo>
                <a:lnTo>
                  <a:pt x="2001849" y="-4852660"/>
                </a:lnTo>
                <a:lnTo>
                  <a:pt x="2118533" y="-4846374"/>
                </a:lnTo>
                <a:lnTo>
                  <a:pt x="2234306" y="-4835943"/>
                </a:lnTo>
                <a:lnTo>
                  <a:pt x="2349066" y="-4821408"/>
                </a:lnTo>
                <a:lnTo>
                  <a:pt x="2462711" y="-4802808"/>
                </a:lnTo>
                <a:lnTo>
                  <a:pt x="2575140" y="-4780180"/>
                </a:lnTo>
                <a:lnTo>
                  <a:pt x="2686249" y="-4753565"/>
                </a:lnTo>
                <a:lnTo>
                  <a:pt x="2795938" y="-4723000"/>
                </a:lnTo>
                <a:lnTo>
                  <a:pt x="2904104" y="-4688525"/>
                </a:lnTo>
                <a:lnTo>
                  <a:pt x="3010645" y="-4650179"/>
                </a:lnTo>
                <a:lnTo>
                  <a:pt x="3115460" y="-4608000"/>
                </a:lnTo>
                <a:lnTo>
                  <a:pt x="3218445" y="-4562028"/>
                </a:lnTo>
                <a:lnTo>
                  <a:pt x="3319499" y="-4512301"/>
                </a:lnTo>
                <a:lnTo>
                  <a:pt x="3418521" y="-4458858"/>
                </a:lnTo>
                <a:lnTo>
                  <a:pt x="3515407" y="-4401738"/>
                </a:lnTo>
                <a:lnTo>
                  <a:pt x="3610056" y="-4340981"/>
                </a:lnTo>
                <a:lnTo>
                  <a:pt x="3702366" y="-4276624"/>
                </a:lnTo>
                <a:lnTo>
                  <a:pt x="3792235" y="-4208707"/>
                </a:lnTo>
                <a:lnTo>
                  <a:pt x="3879560" y="-4137268"/>
                </a:lnTo>
                <a:lnTo>
                  <a:pt x="3964241" y="-4062348"/>
                </a:lnTo>
                <a:lnTo>
                  <a:pt x="4045637" y="-3984497"/>
                </a:lnTo>
                <a:lnTo>
                  <a:pt x="4123249" y="-3904216"/>
                </a:lnTo>
                <a:lnTo>
                  <a:pt x="4197036" y="-3821600"/>
                </a:lnTo>
                <a:lnTo>
                  <a:pt x="4266955" y="-3736741"/>
                </a:lnTo>
                <a:lnTo>
                  <a:pt x="4332964" y="-3649734"/>
                </a:lnTo>
                <a:lnTo>
                  <a:pt x="4395020" y="-3560673"/>
                </a:lnTo>
                <a:lnTo>
                  <a:pt x="4453081" y="-3469651"/>
                </a:lnTo>
                <a:lnTo>
                  <a:pt x="4507106" y="-3376763"/>
                </a:lnTo>
                <a:lnTo>
                  <a:pt x="4557051" y="-3282101"/>
                </a:lnTo>
                <a:lnTo>
                  <a:pt x="4602875" y="-3185760"/>
                </a:lnTo>
                <a:lnTo>
                  <a:pt x="4644535" y="-3087833"/>
                </a:lnTo>
                <a:lnTo>
                  <a:pt x="4681989" y="-2988415"/>
                </a:lnTo>
                <a:lnTo>
                  <a:pt x="4715195" y="-2887599"/>
                </a:lnTo>
                <a:lnTo>
                  <a:pt x="4744111" y="-2785479"/>
                </a:lnTo>
                <a:lnTo>
                  <a:pt x="4768694" y="-2682148"/>
                </a:lnTo>
                <a:lnTo>
                  <a:pt x="4788902" y="-2577701"/>
                </a:lnTo>
                <a:lnTo>
                  <a:pt x="4804693" y="-2472231"/>
                </a:lnTo>
                <a:lnTo>
                  <a:pt x="4816024" y="-2365832"/>
                </a:lnTo>
                <a:lnTo>
                  <a:pt x="4822854" y="-2258598"/>
                </a:lnTo>
                <a:lnTo>
                  <a:pt x="4825140" y="-2150622"/>
                </a:lnTo>
                <a:lnTo>
                  <a:pt x="4822854" y="-2042649"/>
                </a:lnTo>
                <a:lnTo>
                  <a:pt x="4816024" y="-1935418"/>
                </a:lnTo>
                <a:lnTo>
                  <a:pt x="4804693" y="-1829022"/>
                </a:lnTo>
                <a:lnTo>
                  <a:pt x="4788902" y="-1723555"/>
                </a:lnTo>
                <a:lnTo>
                  <a:pt x="4768694" y="-1619111"/>
                </a:lnTo>
                <a:lnTo>
                  <a:pt x="4744111" y="-1515784"/>
                </a:lnTo>
                <a:lnTo>
                  <a:pt x="4715195" y="-1413667"/>
                </a:lnTo>
                <a:lnTo>
                  <a:pt x="4681989" y="-1312854"/>
                </a:lnTo>
                <a:lnTo>
                  <a:pt x="4644535" y="-1213440"/>
                </a:lnTo>
                <a:lnTo>
                  <a:pt x="4602875" y="-1115517"/>
                </a:lnTo>
                <a:lnTo>
                  <a:pt x="4557051" y="-1019180"/>
                </a:lnTo>
                <a:lnTo>
                  <a:pt x="4507106" y="-924523"/>
                </a:lnTo>
                <a:lnTo>
                  <a:pt x="4453081" y="-831639"/>
                </a:lnTo>
                <a:lnTo>
                  <a:pt x="4395020" y="-740622"/>
                </a:lnTo>
                <a:lnTo>
                  <a:pt x="4332964" y="-651566"/>
                </a:lnTo>
                <a:lnTo>
                  <a:pt x="4266955" y="-564565"/>
                </a:lnTo>
                <a:lnTo>
                  <a:pt x="4197036" y="-479712"/>
                </a:lnTo>
                <a:lnTo>
                  <a:pt x="4123249" y="-397102"/>
                </a:lnTo>
                <a:lnTo>
                  <a:pt x="4045637" y="-316828"/>
                </a:lnTo>
                <a:lnTo>
                  <a:pt x="3964241" y="-238985"/>
                </a:lnTo>
                <a:lnTo>
                  <a:pt x="3879562" y="-164072"/>
                </a:lnTo>
                <a:lnTo>
                  <a:pt x="3792237" y="-92642"/>
                </a:lnTo>
                <a:lnTo>
                  <a:pt x="3702370" y="-24733"/>
                </a:lnTo>
                <a:lnTo>
                  <a:pt x="3610061" y="39616"/>
                </a:lnTo>
                <a:lnTo>
                  <a:pt x="3515412" y="100366"/>
                </a:lnTo>
                <a:lnTo>
                  <a:pt x="3418527" y="157480"/>
                </a:lnTo>
                <a:lnTo>
                  <a:pt x="3319506" y="210916"/>
                </a:lnTo>
                <a:lnTo>
                  <a:pt x="3218452" y="260638"/>
                </a:lnTo>
                <a:lnTo>
                  <a:pt x="3115467" y="306605"/>
                </a:lnTo>
                <a:lnTo>
                  <a:pt x="3010653" y="348779"/>
                </a:lnTo>
                <a:lnTo>
                  <a:pt x="2904112" y="387121"/>
                </a:lnTo>
                <a:lnTo>
                  <a:pt x="2795945" y="421593"/>
                </a:lnTo>
                <a:lnTo>
                  <a:pt x="2686256" y="452154"/>
                </a:lnTo>
                <a:lnTo>
                  <a:pt x="2575146" y="478767"/>
                </a:lnTo>
                <a:lnTo>
                  <a:pt x="2462717" y="501392"/>
                </a:lnTo>
                <a:lnTo>
                  <a:pt x="2349070" y="519991"/>
                </a:lnTo>
                <a:lnTo>
                  <a:pt x="2234309" y="534524"/>
                </a:lnTo>
                <a:lnTo>
                  <a:pt x="2118536" y="544953"/>
                </a:lnTo>
                <a:lnTo>
                  <a:pt x="2001851" y="551239"/>
                </a:lnTo>
                <a:lnTo>
                  <a:pt x="1884357" y="553343"/>
                </a:lnTo>
                <a:lnTo>
                  <a:pt x="1832603" y="552934"/>
                </a:lnTo>
                <a:lnTo>
                  <a:pt x="1780964" y="551709"/>
                </a:lnTo>
                <a:lnTo>
                  <a:pt x="1729446" y="549667"/>
                </a:lnTo>
                <a:lnTo>
                  <a:pt x="1678058" y="546811"/>
                </a:lnTo>
                <a:lnTo>
                  <a:pt x="1626805" y="543142"/>
                </a:lnTo>
                <a:lnTo>
                  <a:pt x="1575696" y="538661"/>
                </a:lnTo>
                <a:lnTo>
                  <a:pt x="1524736" y="533368"/>
                </a:lnTo>
                <a:lnTo>
                  <a:pt x="1473934" y="527265"/>
                </a:lnTo>
                <a:lnTo>
                  <a:pt x="1423295" y="520353"/>
                </a:lnTo>
                <a:lnTo>
                  <a:pt x="1372828" y="512633"/>
                </a:lnTo>
                <a:lnTo>
                  <a:pt x="1322539" y="504107"/>
                </a:lnTo>
                <a:lnTo>
                  <a:pt x="1272435" y="494775"/>
                </a:lnTo>
                <a:lnTo>
                  <a:pt x="1222524" y="484639"/>
                </a:lnTo>
                <a:lnTo>
                  <a:pt x="1172812" y="473699"/>
                </a:lnTo>
                <a:lnTo>
                  <a:pt x="1123306" y="461958"/>
                </a:lnTo>
                <a:lnTo>
                  <a:pt x="1074013" y="449415"/>
                </a:lnTo>
                <a:lnTo>
                  <a:pt x="1024941" y="436072"/>
                </a:lnTo>
                <a:lnTo>
                  <a:pt x="976097" y="421930"/>
                </a:lnTo>
                <a:lnTo>
                  <a:pt x="927487" y="406991"/>
                </a:lnTo>
                <a:lnTo>
                  <a:pt x="879118" y="391255"/>
                </a:lnTo>
                <a:lnTo>
                  <a:pt x="832683" y="375321"/>
                </a:lnTo>
                <a:lnTo>
                  <a:pt x="786596" y="358687"/>
                </a:lnTo>
                <a:lnTo>
                  <a:pt x="740863" y="341357"/>
                </a:lnTo>
                <a:lnTo>
                  <a:pt x="695489" y="323334"/>
                </a:lnTo>
                <a:lnTo>
                  <a:pt x="650481" y="304621"/>
                </a:lnTo>
                <a:lnTo>
                  <a:pt x="605846" y="285221"/>
                </a:lnTo>
                <a:lnTo>
                  <a:pt x="561588" y="265138"/>
                </a:lnTo>
                <a:lnTo>
                  <a:pt x="517713" y="244374"/>
                </a:lnTo>
                <a:lnTo>
                  <a:pt x="474229" y="222933"/>
                </a:lnTo>
                <a:lnTo>
                  <a:pt x="431141" y="200818"/>
                </a:lnTo>
                <a:lnTo>
                  <a:pt x="388454" y="178031"/>
                </a:lnTo>
                <a:lnTo>
                  <a:pt x="346175" y="154577"/>
                </a:lnTo>
                <a:lnTo>
                  <a:pt x="305090" y="162695"/>
                </a:lnTo>
                <a:lnTo>
                  <a:pt x="343380" y="184508"/>
                </a:lnTo>
                <a:lnTo>
                  <a:pt x="382010" y="205771"/>
                </a:lnTo>
                <a:lnTo>
                  <a:pt x="420974" y="226485"/>
                </a:lnTo>
                <a:lnTo>
                  <a:pt x="460270" y="246644"/>
                </a:lnTo>
                <a:lnTo>
                  <a:pt x="499891" y="266249"/>
                </a:lnTo>
                <a:lnTo>
                  <a:pt x="539834" y="285296"/>
                </a:lnTo>
                <a:lnTo>
                  <a:pt x="580093" y="303782"/>
                </a:lnTo>
                <a:lnTo>
                  <a:pt x="620666" y="321706"/>
                </a:lnTo>
                <a:lnTo>
                  <a:pt x="661546" y="339066"/>
                </a:lnTo>
                <a:lnTo>
                  <a:pt x="702730" y="355858"/>
                </a:lnTo>
                <a:lnTo>
                  <a:pt x="744213" y="372081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860748" y="19893094"/>
            <a:ext cx="342675" cy="5818944"/>
          </a:xfrm>
          <a:custGeom>
            <a:avLst/>
            <a:gdLst/>
            <a:ahLst/>
            <a:cxnLst/>
            <a:rect l="l" t="t" r="r" b="b"/>
            <a:pathLst>
              <a:path w="342675" h="5818944">
                <a:moveTo>
                  <a:pt x="100557" y="0"/>
                </a:moveTo>
                <a:lnTo>
                  <a:pt x="110885" y="26393"/>
                </a:lnTo>
                <a:lnTo>
                  <a:pt x="138810" y="26393"/>
                </a:lnTo>
                <a:lnTo>
                  <a:pt x="100557" y="0"/>
                </a:lnTo>
                <a:close/>
              </a:path>
              <a:path w="342675" h="5818944">
                <a:moveTo>
                  <a:pt x="100557" y="0"/>
                </a:moveTo>
                <a:lnTo>
                  <a:pt x="61727" y="-27737"/>
                </a:lnTo>
                <a:lnTo>
                  <a:pt x="23347" y="-56111"/>
                </a:lnTo>
                <a:lnTo>
                  <a:pt x="17905" y="-60210"/>
                </a:lnTo>
                <a:lnTo>
                  <a:pt x="10266" y="-59700"/>
                </a:lnTo>
                <a:lnTo>
                  <a:pt x="5422" y="-54875"/>
                </a:lnTo>
                <a:lnTo>
                  <a:pt x="588" y="-50081"/>
                </a:lnTo>
                <a:lnTo>
                  <a:pt x="0" y="-42452"/>
                </a:lnTo>
                <a:lnTo>
                  <a:pt x="4069" y="-36970"/>
                </a:lnTo>
                <a:lnTo>
                  <a:pt x="52135" y="26393"/>
                </a:lnTo>
                <a:lnTo>
                  <a:pt x="87025" y="26393"/>
                </a:lnTo>
                <a:lnTo>
                  <a:pt x="82730" y="21029"/>
                </a:lnTo>
                <a:lnTo>
                  <a:pt x="90476" y="26393"/>
                </a:lnTo>
                <a:lnTo>
                  <a:pt x="110885" y="26393"/>
                </a:lnTo>
                <a:lnTo>
                  <a:pt x="100557" y="0"/>
                </a:lnTo>
                <a:close/>
              </a:path>
              <a:path w="342675" h="5818944">
                <a:moveTo>
                  <a:pt x="23347" y="-4198453"/>
                </a:moveTo>
                <a:lnTo>
                  <a:pt x="61731" y="-4226831"/>
                </a:lnTo>
                <a:lnTo>
                  <a:pt x="100565" y="-4254573"/>
                </a:lnTo>
                <a:lnTo>
                  <a:pt x="139844" y="-4281677"/>
                </a:lnTo>
                <a:lnTo>
                  <a:pt x="179562" y="-4308138"/>
                </a:lnTo>
                <a:lnTo>
                  <a:pt x="219712" y="-4333955"/>
                </a:lnTo>
                <a:lnTo>
                  <a:pt x="260289" y="-4359123"/>
                </a:lnTo>
                <a:lnTo>
                  <a:pt x="301287" y="-4383640"/>
                </a:lnTo>
                <a:lnTo>
                  <a:pt x="342699" y="-4407503"/>
                </a:lnTo>
                <a:lnTo>
                  <a:pt x="384520" y="-4430708"/>
                </a:lnTo>
                <a:lnTo>
                  <a:pt x="426744" y="-4453252"/>
                </a:lnTo>
                <a:lnTo>
                  <a:pt x="469365" y="-4475133"/>
                </a:lnTo>
                <a:lnTo>
                  <a:pt x="499633" y="-4490062"/>
                </a:lnTo>
                <a:lnTo>
                  <a:pt x="499633" y="-4520648"/>
                </a:lnTo>
                <a:lnTo>
                  <a:pt x="455867" y="-4499079"/>
                </a:lnTo>
                <a:lnTo>
                  <a:pt x="417036" y="-4479162"/>
                </a:lnTo>
                <a:lnTo>
                  <a:pt x="378530" y="-4458698"/>
                </a:lnTo>
                <a:lnTo>
                  <a:pt x="340355" y="-4437691"/>
                </a:lnTo>
                <a:lnTo>
                  <a:pt x="302514" y="-4416142"/>
                </a:lnTo>
                <a:lnTo>
                  <a:pt x="265012" y="-4394054"/>
                </a:lnTo>
                <a:lnTo>
                  <a:pt x="227853" y="-4371429"/>
                </a:lnTo>
                <a:lnTo>
                  <a:pt x="191042" y="-4348269"/>
                </a:lnTo>
                <a:lnTo>
                  <a:pt x="154583" y="-4324576"/>
                </a:lnTo>
                <a:lnTo>
                  <a:pt x="118481" y="-4300354"/>
                </a:lnTo>
                <a:lnTo>
                  <a:pt x="82740" y="-4275604"/>
                </a:lnTo>
                <a:lnTo>
                  <a:pt x="130387" y="-4335112"/>
                </a:lnTo>
                <a:lnTo>
                  <a:pt x="179332" y="-4393580"/>
                </a:lnTo>
                <a:lnTo>
                  <a:pt x="229545" y="-4450984"/>
                </a:lnTo>
                <a:lnTo>
                  <a:pt x="280998" y="-4507300"/>
                </a:lnTo>
                <a:lnTo>
                  <a:pt x="333663" y="-4562503"/>
                </a:lnTo>
                <a:lnTo>
                  <a:pt x="387509" y="-4616570"/>
                </a:lnTo>
                <a:lnTo>
                  <a:pt x="442510" y="-4669474"/>
                </a:lnTo>
                <a:lnTo>
                  <a:pt x="498636" y="-4721194"/>
                </a:lnTo>
                <a:lnTo>
                  <a:pt x="499633" y="-4722073"/>
                </a:lnTo>
                <a:lnTo>
                  <a:pt x="499633" y="-4758910"/>
                </a:lnTo>
                <a:lnTo>
                  <a:pt x="438525" y="-4703340"/>
                </a:lnTo>
                <a:lnTo>
                  <a:pt x="379414" y="-4647049"/>
                </a:lnTo>
                <a:lnTo>
                  <a:pt x="321606" y="-4589434"/>
                </a:lnTo>
                <a:lnTo>
                  <a:pt x="265137" y="-4530526"/>
                </a:lnTo>
                <a:lnTo>
                  <a:pt x="210040" y="-4470352"/>
                </a:lnTo>
                <a:lnTo>
                  <a:pt x="156350" y="-4408942"/>
                </a:lnTo>
                <a:lnTo>
                  <a:pt x="104102" y="-4346327"/>
                </a:lnTo>
                <a:lnTo>
                  <a:pt x="53330" y="-4282534"/>
                </a:lnTo>
                <a:lnTo>
                  <a:pt x="4069" y="-4217594"/>
                </a:lnTo>
                <a:lnTo>
                  <a:pt x="0" y="-4212112"/>
                </a:lnTo>
                <a:lnTo>
                  <a:pt x="588" y="-4204483"/>
                </a:lnTo>
                <a:lnTo>
                  <a:pt x="5422" y="-4199679"/>
                </a:lnTo>
                <a:lnTo>
                  <a:pt x="10266" y="-4194874"/>
                </a:lnTo>
                <a:lnTo>
                  <a:pt x="17905" y="-4194364"/>
                </a:lnTo>
                <a:lnTo>
                  <a:pt x="23347" y="-4198453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700746" y="19517431"/>
            <a:ext cx="11216102" cy="12344187"/>
          </a:xfrm>
          <a:custGeom>
            <a:avLst/>
            <a:gdLst/>
            <a:ahLst/>
            <a:cxnLst/>
            <a:rect l="l" t="t" r="r" b="b"/>
            <a:pathLst>
              <a:path w="11216102" h="12344187">
                <a:moveTo>
                  <a:pt x="7193084" y="393242"/>
                </a:moveTo>
                <a:lnTo>
                  <a:pt x="7076537" y="350927"/>
                </a:lnTo>
                <a:lnTo>
                  <a:pt x="6959327" y="311001"/>
                </a:lnTo>
                <a:lnTo>
                  <a:pt x="6841470" y="273469"/>
                </a:lnTo>
                <a:lnTo>
                  <a:pt x="6722983" y="238334"/>
                </a:lnTo>
                <a:lnTo>
                  <a:pt x="6603883" y="205598"/>
                </a:lnTo>
                <a:lnTo>
                  <a:pt x="6484187" y="175266"/>
                </a:lnTo>
                <a:lnTo>
                  <a:pt x="6363911" y="147341"/>
                </a:lnTo>
                <a:lnTo>
                  <a:pt x="6243074" y="121827"/>
                </a:lnTo>
                <a:lnTo>
                  <a:pt x="6121691" y="98726"/>
                </a:lnTo>
                <a:lnTo>
                  <a:pt x="5999780" y="78042"/>
                </a:lnTo>
                <a:lnTo>
                  <a:pt x="5877358" y="59779"/>
                </a:lnTo>
                <a:lnTo>
                  <a:pt x="5754441" y="43939"/>
                </a:lnTo>
                <a:lnTo>
                  <a:pt x="5631047" y="30527"/>
                </a:lnTo>
                <a:lnTo>
                  <a:pt x="5507192" y="19547"/>
                </a:lnTo>
                <a:lnTo>
                  <a:pt x="5382894" y="11000"/>
                </a:lnTo>
                <a:lnTo>
                  <a:pt x="5258169" y="4891"/>
                </a:lnTo>
                <a:lnTo>
                  <a:pt x="5133034" y="1223"/>
                </a:lnTo>
                <a:lnTo>
                  <a:pt x="5007506" y="0"/>
                </a:lnTo>
                <a:lnTo>
                  <a:pt x="4931989" y="450"/>
                </a:lnTo>
                <a:lnTo>
                  <a:pt x="4856522" y="1801"/>
                </a:lnTo>
                <a:lnTo>
                  <a:pt x="4781114" y="4052"/>
                </a:lnTo>
                <a:lnTo>
                  <a:pt x="4705778" y="7200"/>
                </a:lnTo>
                <a:lnTo>
                  <a:pt x="4630522" y="11246"/>
                </a:lnTo>
                <a:lnTo>
                  <a:pt x="4555358" y="16186"/>
                </a:lnTo>
                <a:lnTo>
                  <a:pt x="4480296" y="22021"/>
                </a:lnTo>
                <a:lnTo>
                  <a:pt x="4405346" y="28749"/>
                </a:lnTo>
                <a:lnTo>
                  <a:pt x="4330519" y="36369"/>
                </a:lnTo>
                <a:lnTo>
                  <a:pt x="4255825" y="44879"/>
                </a:lnTo>
                <a:lnTo>
                  <a:pt x="4181275" y="54278"/>
                </a:lnTo>
                <a:lnTo>
                  <a:pt x="4106879" y="64565"/>
                </a:lnTo>
                <a:lnTo>
                  <a:pt x="4032648" y="75739"/>
                </a:lnTo>
                <a:lnTo>
                  <a:pt x="3958591" y="87799"/>
                </a:lnTo>
                <a:lnTo>
                  <a:pt x="3884720" y="100742"/>
                </a:lnTo>
                <a:lnTo>
                  <a:pt x="3811045" y="114569"/>
                </a:lnTo>
                <a:lnTo>
                  <a:pt x="3737577" y="129277"/>
                </a:lnTo>
                <a:lnTo>
                  <a:pt x="3664325" y="144865"/>
                </a:lnTo>
                <a:lnTo>
                  <a:pt x="3591300" y="161333"/>
                </a:lnTo>
                <a:lnTo>
                  <a:pt x="3518514" y="178679"/>
                </a:lnTo>
                <a:lnTo>
                  <a:pt x="3448032" y="196369"/>
                </a:lnTo>
                <a:lnTo>
                  <a:pt x="3377761" y="214890"/>
                </a:lnTo>
                <a:lnTo>
                  <a:pt x="3307709" y="234238"/>
                </a:lnTo>
                <a:lnTo>
                  <a:pt x="3237886" y="254410"/>
                </a:lnTo>
                <a:lnTo>
                  <a:pt x="3168302" y="275401"/>
                </a:lnTo>
                <a:lnTo>
                  <a:pt x="3098967" y="297209"/>
                </a:lnTo>
                <a:lnTo>
                  <a:pt x="3029889" y="319831"/>
                </a:lnTo>
                <a:lnTo>
                  <a:pt x="2961078" y="343261"/>
                </a:lnTo>
                <a:lnTo>
                  <a:pt x="2892544" y="367497"/>
                </a:lnTo>
                <a:lnTo>
                  <a:pt x="2824297" y="392536"/>
                </a:lnTo>
                <a:lnTo>
                  <a:pt x="2799259" y="402056"/>
                </a:lnTo>
                <a:lnTo>
                  <a:pt x="2878063" y="402056"/>
                </a:lnTo>
                <a:lnTo>
                  <a:pt x="2901841" y="393332"/>
                </a:lnTo>
                <a:lnTo>
                  <a:pt x="2970071" y="369204"/>
                </a:lnTo>
                <a:lnTo>
                  <a:pt x="3038577" y="345877"/>
                </a:lnTo>
                <a:lnTo>
                  <a:pt x="3107349" y="323356"/>
                </a:lnTo>
                <a:lnTo>
                  <a:pt x="3176378" y="301645"/>
                </a:lnTo>
                <a:lnTo>
                  <a:pt x="3245654" y="280746"/>
                </a:lnTo>
                <a:lnTo>
                  <a:pt x="3315168" y="260663"/>
                </a:lnTo>
                <a:lnTo>
                  <a:pt x="3384911" y="241401"/>
                </a:lnTo>
                <a:lnTo>
                  <a:pt x="3454873" y="222962"/>
                </a:lnTo>
                <a:lnTo>
                  <a:pt x="3525044" y="205350"/>
                </a:lnTo>
                <a:lnTo>
                  <a:pt x="3597510" y="188082"/>
                </a:lnTo>
                <a:lnTo>
                  <a:pt x="3670213" y="171688"/>
                </a:lnTo>
                <a:lnTo>
                  <a:pt x="3743142" y="156169"/>
                </a:lnTo>
                <a:lnTo>
                  <a:pt x="3816287" y="141526"/>
                </a:lnTo>
                <a:lnTo>
                  <a:pt x="3889638" y="127761"/>
                </a:lnTo>
                <a:lnTo>
                  <a:pt x="3963184" y="114875"/>
                </a:lnTo>
                <a:lnTo>
                  <a:pt x="4036914" y="102870"/>
                </a:lnTo>
                <a:lnTo>
                  <a:pt x="4110820" y="91745"/>
                </a:lnTo>
                <a:lnTo>
                  <a:pt x="4184889" y="81504"/>
                </a:lnTo>
                <a:lnTo>
                  <a:pt x="4259112" y="72146"/>
                </a:lnTo>
                <a:lnTo>
                  <a:pt x="4333479" y="63674"/>
                </a:lnTo>
                <a:lnTo>
                  <a:pt x="4407978" y="56088"/>
                </a:lnTo>
                <a:lnTo>
                  <a:pt x="4482599" y="49390"/>
                </a:lnTo>
                <a:lnTo>
                  <a:pt x="4557333" y="43580"/>
                </a:lnTo>
                <a:lnTo>
                  <a:pt x="4632169" y="38662"/>
                </a:lnTo>
                <a:lnTo>
                  <a:pt x="4707095" y="34634"/>
                </a:lnTo>
                <a:lnTo>
                  <a:pt x="4782103" y="31500"/>
                </a:lnTo>
                <a:lnTo>
                  <a:pt x="4857181" y="29259"/>
                </a:lnTo>
                <a:lnTo>
                  <a:pt x="4932319" y="27914"/>
                </a:lnTo>
                <a:lnTo>
                  <a:pt x="5007506" y="27465"/>
                </a:lnTo>
                <a:lnTo>
                  <a:pt x="5132483" y="28683"/>
                </a:lnTo>
                <a:lnTo>
                  <a:pt x="5257068" y="32334"/>
                </a:lnTo>
                <a:lnTo>
                  <a:pt x="5381246" y="38416"/>
                </a:lnTo>
                <a:lnTo>
                  <a:pt x="5504998" y="46923"/>
                </a:lnTo>
                <a:lnTo>
                  <a:pt x="5628309" y="57855"/>
                </a:lnTo>
                <a:lnTo>
                  <a:pt x="5751161" y="71206"/>
                </a:lnTo>
                <a:lnTo>
                  <a:pt x="5873537" y="86974"/>
                </a:lnTo>
                <a:lnTo>
                  <a:pt x="5995421" y="105155"/>
                </a:lnTo>
                <a:lnTo>
                  <a:pt x="6116796" y="125746"/>
                </a:lnTo>
                <a:lnTo>
                  <a:pt x="6237644" y="148743"/>
                </a:lnTo>
                <a:lnTo>
                  <a:pt x="6357949" y="174144"/>
                </a:lnTo>
                <a:lnTo>
                  <a:pt x="6477695" y="201944"/>
                </a:lnTo>
                <a:lnTo>
                  <a:pt x="6596864" y="232141"/>
                </a:lnTo>
                <a:lnTo>
                  <a:pt x="6715439" y="264731"/>
                </a:lnTo>
                <a:lnTo>
                  <a:pt x="6833403" y="299710"/>
                </a:lnTo>
                <a:lnTo>
                  <a:pt x="6950740" y="337076"/>
                </a:lnTo>
                <a:lnTo>
                  <a:pt x="7067433" y="376825"/>
                </a:lnTo>
                <a:lnTo>
                  <a:pt x="7136925" y="402056"/>
                </a:lnTo>
                <a:lnTo>
                  <a:pt x="7215930" y="402056"/>
                </a:lnTo>
                <a:lnTo>
                  <a:pt x="7193084" y="393242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745" y="11868120"/>
            <a:ext cx="342668" cy="5818934"/>
          </a:xfrm>
          <a:custGeom>
            <a:avLst/>
            <a:gdLst/>
            <a:ahLst/>
            <a:cxnLst/>
            <a:rect l="l" t="t" r="r" b="b"/>
            <a:pathLst>
              <a:path w="342668" h="5818934">
                <a:moveTo>
                  <a:pt x="342668" y="152902"/>
                </a:moveTo>
                <a:lnTo>
                  <a:pt x="301257" y="129044"/>
                </a:lnTo>
                <a:lnTo>
                  <a:pt x="260261" y="104531"/>
                </a:lnTo>
                <a:lnTo>
                  <a:pt x="219686" y="79368"/>
                </a:lnTo>
                <a:lnTo>
                  <a:pt x="179538" y="53556"/>
                </a:lnTo>
                <a:lnTo>
                  <a:pt x="172866" y="49111"/>
                </a:lnTo>
                <a:lnTo>
                  <a:pt x="172866" y="81883"/>
                </a:lnTo>
                <a:lnTo>
                  <a:pt x="191024" y="93681"/>
                </a:lnTo>
                <a:lnTo>
                  <a:pt x="227833" y="116837"/>
                </a:lnTo>
                <a:lnTo>
                  <a:pt x="264989" y="139458"/>
                </a:lnTo>
                <a:lnTo>
                  <a:pt x="302490" y="161543"/>
                </a:lnTo>
                <a:lnTo>
                  <a:pt x="342668" y="152902"/>
                </a:lnTo>
                <a:close/>
              </a:path>
              <a:path w="342668" h="5818934">
                <a:moveTo>
                  <a:pt x="599521" y="282132"/>
                </a:moveTo>
                <a:lnTo>
                  <a:pt x="555744" y="262266"/>
                </a:lnTo>
                <a:lnTo>
                  <a:pt x="512346" y="241727"/>
                </a:lnTo>
                <a:lnTo>
                  <a:pt x="469333" y="220518"/>
                </a:lnTo>
                <a:lnTo>
                  <a:pt x="426712" y="198642"/>
                </a:lnTo>
                <a:lnTo>
                  <a:pt x="384488" y="176102"/>
                </a:lnTo>
                <a:lnTo>
                  <a:pt x="342668" y="152902"/>
                </a:lnTo>
                <a:lnTo>
                  <a:pt x="302490" y="161543"/>
                </a:lnTo>
                <a:lnTo>
                  <a:pt x="340329" y="183088"/>
                </a:lnTo>
                <a:lnTo>
                  <a:pt x="378503" y="204091"/>
                </a:lnTo>
                <a:lnTo>
                  <a:pt x="417008" y="224551"/>
                </a:lnTo>
                <a:lnTo>
                  <a:pt x="455839" y="244464"/>
                </a:lnTo>
                <a:lnTo>
                  <a:pt x="494991" y="263829"/>
                </a:lnTo>
                <a:lnTo>
                  <a:pt x="534461" y="282643"/>
                </a:lnTo>
                <a:lnTo>
                  <a:pt x="573886" y="300740"/>
                </a:lnTo>
                <a:lnTo>
                  <a:pt x="642335" y="300740"/>
                </a:lnTo>
                <a:lnTo>
                  <a:pt x="599521" y="282132"/>
                </a:lnTo>
                <a:close/>
              </a:path>
              <a:path w="342668" h="5818934">
                <a:moveTo>
                  <a:pt x="280989" y="252729"/>
                </a:moveTo>
                <a:lnTo>
                  <a:pt x="229536" y="196413"/>
                </a:lnTo>
                <a:lnTo>
                  <a:pt x="179322" y="139008"/>
                </a:lnTo>
                <a:lnTo>
                  <a:pt x="172866" y="131295"/>
                </a:lnTo>
                <a:lnTo>
                  <a:pt x="172866" y="173279"/>
                </a:lnTo>
                <a:lnTo>
                  <a:pt x="210031" y="215788"/>
                </a:lnTo>
                <a:lnTo>
                  <a:pt x="265128" y="275962"/>
                </a:lnTo>
                <a:lnTo>
                  <a:pt x="288881" y="300740"/>
                </a:lnTo>
                <a:lnTo>
                  <a:pt x="326792" y="300740"/>
                </a:lnTo>
                <a:lnTo>
                  <a:pt x="280989" y="252729"/>
                </a:lnTo>
                <a:close/>
              </a:path>
              <a:path w="342668" h="5818934">
                <a:moveTo>
                  <a:pt x="3195634" y="282592"/>
                </a:moveTo>
                <a:lnTo>
                  <a:pt x="3296499" y="232954"/>
                </a:lnTo>
                <a:lnTo>
                  <a:pt x="3395337" y="179607"/>
                </a:lnTo>
                <a:lnTo>
                  <a:pt x="3492045" y="122590"/>
                </a:lnTo>
                <a:lnTo>
                  <a:pt x="3586522" y="61941"/>
                </a:lnTo>
                <a:lnTo>
                  <a:pt x="3678666" y="-2299"/>
                </a:lnTo>
                <a:lnTo>
                  <a:pt x="3768375" y="-70093"/>
                </a:lnTo>
                <a:lnTo>
                  <a:pt x="3855547" y="-141403"/>
                </a:lnTo>
                <a:lnTo>
                  <a:pt x="3940080" y="-216189"/>
                </a:lnTo>
                <a:lnTo>
                  <a:pt x="4021431" y="-293992"/>
                </a:lnTo>
                <a:lnTo>
                  <a:pt x="4099001" y="-374227"/>
                </a:lnTo>
                <a:lnTo>
                  <a:pt x="4172747" y="-456799"/>
                </a:lnTo>
                <a:lnTo>
                  <a:pt x="4242627" y="-541614"/>
                </a:lnTo>
                <a:lnTo>
                  <a:pt x="4308599" y="-628580"/>
                </a:lnTo>
                <a:lnTo>
                  <a:pt x="4370621" y="-717602"/>
                </a:lnTo>
                <a:lnTo>
                  <a:pt x="4428650" y="-808586"/>
                </a:lnTo>
                <a:lnTo>
                  <a:pt x="4482644" y="-901439"/>
                </a:lnTo>
                <a:lnTo>
                  <a:pt x="4532561" y="-996067"/>
                </a:lnTo>
                <a:lnTo>
                  <a:pt x="4578360" y="-1092376"/>
                </a:lnTo>
                <a:lnTo>
                  <a:pt x="4619996" y="-1190272"/>
                </a:lnTo>
                <a:lnTo>
                  <a:pt x="4657429" y="-1289662"/>
                </a:lnTo>
                <a:lnTo>
                  <a:pt x="4690616" y="-1390451"/>
                </a:lnTo>
                <a:lnTo>
                  <a:pt x="4719516" y="-1492547"/>
                </a:lnTo>
                <a:lnTo>
                  <a:pt x="4744085" y="-1595855"/>
                </a:lnTo>
                <a:lnTo>
                  <a:pt x="4764281" y="-1700281"/>
                </a:lnTo>
                <a:lnTo>
                  <a:pt x="4780063" y="-1805732"/>
                </a:lnTo>
                <a:lnTo>
                  <a:pt x="4791388" y="-1912114"/>
                </a:lnTo>
                <a:lnTo>
                  <a:pt x="4798214" y="-2019334"/>
                </a:lnTo>
                <a:lnTo>
                  <a:pt x="4800499" y="-2127297"/>
                </a:lnTo>
                <a:lnTo>
                  <a:pt x="4798214" y="-2235260"/>
                </a:lnTo>
                <a:lnTo>
                  <a:pt x="4791388" y="-2342480"/>
                </a:lnTo>
                <a:lnTo>
                  <a:pt x="4780063" y="-2448863"/>
                </a:lnTo>
                <a:lnTo>
                  <a:pt x="4764281" y="-2554315"/>
                </a:lnTo>
                <a:lnTo>
                  <a:pt x="4744085" y="-2658744"/>
                </a:lnTo>
                <a:lnTo>
                  <a:pt x="4719516" y="-2762054"/>
                </a:lnTo>
                <a:lnTo>
                  <a:pt x="4690616" y="-2864152"/>
                </a:lnTo>
                <a:lnTo>
                  <a:pt x="4657429" y="-2964945"/>
                </a:lnTo>
                <a:lnTo>
                  <a:pt x="4619996" y="-3064338"/>
                </a:lnTo>
                <a:lnTo>
                  <a:pt x="4578360" y="-3162237"/>
                </a:lnTo>
                <a:lnTo>
                  <a:pt x="4532561" y="-3258550"/>
                </a:lnTo>
                <a:lnTo>
                  <a:pt x="4482644" y="-3353182"/>
                </a:lnTo>
                <a:lnTo>
                  <a:pt x="4428650" y="-3446039"/>
                </a:lnTo>
                <a:lnTo>
                  <a:pt x="4370621" y="-3537028"/>
                </a:lnTo>
                <a:lnTo>
                  <a:pt x="4308599" y="-3626055"/>
                </a:lnTo>
                <a:lnTo>
                  <a:pt x="4242627" y="-3713025"/>
                </a:lnTo>
                <a:lnTo>
                  <a:pt x="4172747" y="-3797846"/>
                </a:lnTo>
                <a:lnTo>
                  <a:pt x="4099001" y="-3880424"/>
                </a:lnTo>
                <a:lnTo>
                  <a:pt x="4021431" y="-3960664"/>
                </a:lnTo>
                <a:lnTo>
                  <a:pt x="3940080" y="-4038473"/>
                </a:lnTo>
                <a:lnTo>
                  <a:pt x="3855545" y="-4113267"/>
                </a:lnTo>
                <a:lnTo>
                  <a:pt x="3768372" y="-4184585"/>
                </a:lnTo>
                <a:lnTo>
                  <a:pt x="3678662" y="-4252387"/>
                </a:lnTo>
                <a:lnTo>
                  <a:pt x="3586518" y="-4316634"/>
                </a:lnTo>
                <a:lnTo>
                  <a:pt x="3492040" y="-4377288"/>
                </a:lnTo>
                <a:lnTo>
                  <a:pt x="3395331" y="-4434311"/>
                </a:lnTo>
                <a:lnTo>
                  <a:pt x="3296492" y="-4487662"/>
                </a:lnTo>
                <a:lnTo>
                  <a:pt x="3195627" y="-4537304"/>
                </a:lnTo>
                <a:lnTo>
                  <a:pt x="3092835" y="-4583198"/>
                </a:lnTo>
                <a:lnTo>
                  <a:pt x="2988220" y="-4625304"/>
                </a:lnTo>
                <a:lnTo>
                  <a:pt x="2881883" y="-4663584"/>
                </a:lnTo>
                <a:lnTo>
                  <a:pt x="2773925" y="-4698000"/>
                </a:lnTo>
                <a:lnTo>
                  <a:pt x="2664450" y="-4728512"/>
                </a:lnTo>
                <a:lnTo>
                  <a:pt x="2553558" y="-4755082"/>
                </a:lnTo>
                <a:lnTo>
                  <a:pt x="2441352" y="-4777670"/>
                </a:lnTo>
                <a:lnTo>
                  <a:pt x="2327933" y="-4796239"/>
                </a:lnTo>
                <a:lnTo>
                  <a:pt x="2213403" y="-4810748"/>
                </a:lnTo>
                <a:lnTo>
                  <a:pt x="2097864" y="-4821160"/>
                </a:lnTo>
                <a:lnTo>
                  <a:pt x="1981419" y="-4827436"/>
                </a:lnTo>
                <a:lnTo>
                  <a:pt x="1864168" y="-4829537"/>
                </a:lnTo>
                <a:lnTo>
                  <a:pt x="1812533" y="-4829129"/>
                </a:lnTo>
                <a:lnTo>
                  <a:pt x="1761013" y="-4827905"/>
                </a:lnTo>
                <a:lnTo>
                  <a:pt x="1709614" y="-4825867"/>
                </a:lnTo>
                <a:lnTo>
                  <a:pt x="1658342" y="-4823016"/>
                </a:lnTo>
                <a:lnTo>
                  <a:pt x="1607205" y="-4819353"/>
                </a:lnTo>
                <a:lnTo>
                  <a:pt x="1556210" y="-4814878"/>
                </a:lnTo>
                <a:lnTo>
                  <a:pt x="1505364" y="-4809594"/>
                </a:lnTo>
                <a:lnTo>
                  <a:pt x="1454674" y="-4803502"/>
                </a:lnTo>
                <a:lnTo>
                  <a:pt x="1404147" y="-4796601"/>
                </a:lnTo>
                <a:lnTo>
                  <a:pt x="1353790" y="-4788895"/>
                </a:lnTo>
                <a:lnTo>
                  <a:pt x="1303610" y="-4780383"/>
                </a:lnTo>
                <a:lnTo>
                  <a:pt x="1253614" y="-4771066"/>
                </a:lnTo>
                <a:lnTo>
                  <a:pt x="1203809" y="-4760947"/>
                </a:lnTo>
                <a:lnTo>
                  <a:pt x="1154203" y="-4750026"/>
                </a:lnTo>
                <a:lnTo>
                  <a:pt x="1104801" y="-4738304"/>
                </a:lnTo>
                <a:lnTo>
                  <a:pt x="1055611" y="-4725783"/>
                </a:lnTo>
                <a:lnTo>
                  <a:pt x="1006641" y="-4712463"/>
                </a:lnTo>
                <a:lnTo>
                  <a:pt x="957897" y="-4698346"/>
                </a:lnTo>
                <a:lnTo>
                  <a:pt x="909386" y="-4683432"/>
                </a:lnTo>
                <a:lnTo>
                  <a:pt x="861115" y="-4667723"/>
                </a:lnTo>
                <a:lnTo>
                  <a:pt x="819269" y="-4653393"/>
                </a:lnTo>
                <a:lnTo>
                  <a:pt x="777704" y="-4638493"/>
                </a:lnTo>
                <a:lnTo>
                  <a:pt x="736426" y="-4623027"/>
                </a:lnTo>
                <a:lnTo>
                  <a:pt x="695438" y="-4606996"/>
                </a:lnTo>
                <a:lnTo>
                  <a:pt x="654745" y="-4590403"/>
                </a:lnTo>
                <a:lnTo>
                  <a:pt x="614351" y="-4573250"/>
                </a:lnTo>
                <a:lnTo>
                  <a:pt x="574261" y="-4555539"/>
                </a:lnTo>
                <a:lnTo>
                  <a:pt x="534479" y="-4537273"/>
                </a:lnTo>
                <a:lnTo>
                  <a:pt x="495010" y="-4518454"/>
                </a:lnTo>
                <a:lnTo>
                  <a:pt x="455857" y="-4499084"/>
                </a:lnTo>
                <a:lnTo>
                  <a:pt x="417026" y="-4479166"/>
                </a:lnTo>
                <a:lnTo>
                  <a:pt x="378520" y="-4458702"/>
                </a:lnTo>
                <a:lnTo>
                  <a:pt x="340345" y="-4437694"/>
                </a:lnTo>
                <a:lnTo>
                  <a:pt x="302504" y="-4416144"/>
                </a:lnTo>
                <a:lnTo>
                  <a:pt x="265002" y="-4394055"/>
                </a:lnTo>
                <a:lnTo>
                  <a:pt x="227843" y="-4371430"/>
                </a:lnTo>
                <a:lnTo>
                  <a:pt x="191032" y="-4348269"/>
                </a:lnTo>
                <a:lnTo>
                  <a:pt x="172866" y="-4336464"/>
                </a:lnTo>
                <a:lnTo>
                  <a:pt x="172866" y="-4303685"/>
                </a:lnTo>
                <a:lnTo>
                  <a:pt x="179556" y="-4308142"/>
                </a:lnTo>
                <a:lnTo>
                  <a:pt x="219707" y="-4333959"/>
                </a:lnTo>
                <a:lnTo>
                  <a:pt x="260284" y="-4359127"/>
                </a:lnTo>
                <a:lnTo>
                  <a:pt x="301282" y="-4383644"/>
                </a:lnTo>
                <a:lnTo>
                  <a:pt x="342694" y="-4407507"/>
                </a:lnTo>
                <a:lnTo>
                  <a:pt x="384515" y="-4430712"/>
                </a:lnTo>
                <a:lnTo>
                  <a:pt x="426739" y="-4453256"/>
                </a:lnTo>
                <a:lnTo>
                  <a:pt x="469360" y="-4475136"/>
                </a:lnTo>
                <a:lnTo>
                  <a:pt x="512372" y="-4496350"/>
                </a:lnTo>
                <a:lnTo>
                  <a:pt x="555769" y="-4516893"/>
                </a:lnTo>
                <a:lnTo>
                  <a:pt x="599545" y="-4536764"/>
                </a:lnTo>
                <a:lnTo>
                  <a:pt x="643694" y="-4555958"/>
                </a:lnTo>
                <a:lnTo>
                  <a:pt x="688211" y="-4574473"/>
                </a:lnTo>
                <a:lnTo>
                  <a:pt x="733089" y="-4592306"/>
                </a:lnTo>
                <a:lnTo>
                  <a:pt x="778322" y="-4609453"/>
                </a:lnTo>
                <a:lnTo>
                  <a:pt x="823905" y="-4625912"/>
                </a:lnTo>
                <a:lnTo>
                  <a:pt x="869832" y="-4641679"/>
                </a:lnTo>
                <a:lnTo>
                  <a:pt x="917679" y="-4657252"/>
                </a:lnTo>
                <a:lnTo>
                  <a:pt x="965764" y="-4672036"/>
                </a:lnTo>
                <a:lnTo>
                  <a:pt x="1014080" y="-4686031"/>
                </a:lnTo>
                <a:lnTo>
                  <a:pt x="1062622" y="-4699235"/>
                </a:lnTo>
                <a:lnTo>
                  <a:pt x="1111381" y="-4711648"/>
                </a:lnTo>
                <a:lnTo>
                  <a:pt x="1160351" y="-4723269"/>
                </a:lnTo>
                <a:lnTo>
                  <a:pt x="1209525" y="-4734095"/>
                </a:lnTo>
                <a:lnTo>
                  <a:pt x="1258896" y="-4744127"/>
                </a:lnTo>
                <a:lnTo>
                  <a:pt x="1308457" y="-4753362"/>
                </a:lnTo>
                <a:lnTo>
                  <a:pt x="1358200" y="-4761800"/>
                </a:lnTo>
                <a:lnTo>
                  <a:pt x="1408120" y="-4769440"/>
                </a:lnTo>
                <a:lnTo>
                  <a:pt x="1458209" y="-4776281"/>
                </a:lnTo>
                <a:lnTo>
                  <a:pt x="1508460" y="-4782321"/>
                </a:lnTo>
                <a:lnTo>
                  <a:pt x="1558865" y="-4787559"/>
                </a:lnTo>
                <a:lnTo>
                  <a:pt x="1609419" y="-4791995"/>
                </a:lnTo>
                <a:lnTo>
                  <a:pt x="1660115" y="-4795626"/>
                </a:lnTo>
                <a:lnTo>
                  <a:pt x="1710944" y="-4798453"/>
                </a:lnTo>
                <a:lnTo>
                  <a:pt x="1761901" y="-4800473"/>
                </a:lnTo>
                <a:lnTo>
                  <a:pt x="1812977" y="-4801686"/>
                </a:lnTo>
                <a:lnTo>
                  <a:pt x="1864168" y="-4802091"/>
                </a:lnTo>
                <a:lnTo>
                  <a:pt x="1980385" y="-4800009"/>
                </a:lnTo>
                <a:lnTo>
                  <a:pt x="2095803" y="-4793791"/>
                </a:lnTo>
                <a:lnTo>
                  <a:pt x="2210321" y="-4783474"/>
                </a:lnTo>
                <a:lnTo>
                  <a:pt x="2323836" y="-4769096"/>
                </a:lnTo>
                <a:lnTo>
                  <a:pt x="2436249" y="-4750697"/>
                </a:lnTo>
                <a:lnTo>
                  <a:pt x="2547458" y="-4728315"/>
                </a:lnTo>
                <a:lnTo>
                  <a:pt x="2657363" y="-4701988"/>
                </a:lnTo>
                <a:lnTo>
                  <a:pt x="2765862" y="-4671755"/>
                </a:lnTo>
                <a:lnTo>
                  <a:pt x="2872855" y="-4637654"/>
                </a:lnTo>
                <a:lnTo>
                  <a:pt x="2978240" y="-4599723"/>
                </a:lnTo>
                <a:lnTo>
                  <a:pt x="3081917" y="-4558002"/>
                </a:lnTo>
                <a:lnTo>
                  <a:pt x="3183785" y="-4512529"/>
                </a:lnTo>
                <a:lnTo>
                  <a:pt x="3283743" y="-4463341"/>
                </a:lnTo>
                <a:lnTo>
                  <a:pt x="3381690" y="-4410479"/>
                </a:lnTo>
                <a:lnTo>
                  <a:pt x="3477525" y="-4353979"/>
                </a:lnTo>
                <a:lnTo>
                  <a:pt x="3571147" y="-4293881"/>
                </a:lnTo>
                <a:lnTo>
                  <a:pt x="3662456" y="-4230223"/>
                </a:lnTo>
                <a:lnTo>
                  <a:pt x="3751349" y="-4163043"/>
                </a:lnTo>
                <a:lnTo>
                  <a:pt x="3837727" y="-4092381"/>
                </a:lnTo>
                <a:lnTo>
                  <a:pt x="3921488" y="-4018273"/>
                </a:lnTo>
                <a:lnTo>
                  <a:pt x="4002001" y="-3941266"/>
                </a:lnTo>
                <a:lnTo>
                  <a:pt x="4078772" y="-3861855"/>
                </a:lnTo>
                <a:lnTo>
                  <a:pt x="4151759" y="-3780134"/>
                </a:lnTo>
                <a:lnTo>
                  <a:pt x="4220920" y="-3696195"/>
                </a:lnTo>
                <a:lnTo>
                  <a:pt x="4286212" y="-3610132"/>
                </a:lnTo>
                <a:lnTo>
                  <a:pt x="4347596" y="-3522037"/>
                </a:lnTo>
                <a:lnTo>
                  <a:pt x="4405028" y="-3432003"/>
                </a:lnTo>
                <a:lnTo>
                  <a:pt x="4458466" y="-3340122"/>
                </a:lnTo>
                <a:lnTo>
                  <a:pt x="4507870" y="-3246488"/>
                </a:lnTo>
                <a:lnTo>
                  <a:pt x="4553197" y="-3151192"/>
                </a:lnTo>
                <a:lnTo>
                  <a:pt x="4594405" y="-3054329"/>
                </a:lnTo>
                <a:lnTo>
                  <a:pt x="4631454" y="-2955990"/>
                </a:lnTo>
                <a:lnTo>
                  <a:pt x="4664300" y="-2856269"/>
                </a:lnTo>
                <a:lnTo>
                  <a:pt x="4692902" y="-2755257"/>
                </a:lnTo>
                <a:lnTo>
                  <a:pt x="4717218" y="-2653049"/>
                </a:lnTo>
                <a:lnTo>
                  <a:pt x="4737207" y="-2549736"/>
                </a:lnTo>
                <a:lnTo>
                  <a:pt x="4752827" y="-2445412"/>
                </a:lnTo>
                <a:lnTo>
                  <a:pt x="4764036" y="-2340169"/>
                </a:lnTo>
                <a:lnTo>
                  <a:pt x="4770791" y="-2234099"/>
                </a:lnTo>
                <a:lnTo>
                  <a:pt x="4773053" y="-2127297"/>
                </a:lnTo>
                <a:lnTo>
                  <a:pt x="4770791" y="-2020496"/>
                </a:lnTo>
                <a:lnTo>
                  <a:pt x="4764036" y="-1914428"/>
                </a:lnTo>
                <a:lnTo>
                  <a:pt x="4752827" y="-1809187"/>
                </a:lnTo>
                <a:lnTo>
                  <a:pt x="4737207" y="-1704864"/>
                </a:lnTo>
                <a:lnTo>
                  <a:pt x="4717218" y="-1601554"/>
                </a:lnTo>
                <a:lnTo>
                  <a:pt x="4692902" y="-1499348"/>
                </a:lnTo>
                <a:lnTo>
                  <a:pt x="4664300" y="-1398339"/>
                </a:lnTo>
                <a:lnTo>
                  <a:pt x="4631454" y="-1298621"/>
                </a:lnTo>
                <a:lnTo>
                  <a:pt x="4594405" y="-1200285"/>
                </a:lnTo>
                <a:lnTo>
                  <a:pt x="4553197" y="-1103425"/>
                </a:lnTo>
                <a:lnTo>
                  <a:pt x="4507870" y="-1008134"/>
                </a:lnTo>
                <a:lnTo>
                  <a:pt x="4458466" y="-914504"/>
                </a:lnTo>
                <a:lnTo>
                  <a:pt x="4405028" y="-822627"/>
                </a:lnTo>
                <a:lnTo>
                  <a:pt x="4347596" y="-732598"/>
                </a:lnTo>
                <a:lnTo>
                  <a:pt x="4286212" y="-644508"/>
                </a:lnTo>
                <a:lnTo>
                  <a:pt x="4220920" y="-558450"/>
                </a:lnTo>
                <a:lnTo>
                  <a:pt x="4151759" y="-474518"/>
                </a:lnTo>
                <a:lnTo>
                  <a:pt x="4078772" y="-392803"/>
                </a:lnTo>
                <a:lnTo>
                  <a:pt x="4002001" y="-313399"/>
                </a:lnTo>
                <a:lnTo>
                  <a:pt x="3921488" y="-236398"/>
                </a:lnTo>
                <a:lnTo>
                  <a:pt x="3837728" y="-162297"/>
                </a:lnTo>
                <a:lnTo>
                  <a:pt x="3751351" y="-91640"/>
                </a:lnTo>
                <a:lnTo>
                  <a:pt x="3662459" y="-24467"/>
                </a:lnTo>
                <a:lnTo>
                  <a:pt x="3571151" y="39185"/>
                </a:lnTo>
                <a:lnTo>
                  <a:pt x="3477529" y="99277"/>
                </a:lnTo>
                <a:lnTo>
                  <a:pt x="3381695" y="155772"/>
                </a:lnTo>
                <a:lnTo>
                  <a:pt x="3283748" y="208629"/>
                </a:lnTo>
                <a:lnTo>
                  <a:pt x="3183790" y="257811"/>
                </a:lnTo>
                <a:lnTo>
                  <a:pt x="3087612" y="300740"/>
                </a:lnTo>
                <a:lnTo>
                  <a:pt x="3154981" y="300740"/>
                </a:lnTo>
                <a:lnTo>
                  <a:pt x="3195634" y="282592"/>
                </a:lnTo>
                <a:close/>
              </a:path>
              <a:path w="342668" h="5818934">
                <a:moveTo>
                  <a:pt x="5472301" y="269996"/>
                </a:moveTo>
                <a:lnTo>
                  <a:pt x="5518575" y="219390"/>
                </a:lnTo>
                <a:lnTo>
                  <a:pt x="5563782" y="168009"/>
                </a:lnTo>
                <a:lnTo>
                  <a:pt x="5607917" y="115859"/>
                </a:lnTo>
                <a:lnTo>
                  <a:pt x="5650973" y="62948"/>
                </a:lnTo>
                <a:lnTo>
                  <a:pt x="5692947" y="9285"/>
                </a:lnTo>
                <a:lnTo>
                  <a:pt x="5733831" y="-45122"/>
                </a:lnTo>
                <a:lnTo>
                  <a:pt x="5773622" y="-100267"/>
                </a:lnTo>
                <a:lnTo>
                  <a:pt x="5812314" y="-156141"/>
                </a:lnTo>
                <a:lnTo>
                  <a:pt x="5849901" y="-212736"/>
                </a:lnTo>
                <a:lnTo>
                  <a:pt x="5886378" y="-270045"/>
                </a:lnTo>
                <a:lnTo>
                  <a:pt x="5921740" y="-328059"/>
                </a:lnTo>
                <a:lnTo>
                  <a:pt x="5955982" y="-386770"/>
                </a:lnTo>
                <a:lnTo>
                  <a:pt x="5989098" y="-446171"/>
                </a:lnTo>
                <a:lnTo>
                  <a:pt x="6021082" y="-506254"/>
                </a:lnTo>
                <a:lnTo>
                  <a:pt x="6051930" y="-567011"/>
                </a:lnTo>
                <a:lnTo>
                  <a:pt x="6081636" y="-628433"/>
                </a:lnTo>
                <a:lnTo>
                  <a:pt x="6110195" y="-690515"/>
                </a:lnTo>
                <a:lnTo>
                  <a:pt x="6137602" y="-753246"/>
                </a:lnTo>
                <a:lnTo>
                  <a:pt x="6164694" y="-818731"/>
                </a:lnTo>
                <a:lnTo>
                  <a:pt x="6190414" y="-884613"/>
                </a:lnTo>
                <a:lnTo>
                  <a:pt x="6214762" y="-950881"/>
                </a:lnTo>
                <a:lnTo>
                  <a:pt x="6237734" y="-1017526"/>
                </a:lnTo>
                <a:lnTo>
                  <a:pt x="6259329" y="-1084539"/>
                </a:lnTo>
                <a:lnTo>
                  <a:pt x="6279545" y="-1151910"/>
                </a:lnTo>
                <a:lnTo>
                  <a:pt x="6298380" y="-1219629"/>
                </a:lnTo>
                <a:lnTo>
                  <a:pt x="6315832" y="-1287687"/>
                </a:lnTo>
                <a:lnTo>
                  <a:pt x="6331899" y="-1356073"/>
                </a:lnTo>
                <a:lnTo>
                  <a:pt x="6346579" y="-1424780"/>
                </a:lnTo>
                <a:lnTo>
                  <a:pt x="6359870" y="-1493796"/>
                </a:lnTo>
                <a:lnTo>
                  <a:pt x="6371771" y="-1563112"/>
                </a:lnTo>
                <a:lnTo>
                  <a:pt x="6382278" y="-1632719"/>
                </a:lnTo>
                <a:lnTo>
                  <a:pt x="6391391" y="-1702607"/>
                </a:lnTo>
                <a:lnTo>
                  <a:pt x="6399108" y="-1772766"/>
                </a:lnTo>
                <a:lnTo>
                  <a:pt x="6405425" y="-1843187"/>
                </a:lnTo>
                <a:lnTo>
                  <a:pt x="6410342" y="-1913860"/>
                </a:lnTo>
                <a:lnTo>
                  <a:pt x="6413857" y="-1984776"/>
                </a:lnTo>
                <a:lnTo>
                  <a:pt x="6415967" y="-2055925"/>
                </a:lnTo>
                <a:lnTo>
                  <a:pt x="6416671" y="-2127297"/>
                </a:lnTo>
                <a:lnTo>
                  <a:pt x="6415967" y="-2198673"/>
                </a:lnTo>
                <a:lnTo>
                  <a:pt x="6413857" y="-2269826"/>
                </a:lnTo>
                <a:lnTo>
                  <a:pt x="6410342" y="-2340746"/>
                </a:lnTo>
                <a:lnTo>
                  <a:pt x="6405425" y="-2411424"/>
                </a:lnTo>
                <a:lnTo>
                  <a:pt x="6399108" y="-2481849"/>
                </a:lnTo>
                <a:lnTo>
                  <a:pt x="6391391" y="-2552012"/>
                </a:lnTo>
                <a:lnTo>
                  <a:pt x="6382278" y="-2621904"/>
                </a:lnTo>
                <a:lnTo>
                  <a:pt x="6371771" y="-2691515"/>
                </a:lnTo>
                <a:lnTo>
                  <a:pt x="6359870" y="-2760835"/>
                </a:lnTo>
                <a:lnTo>
                  <a:pt x="6346579" y="-2829854"/>
                </a:lnTo>
                <a:lnTo>
                  <a:pt x="6331899" y="-2898564"/>
                </a:lnTo>
                <a:lnTo>
                  <a:pt x="6315832" y="-2966953"/>
                </a:lnTo>
                <a:lnTo>
                  <a:pt x="6298380" y="-3035014"/>
                </a:lnTo>
                <a:lnTo>
                  <a:pt x="6279545" y="-3102735"/>
                </a:lnTo>
                <a:lnTo>
                  <a:pt x="6259329" y="-3170108"/>
                </a:lnTo>
                <a:lnTo>
                  <a:pt x="6237734" y="-3237123"/>
                </a:lnTo>
                <a:lnTo>
                  <a:pt x="6214762" y="-3303769"/>
                </a:lnTo>
                <a:lnTo>
                  <a:pt x="6190414" y="-3370039"/>
                </a:lnTo>
                <a:lnTo>
                  <a:pt x="6164694" y="-3435921"/>
                </a:lnTo>
                <a:lnTo>
                  <a:pt x="6137602" y="-3501406"/>
                </a:lnTo>
                <a:lnTo>
                  <a:pt x="6110195" y="-3564139"/>
                </a:lnTo>
                <a:lnTo>
                  <a:pt x="6081636" y="-3626221"/>
                </a:lnTo>
                <a:lnTo>
                  <a:pt x="6051930" y="-3687645"/>
                </a:lnTo>
                <a:lnTo>
                  <a:pt x="6021082" y="-3748402"/>
                </a:lnTo>
                <a:lnTo>
                  <a:pt x="5989098" y="-3808485"/>
                </a:lnTo>
                <a:lnTo>
                  <a:pt x="5955982" y="-3867886"/>
                </a:lnTo>
                <a:lnTo>
                  <a:pt x="5921740" y="-3926597"/>
                </a:lnTo>
                <a:lnTo>
                  <a:pt x="5886378" y="-3984611"/>
                </a:lnTo>
                <a:lnTo>
                  <a:pt x="5849901" y="-4041919"/>
                </a:lnTo>
                <a:lnTo>
                  <a:pt x="5812314" y="-4098513"/>
                </a:lnTo>
                <a:lnTo>
                  <a:pt x="5773622" y="-4154386"/>
                </a:lnTo>
                <a:lnTo>
                  <a:pt x="5733831" y="-4209530"/>
                </a:lnTo>
                <a:lnTo>
                  <a:pt x="5692947" y="-4263937"/>
                </a:lnTo>
                <a:lnTo>
                  <a:pt x="5650973" y="-4317599"/>
                </a:lnTo>
                <a:lnTo>
                  <a:pt x="5607917" y="-4370509"/>
                </a:lnTo>
                <a:lnTo>
                  <a:pt x="5563782" y="-4422658"/>
                </a:lnTo>
                <a:lnTo>
                  <a:pt x="5518575" y="-4474038"/>
                </a:lnTo>
                <a:lnTo>
                  <a:pt x="5472301" y="-4524642"/>
                </a:lnTo>
                <a:lnTo>
                  <a:pt x="5424965" y="-4574462"/>
                </a:lnTo>
                <a:lnTo>
                  <a:pt x="5376573" y="-4623490"/>
                </a:lnTo>
                <a:lnTo>
                  <a:pt x="5327256" y="-4671594"/>
                </a:lnTo>
                <a:lnTo>
                  <a:pt x="5277142" y="-4718648"/>
                </a:lnTo>
                <a:lnTo>
                  <a:pt x="5226239" y="-4764647"/>
                </a:lnTo>
                <a:lnTo>
                  <a:pt x="5174556" y="-4809585"/>
                </a:lnTo>
                <a:lnTo>
                  <a:pt x="5122100" y="-4853456"/>
                </a:lnTo>
                <a:lnTo>
                  <a:pt x="5068878" y="-4896256"/>
                </a:lnTo>
                <a:lnTo>
                  <a:pt x="5014900" y="-4937979"/>
                </a:lnTo>
                <a:lnTo>
                  <a:pt x="4960172" y="-4978620"/>
                </a:lnTo>
                <a:lnTo>
                  <a:pt x="4904703" y="-5018174"/>
                </a:lnTo>
                <a:lnTo>
                  <a:pt x="4848500" y="-5056635"/>
                </a:lnTo>
                <a:lnTo>
                  <a:pt x="4791572" y="-5093998"/>
                </a:lnTo>
                <a:lnTo>
                  <a:pt x="4733926" y="-5130258"/>
                </a:lnTo>
                <a:lnTo>
                  <a:pt x="4675570" y="-5165410"/>
                </a:lnTo>
                <a:lnTo>
                  <a:pt x="4616513" y="-5199448"/>
                </a:lnTo>
                <a:lnTo>
                  <a:pt x="4556761" y="-5232366"/>
                </a:lnTo>
                <a:lnTo>
                  <a:pt x="4496323" y="-5264161"/>
                </a:lnTo>
                <a:lnTo>
                  <a:pt x="4435208" y="-5294825"/>
                </a:lnTo>
                <a:lnTo>
                  <a:pt x="4373421" y="-5324355"/>
                </a:lnTo>
                <a:lnTo>
                  <a:pt x="4310973" y="-5352744"/>
                </a:lnTo>
                <a:lnTo>
                  <a:pt x="4247870" y="-5379989"/>
                </a:lnTo>
                <a:lnTo>
                  <a:pt x="4182001" y="-5406918"/>
                </a:lnTo>
                <a:lnTo>
                  <a:pt x="4115733" y="-5432485"/>
                </a:lnTo>
                <a:lnTo>
                  <a:pt x="4049076" y="-5456687"/>
                </a:lnTo>
                <a:lnTo>
                  <a:pt x="3982039" y="-5479522"/>
                </a:lnTo>
                <a:lnTo>
                  <a:pt x="3914632" y="-5500988"/>
                </a:lnTo>
                <a:lnTo>
                  <a:pt x="3846864" y="-5521083"/>
                </a:lnTo>
                <a:lnTo>
                  <a:pt x="3778746" y="-5539806"/>
                </a:lnTo>
                <a:lnTo>
                  <a:pt x="3710288" y="-5557153"/>
                </a:lnTo>
                <a:lnTo>
                  <a:pt x="3641498" y="-5573125"/>
                </a:lnTo>
                <a:lnTo>
                  <a:pt x="3572386" y="-5587717"/>
                </a:lnTo>
                <a:lnTo>
                  <a:pt x="3502963" y="-5600929"/>
                </a:lnTo>
                <a:lnTo>
                  <a:pt x="3433237" y="-5612758"/>
                </a:lnTo>
                <a:lnTo>
                  <a:pt x="3363219" y="-5623203"/>
                </a:lnTo>
                <a:lnTo>
                  <a:pt x="3292919" y="-5632262"/>
                </a:lnTo>
                <a:lnTo>
                  <a:pt x="3222345" y="-5639932"/>
                </a:lnTo>
                <a:lnTo>
                  <a:pt x="3151508" y="-5646212"/>
                </a:lnTo>
                <a:lnTo>
                  <a:pt x="3080417" y="-5651100"/>
                </a:lnTo>
                <a:lnTo>
                  <a:pt x="3009082" y="-5654594"/>
                </a:lnTo>
                <a:lnTo>
                  <a:pt x="2937513" y="-5656692"/>
                </a:lnTo>
                <a:lnTo>
                  <a:pt x="2865720" y="-5657391"/>
                </a:lnTo>
                <a:lnTo>
                  <a:pt x="2779787" y="-5656401"/>
                </a:lnTo>
                <a:lnTo>
                  <a:pt x="2694258" y="-5653433"/>
                </a:lnTo>
                <a:lnTo>
                  <a:pt x="2609146" y="-5648490"/>
                </a:lnTo>
                <a:lnTo>
                  <a:pt x="2524460" y="-5641574"/>
                </a:lnTo>
                <a:lnTo>
                  <a:pt x="2440214" y="-5632689"/>
                </a:lnTo>
                <a:lnTo>
                  <a:pt x="2356418" y="-5621836"/>
                </a:lnTo>
                <a:lnTo>
                  <a:pt x="2273083" y="-5609019"/>
                </a:lnTo>
                <a:lnTo>
                  <a:pt x="2190222" y="-5594240"/>
                </a:lnTo>
                <a:lnTo>
                  <a:pt x="2107845" y="-5577503"/>
                </a:lnTo>
                <a:lnTo>
                  <a:pt x="2025964" y="-5558810"/>
                </a:lnTo>
                <a:lnTo>
                  <a:pt x="1944590" y="-5538163"/>
                </a:lnTo>
                <a:lnTo>
                  <a:pt x="1863735" y="-5515566"/>
                </a:lnTo>
                <a:lnTo>
                  <a:pt x="1783410" y="-5491021"/>
                </a:lnTo>
                <a:lnTo>
                  <a:pt x="1703626" y="-5464531"/>
                </a:lnTo>
                <a:lnTo>
                  <a:pt x="1624396" y="-5436099"/>
                </a:lnTo>
                <a:lnTo>
                  <a:pt x="1545730" y="-5405727"/>
                </a:lnTo>
                <a:lnTo>
                  <a:pt x="1467639" y="-5373418"/>
                </a:lnTo>
                <a:lnTo>
                  <a:pt x="1390136" y="-5339176"/>
                </a:lnTo>
                <a:lnTo>
                  <a:pt x="1313232" y="-5303002"/>
                </a:lnTo>
                <a:lnTo>
                  <a:pt x="1236937" y="-5264899"/>
                </a:lnTo>
                <a:lnTo>
                  <a:pt x="1164882" y="-5226783"/>
                </a:lnTo>
                <a:lnTo>
                  <a:pt x="1093715" y="-5186991"/>
                </a:lnTo>
                <a:lnTo>
                  <a:pt x="1023471" y="-5145551"/>
                </a:lnTo>
                <a:lnTo>
                  <a:pt x="954185" y="-5102495"/>
                </a:lnTo>
                <a:lnTo>
                  <a:pt x="885891" y="-5057851"/>
                </a:lnTo>
                <a:lnTo>
                  <a:pt x="818623" y="-5011647"/>
                </a:lnTo>
                <a:lnTo>
                  <a:pt x="752417" y="-4963915"/>
                </a:lnTo>
                <a:lnTo>
                  <a:pt x="687307" y="-4914683"/>
                </a:lnTo>
                <a:lnTo>
                  <a:pt x="623328" y="-4863980"/>
                </a:lnTo>
                <a:lnTo>
                  <a:pt x="560513" y="-4811836"/>
                </a:lnTo>
                <a:lnTo>
                  <a:pt x="498898" y="-4758281"/>
                </a:lnTo>
                <a:lnTo>
                  <a:pt x="438518" y="-4703342"/>
                </a:lnTo>
                <a:lnTo>
                  <a:pt x="379406" y="-4647051"/>
                </a:lnTo>
                <a:lnTo>
                  <a:pt x="321598" y="-4589436"/>
                </a:lnTo>
                <a:lnTo>
                  <a:pt x="265128" y="-4530527"/>
                </a:lnTo>
                <a:lnTo>
                  <a:pt x="210031" y="-4470353"/>
                </a:lnTo>
                <a:lnTo>
                  <a:pt x="172866" y="-4427844"/>
                </a:lnTo>
                <a:lnTo>
                  <a:pt x="172866" y="-4385869"/>
                </a:lnTo>
                <a:lnTo>
                  <a:pt x="179322" y="-4393582"/>
                </a:lnTo>
                <a:lnTo>
                  <a:pt x="229536" y="-4450987"/>
                </a:lnTo>
                <a:lnTo>
                  <a:pt x="280989" y="-4507304"/>
                </a:lnTo>
                <a:lnTo>
                  <a:pt x="333654" y="-4562507"/>
                </a:lnTo>
                <a:lnTo>
                  <a:pt x="387502" y="-4616574"/>
                </a:lnTo>
                <a:lnTo>
                  <a:pt x="442503" y="-4669479"/>
                </a:lnTo>
                <a:lnTo>
                  <a:pt x="498630" y="-4721198"/>
                </a:lnTo>
                <a:lnTo>
                  <a:pt x="555854" y="-4771707"/>
                </a:lnTo>
                <a:lnTo>
                  <a:pt x="614145" y="-4820981"/>
                </a:lnTo>
                <a:lnTo>
                  <a:pt x="673476" y="-4868997"/>
                </a:lnTo>
                <a:lnTo>
                  <a:pt x="733818" y="-4915730"/>
                </a:lnTo>
                <a:lnTo>
                  <a:pt x="795142" y="-4961155"/>
                </a:lnTo>
                <a:lnTo>
                  <a:pt x="857419" y="-5005249"/>
                </a:lnTo>
                <a:lnTo>
                  <a:pt x="920621" y="-5047986"/>
                </a:lnTo>
                <a:lnTo>
                  <a:pt x="984719" y="-5089343"/>
                </a:lnTo>
                <a:lnTo>
                  <a:pt x="1049684" y="-5129296"/>
                </a:lnTo>
                <a:lnTo>
                  <a:pt x="1115488" y="-5167820"/>
                </a:lnTo>
                <a:lnTo>
                  <a:pt x="1182103" y="-5204890"/>
                </a:lnTo>
                <a:lnTo>
                  <a:pt x="1249498" y="-5240483"/>
                </a:lnTo>
                <a:lnTo>
                  <a:pt x="1325201" y="-5278291"/>
                </a:lnTo>
                <a:lnTo>
                  <a:pt x="1401509" y="-5314186"/>
                </a:lnTo>
                <a:lnTo>
                  <a:pt x="1478412" y="-5348164"/>
                </a:lnTo>
                <a:lnTo>
                  <a:pt x="1555898" y="-5380223"/>
                </a:lnTo>
                <a:lnTo>
                  <a:pt x="1633956" y="-5410360"/>
                </a:lnTo>
                <a:lnTo>
                  <a:pt x="1712574" y="-5438572"/>
                </a:lnTo>
                <a:lnTo>
                  <a:pt x="1791742" y="-5464857"/>
                </a:lnTo>
                <a:lnTo>
                  <a:pt x="1871447" y="-5489211"/>
                </a:lnTo>
                <a:lnTo>
                  <a:pt x="1951678" y="-5511633"/>
                </a:lnTo>
                <a:lnTo>
                  <a:pt x="2032424" y="-5532120"/>
                </a:lnTo>
                <a:lnTo>
                  <a:pt x="2113675" y="-5550668"/>
                </a:lnTo>
                <a:lnTo>
                  <a:pt x="2195417" y="-5567276"/>
                </a:lnTo>
                <a:lnTo>
                  <a:pt x="2277641" y="-5581939"/>
                </a:lnTo>
                <a:lnTo>
                  <a:pt x="2360334" y="-5594657"/>
                </a:lnTo>
                <a:lnTo>
                  <a:pt x="2443485" y="-5605425"/>
                </a:lnTo>
                <a:lnTo>
                  <a:pt x="2527084" y="-5614241"/>
                </a:lnTo>
                <a:lnTo>
                  <a:pt x="2611118" y="-5621103"/>
                </a:lnTo>
                <a:lnTo>
                  <a:pt x="2695576" y="-5626008"/>
                </a:lnTo>
                <a:lnTo>
                  <a:pt x="2780447" y="-5628953"/>
                </a:lnTo>
                <a:lnTo>
                  <a:pt x="2865720" y="-5629935"/>
                </a:lnTo>
                <a:lnTo>
                  <a:pt x="2936964" y="-5629241"/>
                </a:lnTo>
                <a:lnTo>
                  <a:pt x="3007985" y="-5627160"/>
                </a:lnTo>
                <a:lnTo>
                  <a:pt x="3078773" y="-5623693"/>
                </a:lnTo>
                <a:lnTo>
                  <a:pt x="3149318" y="-5618843"/>
                </a:lnTo>
                <a:lnTo>
                  <a:pt x="3219611" y="-5612612"/>
                </a:lnTo>
                <a:lnTo>
                  <a:pt x="3289643" y="-5605001"/>
                </a:lnTo>
                <a:lnTo>
                  <a:pt x="3359403" y="-5596013"/>
                </a:lnTo>
                <a:lnTo>
                  <a:pt x="3428882" y="-5585649"/>
                </a:lnTo>
                <a:lnTo>
                  <a:pt x="3498071" y="-5573911"/>
                </a:lnTo>
                <a:lnTo>
                  <a:pt x="3566960" y="-5560802"/>
                </a:lnTo>
                <a:lnTo>
                  <a:pt x="3635539" y="-5546322"/>
                </a:lnTo>
                <a:lnTo>
                  <a:pt x="3703799" y="-5530475"/>
                </a:lnTo>
                <a:lnTo>
                  <a:pt x="3771730" y="-5513262"/>
                </a:lnTo>
                <a:lnTo>
                  <a:pt x="3839322" y="-5494684"/>
                </a:lnTo>
                <a:lnTo>
                  <a:pt x="3906566" y="-5474744"/>
                </a:lnTo>
                <a:lnTo>
                  <a:pt x="3973453" y="-5453444"/>
                </a:lnTo>
                <a:lnTo>
                  <a:pt x="4039972" y="-5430786"/>
                </a:lnTo>
                <a:lnTo>
                  <a:pt x="4106115" y="-5406771"/>
                </a:lnTo>
                <a:lnTo>
                  <a:pt x="4171871" y="-5381402"/>
                </a:lnTo>
                <a:lnTo>
                  <a:pt x="4237231" y="-5354680"/>
                </a:lnTo>
                <a:lnTo>
                  <a:pt x="4299845" y="-5327646"/>
                </a:lnTo>
                <a:lnTo>
                  <a:pt x="4361810" y="-5299476"/>
                </a:lnTo>
                <a:lnTo>
                  <a:pt x="4423118" y="-5270174"/>
                </a:lnTo>
                <a:lnTo>
                  <a:pt x="4483761" y="-5239746"/>
                </a:lnTo>
                <a:lnTo>
                  <a:pt x="4543731" y="-5208197"/>
                </a:lnTo>
                <a:lnTo>
                  <a:pt x="4603021" y="-5175532"/>
                </a:lnTo>
                <a:lnTo>
                  <a:pt x="4661622" y="-5141757"/>
                </a:lnTo>
                <a:lnTo>
                  <a:pt x="4719526" y="-5106876"/>
                </a:lnTo>
                <a:lnTo>
                  <a:pt x="4776727" y="-5070896"/>
                </a:lnTo>
                <a:lnTo>
                  <a:pt x="4833215" y="-5033821"/>
                </a:lnTo>
                <a:lnTo>
                  <a:pt x="4888984" y="-4995656"/>
                </a:lnTo>
                <a:lnTo>
                  <a:pt x="4944025" y="-4956408"/>
                </a:lnTo>
                <a:lnTo>
                  <a:pt x="4998331" y="-4916080"/>
                </a:lnTo>
                <a:lnTo>
                  <a:pt x="5051893" y="-4874678"/>
                </a:lnTo>
                <a:lnTo>
                  <a:pt x="5104704" y="-4832208"/>
                </a:lnTo>
                <a:lnTo>
                  <a:pt x="5156756" y="-4788675"/>
                </a:lnTo>
                <a:lnTo>
                  <a:pt x="5208041" y="-4744084"/>
                </a:lnTo>
                <a:lnTo>
                  <a:pt x="5258551" y="-4698441"/>
                </a:lnTo>
                <a:lnTo>
                  <a:pt x="5308279" y="-4651749"/>
                </a:lnTo>
                <a:lnTo>
                  <a:pt x="5357216" y="-4604016"/>
                </a:lnTo>
                <a:lnTo>
                  <a:pt x="5405234" y="-4555368"/>
                </a:lnTo>
                <a:lnTo>
                  <a:pt x="5452202" y="-4505934"/>
                </a:lnTo>
                <a:lnTo>
                  <a:pt x="5498118" y="-4455722"/>
                </a:lnTo>
                <a:lnTo>
                  <a:pt x="5542974" y="-4404740"/>
                </a:lnTo>
                <a:lnTo>
                  <a:pt x="5586766" y="-4352995"/>
                </a:lnTo>
                <a:lnTo>
                  <a:pt x="5629489" y="-4300497"/>
                </a:lnTo>
                <a:lnTo>
                  <a:pt x="5671137" y="-4247251"/>
                </a:lnTo>
                <a:lnTo>
                  <a:pt x="5711705" y="-4193267"/>
                </a:lnTo>
                <a:lnTo>
                  <a:pt x="5751187" y="-4138551"/>
                </a:lnTo>
                <a:lnTo>
                  <a:pt x="5789578" y="-4083112"/>
                </a:lnTo>
                <a:lnTo>
                  <a:pt x="5826874" y="-4026958"/>
                </a:lnTo>
                <a:lnTo>
                  <a:pt x="5863068" y="-3970096"/>
                </a:lnTo>
                <a:lnTo>
                  <a:pt x="5898155" y="-3912534"/>
                </a:lnTo>
                <a:lnTo>
                  <a:pt x="5932130" y="-3854280"/>
                </a:lnTo>
                <a:lnTo>
                  <a:pt x="5964988" y="-3795342"/>
                </a:lnTo>
                <a:lnTo>
                  <a:pt x="5996723" y="-3735727"/>
                </a:lnTo>
                <a:lnTo>
                  <a:pt x="6027331" y="-3675443"/>
                </a:lnTo>
                <a:lnTo>
                  <a:pt x="6056805" y="-3614499"/>
                </a:lnTo>
                <a:lnTo>
                  <a:pt x="6085141" y="-3552902"/>
                </a:lnTo>
                <a:lnTo>
                  <a:pt x="6112332" y="-3490659"/>
                </a:lnTo>
                <a:lnTo>
                  <a:pt x="6139212" y="-3425687"/>
                </a:lnTo>
                <a:lnTo>
                  <a:pt x="6164731" y="-3360321"/>
                </a:lnTo>
                <a:lnTo>
                  <a:pt x="6188888" y="-3294571"/>
                </a:lnTo>
                <a:lnTo>
                  <a:pt x="6211680" y="-3228447"/>
                </a:lnTo>
                <a:lnTo>
                  <a:pt x="6233106" y="-3161957"/>
                </a:lnTo>
                <a:lnTo>
                  <a:pt x="6253164" y="-3095112"/>
                </a:lnTo>
                <a:lnTo>
                  <a:pt x="6271851" y="-3027921"/>
                </a:lnTo>
                <a:lnTo>
                  <a:pt x="6289166" y="-2960393"/>
                </a:lnTo>
                <a:lnTo>
                  <a:pt x="6305107" y="-2892539"/>
                </a:lnTo>
                <a:lnTo>
                  <a:pt x="6319672" y="-2824367"/>
                </a:lnTo>
                <a:lnTo>
                  <a:pt x="6332859" y="-2755887"/>
                </a:lnTo>
                <a:lnTo>
                  <a:pt x="6344666" y="-2687109"/>
                </a:lnTo>
                <a:lnTo>
                  <a:pt x="6355092" y="-2618043"/>
                </a:lnTo>
                <a:lnTo>
                  <a:pt x="6364133" y="-2548697"/>
                </a:lnTo>
                <a:lnTo>
                  <a:pt x="6371789" y="-2479082"/>
                </a:lnTo>
                <a:lnTo>
                  <a:pt x="6378058" y="-2409207"/>
                </a:lnTo>
                <a:lnTo>
                  <a:pt x="6382936" y="-2339081"/>
                </a:lnTo>
                <a:lnTo>
                  <a:pt x="6386423" y="-2268714"/>
                </a:lnTo>
                <a:lnTo>
                  <a:pt x="6388517" y="-2198116"/>
                </a:lnTo>
                <a:lnTo>
                  <a:pt x="6389215" y="-2127297"/>
                </a:lnTo>
                <a:lnTo>
                  <a:pt x="6388517" y="-2056481"/>
                </a:lnTo>
                <a:lnTo>
                  <a:pt x="6386423" y="-1985887"/>
                </a:lnTo>
                <a:lnTo>
                  <a:pt x="6382936" y="-1915525"/>
                </a:lnTo>
                <a:lnTo>
                  <a:pt x="6378058" y="-1845403"/>
                </a:lnTo>
                <a:lnTo>
                  <a:pt x="6371789" y="-1775532"/>
                </a:lnTo>
                <a:lnTo>
                  <a:pt x="6364133" y="-1705920"/>
                </a:lnTo>
                <a:lnTo>
                  <a:pt x="6355092" y="-1636578"/>
                </a:lnTo>
                <a:lnTo>
                  <a:pt x="6344666" y="-1567515"/>
                </a:lnTo>
                <a:lnTo>
                  <a:pt x="6332859" y="-1498740"/>
                </a:lnTo>
                <a:lnTo>
                  <a:pt x="6319672" y="-1430263"/>
                </a:lnTo>
                <a:lnTo>
                  <a:pt x="6305107" y="-1362094"/>
                </a:lnTo>
                <a:lnTo>
                  <a:pt x="6289166" y="-1294243"/>
                </a:lnTo>
                <a:lnTo>
                  <a:pt x="6271851" y="-1226717"/>
                </a:lnTo>
                <a:lnTo>
                  <a:pt x="6253164" y="-1159529"/>
                </a:lnTo>
                <a:lnTo>
                  <a:pt x="6233106" y="-1092686"/>
                </a:lnTo>
                <a:lnTo>
                  <a:pt x="6211680" y="-1026198"/>
                </a:lnTo>
                <a:lnTo>
                  <a:pt x="6188888" y="-960076"/>
                </a:lnTo>
                <a:lnTo>
                  <a:pt x="6164731" y="-894328"/>
                </a:lnTo>
                <a:lnTo>
                  <a:pt x="6139212" y="-828963"/>
                </a:lnTo>
                <a:lnTo>
                  <a:pt x="6112332" y="-763993"/>
                </a:lnTo>
                <a:lnTo>
                  <a:pt x="6085139" y="-701749"/>
                </a:lnTo>
                <a:lnTo>
                  <a:pt x="6056803" y="-640150"/>
                </a:lnTo>
                <a:lnTo>
                  <a:pt x="6027328" y="-579205"/>
                </a:lnTo>
                <a:lnTo>
                  <a:pt x="5996720" y="-518920"/>
                </a:lnTo>
                <a:lnTo>
                  <a:pt x="5964984" y="-459305"/>
                </a:lnTo>
                <a:lnTo>
                  <a:pt x="5932126" y="-400366"/>
                </a:lnTo>
                <a:lnTo>
                  <a:pt x="5898151" y="-342111"/>
                </a:lnTo>
                <a:lnTo>
                  <a:pt x="5863063" y="-284548"/>
                </a:lnTo>
                <a:lnTo>
                  <a:pt x="5826870" y="-227686"/>
                </a:lnTo>
                <a:lnTo>
                  <a:pt x="5789575" y="-171531"/>
                </a:lnTo>
                <a:lnTo>
                  <a:pt x="5751184" y="-116092"/>
                </a:lnTo>
                <a:lnTo>
                  <a:pt x="5711702" y="-61376"/>
                </a:lnTo>
                <a:lnTo>
                  <a:pt x="5671135" y="-7392"/>
                </a:lnTo>
                <a:lnTo>
                  <a:pt x="5629487" y="45853"/>
                </a:lnTo>
                <a:lnTo>
                  <a:pt x="5586765" y="98352"/>
                </a:lnTo>
                <a:lnTo>
                  <a:pt x="5542973" y="150096"/>
                </a:lnTo>
                <a:lnTo>
                  <a:pt x="5498117" y="201078"/>
                </a:lnTo>
                <a:lnTo>
                  <a:pt x="5452202" y="251290"/>
                </a:lnTo>
                <a:lnTo>
                  <a:pt x="5405233" y="300724"/>
                </a:lnTo>
                <a:lnTo>
                  <a:pt x="5443091" y="300740"/>
                </a:lnTo>
                <a:lnTo>
                  <a:pt x="5472301" y="2699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462860" y="-5038495"/>
            <a:ext cx="10058492" cy="11069683"/>
          </a:xfrm>
          <a:custGeom>
            <a:avLst/>
            <a:gdLst/>
            <a:ahLst/>
            <a:cxnLst/>
            <a:rect l="l" t="t" r="r" b="b"/>
            <a:pathLst>
              <a:path w="10058492" h="11069683">
                <a:moveTo>
                  <a:pt x="4603490" y="11068586"/>
                </a:moveTo>
                <a:lnTo>
                  <a:pt x="4715705" y="11065297"/>
                </a:lnTo>
                <a:lnTo>
                  <a:pt x="4827552" y="11059818"/>
                </a:lnTo>
                <a:lnTo>
                  <a:pt x="4939016" y="11052154"/>
                </a:lnTo>
                <a:lnTo>
                  <a:pt x="5050083" y="11042306"/>
                </a:lnTo>
                <a:lnTo>
                  <a:pt x="5160736" y="11030279"/>
                </a:lnTo>
                <a:lnTo>
                  <a:pt x="5270962" y="11016074"/>
                </a:lnTo>
                <a:lnTo>
                  <a:pt x="5380744" y="10999696"/>
                </a:lnTo>
                <a:lnTo>
                  <a:pt x="5490067" y="10981147"/>
                </a:lnTo>
                <a:lnTo>
                  <a:pt x="5598917" y="10960430"/>
                </a:lnTo>
                <a:lnTo>
                  <a:pt x="5707277" y="10937548"/>
                </a:lnTo>
                <a:lnTo>
                  <a:pt x="5815134" y="10912504"/>
                </a:lnTo>
                <a:lnTo>
                  <a:pt x="5922471" y="10885302"/>
                </a:lnTo>
                <a:lnTo>
                  <a:pt x="6029274" y="10855945"/>
                </a:lnTo>
                <a:lnTo>
                  <a:pt x="6135528" y="10824435"/>
                </a:lnTo>
                <a:lnTo>
                  <a:pt x="6241216" y="10790775"/>
                </a:lnTo>
                <a:lnTo>
                  <a:pt x="6346325" y="10754969"/>
                </a:lnTo>
                <a:lnTo>
                  <a:pt x="6450838" y="10717020"/>
                </a:lnTo>
                <a:lnTo>
                  <a:pt x="6554741" y="10676930"/>
                </a:lnTo>
                <a:lnTo>
                  <a:pt x="6658019" y="10634703"/>
                </a:lnTo>
                <a:lnTo>
                  <a:pt x="6756957" y="10591986"/>
                </a:lnTo>
                <a:lnTo>
                  <a:pt x="6854869" y="10547472"/>
                </a:lnTo>
                <a:lnTo>
                  <a:pt x="6897521" y="10527086"/>
                </a:lnTo>
                <a:lnTo>
                  <a:pt x="6897521" y="10496657"/>
                </a:lnTo>
                <a:lnTo>
                  <a:pt x="6843258" y="10522593"/>
                </a:lnTo>
                <a:lnTo>
                  <a:pt x="6745829" y="10566888"/>
                </a:lnTo>
                <a:lnTo>
                  <a:pt x="6647379" y="10609395"/>
                </a:lnTo>
                <a:lnTo>
                  <a:pt x="6544611" y="10651414"/>
                </a:lnTo>
                <a:lnTo>
                  <a:pt x="6441220" y="10691306"/>
                </a:lnTo>
                <a:lnTo>
                  <a:pt x="6337221" y="10729068"/>
                </a:lnTo>
                <a:lnTo>
                  <a:pt x="6232630" y="10764697"/>
                </a:lnTo>
                <a:lnTo>
                  <a:pt x="6127461" y="10798191"/>
                </a:lnTo>
                <a:lnTo>
                  <a:pt x="6021730" y="10829545"/>
                </a:lnTo>
                <a:lnTo>
                  <a:pt x="5915452" y="10858758"/>
                </a:lnTo>
                <a:lnTo>
                  <a:pt x="5808642" y="10885826"/>
                </a:lnTo>
                <a:lnTo>
                  <a:pt x="5701315" y="10910745"/>
                </a:lnTo>
                <a:lnTo>
                  <a:pt x="5593487" y="10933514"/>
                </a:lnTo>
                <a:lnTo>
                  <a:pt x="5485171" y="10954129"/>
                </a:lnTo>
                <a:lnTo>
                  <a:pt x="5376384" y="10972586"/>
                </a:lnTo>
                <a:lnTo>
                  <a:pt x="5267141" y="10988884"/>
                </a:lnTo>
                <a:lnTo>
                  <a:pt x="5157456" y="11003018"/>
                </a:lnTo>
                <a:lnTo>
                  <a:pt x="5047345" y="11014986"/>
                </a:lnTo>
                <a:lnTo>
                  <a:pt x="4936822" y="11024785"/>
                </a:lnTo>
                <a:lnTo>
                  <a:pt x="4825904" y="11032411"/>
                </a:lnTo>
                <a:lnTo>
                  <a:pt x="4714605" y="11037863"/>
                </a:lnTo>
                <a:lnTo>
                  <a:pt x="4602939" y="11041136"/>
                </a:lnTo>
                <a:lnTo>
                  <a:pt x="4490924" y="11042227"/>
                </a:lnTo>
                <a:lnTo>
                  <a:pt x="4423532" y="11041825"/>
                </a:lnTo>
                <a:lnTo>
                  <a:pt x="4356185" y="11040620"/>
                </a:lnTo>
                <a:lnTo>
                  <a:pt x="4288892" y="11038612"/>
                </a:lnTo>
                <a:lnTo>
                  <a:pt x="4221663" y="11035803"/>
                </a:lnTo>
                <a:lnTo>
                  <a:pt x="4154506" y="11032193"/>
                </a:lnTo>
                <a:lnTo>
                  <a:pt x="4087431" y="11027785"/>
                </a:lnTo>
                <a:lnTo>
                  <a:pt x="4020447" y="11022579"/>
                </a:lnTo>
                <a:lnTo>
                  <a:pt x="3953563" y="11016576"/>
                </a:lnTo>
                <a:lnTo>
                  <a:pt x="3886790" y="11009778"/>
                </a:lnTo>
                <a:lnTo>
                  <a:pt x="3820135" y="11002185"/>
                </a:lnTo>
                <a:lnTo>
                  <a:pt x="3753609" y="10993798"/>
                </a:lnTo>
                <a:lnTo>
                  <a:pt x="3687221" y="10984619"/>
                </a:lnTo>
                <a:lnTo>
                  <a:pt x="3620980" y="10974649"/>
                </a:lnTo>
                <a:lnTo>
                  <a:pt x="3554895" y="10963889"/>
                </a:lnTo>
                <a:lnTo>
                  <a:pt x="3488977" y="10952339"/>
                </a:lnTo>
                <a:lnTo>
                  <a:pt x="3423233" y="10940002"/>
                </a:lnTo>
                <a:lnTo>
                  <a:pt x="3357673" y="10926878"/>
                </a:lnTo>
                <a:lnTo>
                  <a:pt x="3292308" y="10912969"/>
                </a:lnTo>
                <a:lnTo>
                  <a:pt x="3227145" y="10898274"/>
                </a:lnTo>
                <a:lnTo>
                  <a:pt x="3162195" y="10882797"/>
                </a:lnTo>
                <a:lnTo>
                  <a:pt x="3099302" y="10867011"/>
                </a:lnTo>
                <a:lnTo>
                  <a:pt x="3036598" y="10850483"/>
                </a:lnTo>
                <a:lnTo>
                  <a:pt x="2974089" y="10833218"/>
                </a:lnTo>
                <a:lnTo>
                  <a:pt x="2911785" y="10815218"/>
                </a:lnTo>
                <a:lnTo>
                  <a:pt x="2849694" y="10796487"/>
                </a:lnTo>
                <a:lnTo>
                  <a:pt x="2787825" y="10777027"/>
                </a:lnTo>
                <a:lnTo>
                  <a:pt x="2726185" y="10756842"/>
                </a:lnTo>
                <a:lnTo>
                  <a:pt x="2664785" y="10735935"/>
                </a:lnTo>
                <a:lnTo>
                  <a:pt x="2603631" y="10714309"/>
                </a:lnTo>
                <a:lnTo>
                  <a:pt x="2542733" y="10691967"/>
                </a:lnTo>
                <a:lnTo>
                  <a:pt x="2482099" y="10668913"/>
                </a:lnTo>
                <a:lnTo>
                  <a:pt x="2421737" y="10645149"/>
                </a:lnTo>
                <a:lnTo>
                  <a:pt x="2361657" y="10620679"/>
                </a:lnTo>
                <a:lnTo>
                  <a:pt x="2301866" y="10595506"/>
                </a:lnTo>
                <a:lnTo>
                  <a:pt x="2242372" y="10569633"/>
                </a:lnTo>
                <a:lnTo>
                  <a:pt x="2183186" y="10543064"/>
                </a:lnTo>
                <a:lnTo>
                  <a:pt x="2124314" y="10515801"/>
                </a:lnTo>
                <a:lnTo>
                  <a:pt x="2065766" y="10487847"/>
                </a:lnTo>
                <a:lnTo>
                  <a:pt x="2007549" y="10459207"/>
                </a:lnTo>
                <a:lnTo>
                  <a:pt x="1949673" y="10429882"/>
                </a:lnTo>
                <a:lnTo>
                  <a:pt x="1841372" y="10372652"/>
                </a:lnTo>
                <a:lnTo>
                  <a:pt x="1734355" y="10312996"/>
                </a:lnTo>
                <a:lnTo>
                  <a:pt x="1628671" y="10250953"/>
                </a:lnTo>
                <a:lnTo>
                  <a:pt x="1524367" y="10186565"/>
                </a:lnTo>
                <a:lnTo>
                  <a:pt x="1421492" y="10119873"/>
                </a:lnTo>
                <a:lnTo>
                  <a:pt x="1320094" y="10050918"/>
                </a:lnTo>
                <a:lnTo>
                  <a:pt x="1220221" y="9979740"/>
                </a:lnTo>
                <a:lnTo>
                  <a:pt x="1121921" y="9906380"/>
                </a:lnTo>
                <a:lnTo>
                  <a:pt x="1025243" y="9830880"/>
                </a:lnTo>
                <a:lnTo>
                  <a:pt x="930234" y="9753280"/>
                </a:lnTo>
                <a:lnTo>
                  <a:pt x="836943" y="9673621"/>
                </a:lnTo>
                <a:lnTo>
                  <a:pt x="745419" y="9591945"/>
                </a:lnTo>
                <a:lnTo>
                  <a:pt x="655708" y="9508291"/>
                </a:lnTo>
                <a:lnTo>
                  <a:pt x="567860" y="9422700"/>
                </a:lnTo>
                <a:lnTo>
                  <a:pt x="481923" y="9335215"/>
                </a:lnTo>
                <a:lnTo>
                  <a:pt x="397944" y="9245875"/>
                </a:lnTo>
                <a:lnTo>
                  <a:pt x="315973" y="9154721"/>
                </a:lnTo>
                <a:lnTo>
                  <a:pt x="236057" y="9061795"/>
                </a:lnTo>
                <a:lnTo>
                  <a:pt x="158244" y="8967137"/>
                </a:lnTo>
                <a:lnTo>
                  <a:pt x="160907" y="9014069"/>
                </a:lnTo>
                <a:lnTo>
                  <a:pt x="242829" y="9112244"/>
                </a:lnTo>
                <a:lnTo>
                  <a:pt x="327012" y="9208529"/>
                </a:lnTo>
                <a:lnTo>
                  <a:pt x="413401" y="9302876"/>
                </a:lnTo>
                <a:lnTo>
                  <a:pt x="501942" y="9395240"/>
                </a:lnTo>
                <a:lnTo>
                  <a:pt x="592580" y="9485574"/>
                </a:lnTo>
                <a:lnTo>
                  <a:pt x="685262" y="9573834"/>
                </a:lnTo>
                <a:lnTo>
                  <a:pt x="779934" y="9659971"/>
                </a:lnTo>
                <a:lnTo>
                  <a:pt x="876540" y="9743941"/>
                </a:lnTo>
                <a:lnTo>
                  <a:pt x="975028" y="9825698"/>
                </a:lnTo>
                <a:lnTo>
                  <a:pt x="1075342" y="9905195"/>
                </a:lnTo>
                <a:lnTo>
                  <a:pt x="1177430" y="9982387"/>
                </a:lnTo>
                <a:lnTo>
                  <a:pt x="1281235" y="10057226"/>
                </a:lnTo>
                <a:lnTo>
                  <a:pt x="1386705" y="10129668"/>
                </a:lnTo>
                <a:lnTo>
                  <a:pt x="1493785" y="10199666"/>
                </a:lnTo>
                <a:lnTo>
                  <a:pt x="1602421" y="10267174"/>
                </a:lnTo>
                <a:lnTo>
                  <a:pt x="1712558" y="10332146"/>
                </a:lnTo>
                <a:lnTo>
                  <a:pt x="1824143" y="10394536"/>
                </a:lnTo>
                <a:lnTo>
                  <a:pt x="1937122" y="10454298"/>
                </a:lnTo>
                <a:lnTo>
                  <a:pt x="1995285" y="10483768"/>
                </a:lnTo>
                <a:lnTo>
                  <a:pt x="2053791" y="10512551"/>
                </a:lnTo>
                <a:lnTo>
                  <a:pt x="2112630" y="10540643"/>
                </a:lnTo>
                <a:lnTo>
                  <a:pt x="2171794" y="10568041"/>
                </a:lnTo>
                <a:lnTo>
                  <a:pt x="2231275" y="10594743"/>
                </a:lnTo>
                <a:lnTo>
                  <a:pt x="2291063" y="10620744"/>
                </a:lnTo>
                <a:lnTo>
                  <a:pt x="2351151" y="10646042"/>
                </a:lnTo>
                <a:lnTo>
                  <a:pt x="2411530" y="10670633"/>
                </a:lnTo>
                <a:lnTo>
                  <a:pt x="2472191" y="10694515"/>
                </a:lnTo>
                <a:lnTo>
                  <a:pt x="2533126" y="10717684"/>
                </a:lnTo>
                <a:lnTo>
                  <a:pt x="2594326" y="10740137"/>
                </a:lnTo>
                <a:lnTo>
                  <a:pt x="2655783" y="10761870"/>
                </a:lnTo>
                <a:lnTo>
                  <a:pt x="2717489" y="10782882"/>
                </a:lnTo>
                <a:lnTo>
                  <a:pt x="2779434" y="10803168"/>
                </a:lnTo>
                <a:lnTo>
                  <a:pt x="2841611" y="10822725"/>
                </a:lnTo>
                <a:lnTo>
                  <a:pt x="2904010" y="10841550"/>
                </a:lnTo>
                <a:lnTo>
                  <a:pt x="2966623" y="10859640"/>
                </a:lnTo>
                <a:lnTo>
                  <a:pt x="3029443" y="10876992"/>
                </a:lnTo>
                <a:lnTo>
                  <a:pt x="3092459" y="10893602"/>
                </a:lnTo>
                <a:lnTo>
                  <a:pt x="3155664" y="10909468"/>
                </a:lnTo>
                <a:lnTo>
                  <a:pt x="3220937" y="10925022"/>
                </a:lnTo>
                <a:lnTo>
                  <a:pt x="3286423" y="10939788"/>
                </a:lnTo>
                <a:lnTo>
                  <a:pt x="3352112" y="10953766"/>
                </a:lnTo>
                <a:lnTo>
                  <a:pt x="3417996" y="10966955"/>
                </a:lnTo>
                <a:lnTo>
                  <a:pt x="3484065" y="10979353"/>
                </a:lnTo>
                <a:lnTo>
                  <a:pt x="3550309" y="10990959"/>
                </a:lnTo>
                <a:lnTo>
                  <a:pt x="3616720" y="11001772"/>
                </a:lnTo>
                <a:lnTo>
                  <a:pt x="3683287" y="11011791"/>
                </a:lnTo>
                <a:lnTo>
                  <a:pt x="3750002" y="11021015"/>
                </a:lnTo>
                <a:lnTo>
                  <a:pt x="3816855" y="11029443"/>
                </a:lnTo>
                <a:lnTo>
                  <a:pt x="3883837" y="11037074"/>
                </a:lnTo>
                <a:lnTo>
                  <a:pt x="3950938" y="11043906"/>
                </a:lnTo>
                <a:lnTo>
                  <a:pt x="4018150" y="11049938"/>
                </a:lnTo>
                <a:lnTo>
                  <a:pt x="4085462" y="11055170"/>
                </a:lnTo>
                <a:lnTo>
                  <a:pt x="4152865" y="11059600"/>
                </a:lnTo>
                <a:lnTo>
                  <a:pt x="4220350" y="11063227"/>
                </a:lnTo>
                <a:lnTo>
                  <a:pt x="4287908" y="11066050"/>
                </a:lnTo>
                <a:lnTo>
                  <a:pt x="4355529" y="11068068"/>
                </a:lnTo>
                <a:lnTo>
                  <a:pt x="4423204" y="11069279"/>
                </a:lnTo>
                <a:lnTo>
                  <a:pt x="4490924" y="11069683"/>
                </a:lnTo>
                <a:lnTo>
                  <a:pt x="4603490" y="11068586"/>
                </a:lnTo>
                <a:close/>
              </a:path>
              <a:path w="10058492" h="11069683">
                <a:moveTo>
                  <a:pt x="3011400" y="9768777"/>
                </a:moveTo>
                <a:lnTo>
                  <a:pt x="3104151" y="9766262"/>
                </a:lnTo>
                <a:lnTo>
                  <a:pt x="3196599" y="9762073"/>
                </a:lnTo>
                <a:lnTo>
                  <a:pt x="3288730" y="9756212"/>
                </a:lnTo>
                <a:lnTo>
                  <a:pt x="3380531" y="9748682"/>
                </a:lnTo>
                <a:lnTo>
                  <a:pt x="3471992" y="9739484"/>
                </a:lnTo>
                <a:lnTo>
                  <a:pt x="3563098" y="9728622"/>
                </a:lnTo>
                <a:lnTo>
                  <a:pt x="3653837" y="9716098"/>
                </a:lnTo>
                <a:lnTo>
                  <a:pt x="3744197" y="9701914"/>
                </a:lnTo>
                <a:lnTo>
                  <a:pt x="3834166" y="9686072"/>
                </a:lnTo>
                <a:lnTo>
                  <a:pt x="3923730" y="9668575"/>
                </a:lnTo>
                <a:lnTo>
                  <a:pt x="4012877" y="9649425"/>
                </a:lnTo>
                <a:lnTo>
                  <a:pt x="4101595" y="9628624"/>
                </a:lnTo>
                <a:lnTo>
                  <a:pt x="4189871" y="9606175"/>
                </a:lnTo>
                <a:lnTo>
                  <a:pt x="4277692" y="9582080"/>
                </a:lnTo>
                <a:lnTo>
                  <a:pt x="4365046" y="9556341"/>
                </a:lnTo>
                <a:lnTo>
                  <a:pt x="4451921" y="9528962"/>
                </a:lnTo>
                <a:lnTo>
                  <a:pt x="4538303" y="9499943"/>
                </a:lnTo>
                <a:lnTo>
                  <a:pt x="4624181" y="9469287"/>
                </a:lnTo>
                <a:lnTo>
                  <a:pt x="4709541" y="9436998"/>
                </a:lnTo>
                <a:lnTo>
                  <a:pt x="4791328" y="9404327"/>
                </a:lnTo>
                <a:lnTo>
                  <a:pt x="4872267" y="9370281"/>
                </a:lnTo>
                <a:lnTo>
                  <a:pt x="4952347" y="9334868"/>
                </a:lnTo>
                <a:lnTo>
                  <a:pt x="5031559" y="9298094"/>
                </a:lnTo>
                <a:lnTo>
                  <a:pt x="5109893" y="9259964"/>
                </a:lnTo>
                <a:lnTo>
                  <a:pt x="5187337" y="9220486"/>
                </a:lnTo>
                <a:lnTo>
                  <a:pt x="5263882" y="9179666"/>
                </a:lnTo>
                <a:lnTo>
                  <a:pt x="5339517" y="9137509"/>
                </a:lnTo>
                <a:lnTo>
                  <a:pt x="5414233" y="9094023"/>
                </a:lnTo>
                <a:lnTo>
                  <a:pt x="5488019" y="9049214"/>
                </a:lnTo>
                <a:lnTo>
                  <a:pt x="5560865" y="9003088"/>
                </a:lnTo>
                <a:lnTo>
                  <a:pt x="5632760" y="8955651"/>
                </a:lnTo>
                <a:lnTo>
                  <a:pt x="5703695" y="8906910"/>
                </a:lnTo>
                <a:lnTo>
                  <a:pt x="5773659" y="8856871"/>
                </a:lnTo>
                <a:lnTo>
                  <a:pt x="5842642" y="8805540"/>
                </a:lnTo>
                <a:lnTo>
                  <a:pt x="5910633" y="8752925"/>
                </a:lnTo>
                <a:lnTo>
                  <a:pt x="5977623" y="8699030"/>
                </a:lnTo>
                <a:lnTo>
                  <a:pt x="6043601" y="8643863"/>
                </a:lnTo>
                <a:lnTo>
                  <a:pt x="6108557" y="8587430"/>
                </a:lnTo>
                <a:lnTo>
                  <a:pt x="6172480" y="8529737"/>
                </a:lnTo>
                <a:lnTo>
                  <a:pt x="6235212" y="8470926"/>
                </a:lnTo>
                <a:lnTo>
                  <a:pt x="6296575" y="8411165"/>
                </a:lnTo>
                <a:lnTo>
                  <a:pt x="6356561" y="8350462"/>
                </a:lnTo>
                <a:lnTo>
                  <a:pt x="6415164" y="8288828"/>
                </a:lnTo>
                <a:lnTo>
                  <a:pt x="6472377" y="8226272"/>
                </a:lnTo>
                <a:lnTo>
                  <a:pt x="6528193" y="8162803"/>
                </a:lnTo>
                <a:lnTo>
                  <a:pt x="6582605" y="8098430"/>
                </a:lnTo>
                <a:lnTo>
                  <a:pt x="6635607" y="8033164"/>
                </a:lnTo>
                <a:lnTo>
                  <a:pt x="6687190" y="7967013"/>
                </a:lnTo>
                <a:lnTo>
                  <a:pt x="6737349" y="7899987"/>
                </a:lnTo>
                <a:lnTo>
                  <a:pt x="6786076" y="7832095"/>
                </a:lnTo>
                <a:lnTo>
                  <a:pt x="6833365" y="7763346"/>
                </a:lnTo>
                <a:lnTo>
                  <a:pt x="6879208" y="7693751"/>
                </a:lnTo>
                <a:lnTo>
                  <a:pt x="6897521" y="7664695"/>
                </a:lnTo>
                <a:lnTo>
                  <a:pt x="6897521" y="7613210"/>
                </a:lnTo>
                <a:lnTo>
                  <a:pt x="6856094" y="7678938"/>
                </a:lnTo>
                <a:lnTo>
                  <a:pt x="6810547" y="7748079"/>
                </a:lnTo>
                <a:lnTo>
                  <a:pt x="6763564" y="7816380"/>
                </a:lnTo>
                <a:lnTo>
                  <a:pt x="6715150" y="7883831"/>
                </a:lnTo>
                <a:lnTo>
                  <a:pt x="6665314" y="7950422"/>
                </a:lnTo>
                <a:lnTo>
                  <a:pt x="6614061" y="8016145"/>
                </a:lnTo>
                <a:lnTo>
                  <a:pt x="6561399" y="8080989"/>
                </a:lnTo>
                <a:lnTo>
                  <a:pt x="6507335" y="8144947"/>
                </a:lnTo>
                <a:lnTo>
                  <a:pt x="6451876" y="8208007"/>
                </a:lnTo>
                <a:lnTo>
                  <a:pt x="6395028" y="8270161"/>
                </a:lnTo>
                <a:lnTo>
                  <a:pt x="6336798" y="8331399"/>
                </a:lnTo>
                <a:lnTo>
                  <a:pt x="6277194" y="8391713"/>
                </a:lnTo>
                <a:lnTo>
                  <a:pt x="6216222" y="8451092"/>
                </a:lnTo>
                <a:lnTo>
                  <a:pt x="6153889" y="8509527"/>
                </a:lnTo>
                <a:lnTo>
                  <a:pt x="6090347" y="8566876"/>
                </a:lnTo>
                <a:lnTo>
                  <a:pt x="6025779" y="8622972"/>
                </a:lnTo>
                <a:lnTo>
                  <a:pt x="5960195" y="8677810"/>
                </a:lnTo>
                <a:lnTo>
                  <a:pt x="5893604" y="8731383"/>
                </a:lnTo>
                <a:lnTo>
                  <a:pt x="5826016" y="8783686"/>
                </a:lnTo>
                <a:lnTo>
                  <a:pt x="5757443" y="8834711"/>
                </a:lnTo>
                <a:lnTo>
                  <a:pt x="5687894" y="8884452"/>
                </a:lnTo>
                <a:lnTo>
                  <a:pt x="5617380" y="8932904"/>
                </a:lnTo>
                <a:lnTo>
                  <a:pt x="5545910" y="8980059"/>
                </a:lnTo>
                <a:lnTo>
                  <a:pt x="5473495" y="9025912"/>
                </a:lnTo>
                <a:lnTo>
                  <a:pt x="5400144" y="9070456"/>
                </a:lnTo>
                <a:lnTo>
                  <a:pt x="5325869" y="9113684"/>
                </a:lnTo>
                <a:lnTo>
                  <a:pt x="5250680" y="9155591"/>
                </a:lnTo>
                <a:lnTo>
                  <a:pt x="5174585" y="9196170"/>
                </a:lnTo>
                <a:lnTo>
                  <a:pt x="5097597" y="9235415"/>
                </a:lnTo>
                <a:lnTo>
                  <a:pt x="5019725" y="9273319"/>
                </a:lnTo>
                <a:lnTo>
                  <a:pt x="4940978" y="9309877"/>
                </a:lnTo>
                <a:lnTo>
                  <a:pt x="4861368" y="9345081"/>
                </a:lnTo>
                <a:lnTo>
                  <a:pt x="4780905" y="9378926"/>
                </a:lnTo>
                <a:lnTo>
                  <a:pt x="4699598" y="9411405"/>
                </a:lnTo>
                <a:lnTo>
                  <a:pt x="4614714" y="9443514"/>
                </a:lnTo>
                <a:lnTo>
                  <a:pt x="4529315" y="9473998"/>
                </a:lnTo>
                <a:lnTo>
                  <a:pt x="4443415" y="9502854"/>
                </a:lnTo>
                <a:lnTo>
                  <a:pt x="4357024" y="9530080"/>
                </a:lnTo>
                <a:lnTo>
                  <a:pt x="4270156" y="9555675"/>
                </a:lnTo>
                <a:lnTo>
                  <a:pt x="4182823" y="9579635"/>
                </a:lnTo>
                <a:lnTo>
                  <a:pt x="4095039" y="9601958"/>
                </a:lnTo>
                <a:lnTo>
                  <a:pt x="4006814" y="9622642"/>
                </a:lnTo>
                <a:lnTo>
                  <a:pt x="3918162" y="9641685"/>
                </a:lnTo>
                <a:lnTo>
                  <a:pt x="3829095" y="9659084"/>
                </a:lnTo>
                <a:lnTo>
                  <a:pt x="3739626" y="9674837"/>
                </a:lnTo>
                <a:lnTo>
                  <a:pt x="3649767" y="9688942"/>
                </a:lnTo>
                <a:lnTo>
                  <a:pt x="3559530" y="9701396"/>
                </a:lnTo>
                <a:lnTo>
                  <a:pt x="3468929" y="9712197"/>
                </a:lnTo>
                <a:lnTo>
                  <a:pt x="3377975" y="9721343"/>
                </a:lnTo>
                <a:lnTo>
                  <a:pt x="3286682" y="9728831"/>
                </a:lnTo>
                <a:lnTo>
                  <a:pt x="3195060" y="9734659"/>
                </a:lnTo>
                <a:lnTo>
                  <a:pt x="3103124" y="9738825"/>
                </a:lnTo>
                <a:lnTo>
                  <a:pt x="3010886" y="9741326"/>
                </a:lnTo>
                <a:lnTo>
                  <a:pt x="2918357" y="9742161"/>
                </a:lnTo>
                <a:lnTo>
                  <a:pt x="2837850" y="9741525"/>
                </a:lnTo>
                <a:lnTo>
                  <a:pt x="2757522" y="9739618"/>
                </a:lnTo>
                <a:lnTo>
                  <a:pt x="2677383" y="9736442"/>
                </a:lnTo>
                <a:lnTo>
                  <a:pt x="2597445" y="9731999"/>
                </a:lnTo>
                <a:lnTo>
                  <a:pt x="2517719" y="9726290"/>
                </a:lnTo>
                <a:lnTo>
                  <a:pt x="2438215" y="9719318"/>
                </a:lnTo>
                <a:lnTo>
                  <a:pt x="2358944" y="9711084"/>
                </a:lnTo>
                <a:lnTo>
                  <a:pt x="2279918" y="9701590"/>
                </a:lnTo>
                <a:lnTo>
                  <a:pt x="2201147" y="9690837"/>
                </a:lnTo>
                <a:lnTo>
                  <a:pt x="2122643" y="9678828"/>
                </a:lnTo>
                <a:lnTo>
                  <a:pt x="2044416" y="9665564"/>
                </a:lnTo>
                <a:lnTo>
                  <a:pt x="1966477" y="9651047"/>
                </a:lnTo>
                <a:lnTo>
                  <a:pt x="1888837" y="9635279"/>
                </a:lnTo>
                <a:lnTo>
                  <a:pt x="1811507" y="9618261"/>
                </a:lnTo>
                <a:lnTo>
                  <a:pt x="1734498" y="9599996"/>
                </a:lnTo>
                <a:lnTo>
                  <a:pt x="1657821" y="9580485"/>
                </a:lnTo>
                <a:lnTo>
                  <a:pt x="1581488" y="9559730"/>
                </a:lnTo>
                <a:lnTo>
                  <a:pt x="1505508" y="9537732"/>
                </a:lnTo>
                <a:lnTo>
                  <a:pt x="1429893" y="9514494"/>
                </a:lnTo>
                <a:lnTo>
                  <a:pt x="1354655" y="9490017"/>
                </a:lnTo>
                <a:lnTo>
                  <a:pt x="1282419" y="9465228"/>
                </a:lnTo>
                <a:lnTo>
                  <a:pt x="1210725" y="9439350"/>
                </a:lnTo>
                <a:lnTo>
                  <a:pt x="1139580" y="9412389"/>
                </a:lnTo>
                <a:lnTo>
                  <a:pt x="1068996" y="9384350"/>
                </a:lnTo>
                <a:lnTo>
                  <a:pt x="998980" y="9355238"/>
                </a:lnTo>
                <a:lnTo>
                  <a:pt x="929542" y="9325058"/>
                </a:lnTo>
                <a:lnTo>
                  <a:pt x="860692" y="9293814"/>
                </a:lnTo>
                <a:lnTo>
                  <a:pt x="792439" y="9261511"/>
                </a:lnTo>
                <a:lnTo>
                  <a:pt x="724791" y="9228155"/>
                </a:lnTo>
                <a:lnTo>
                  <a:pt x="657760" y="9193750"/>
                </a:lnTo>
                <a:lnTo>
                  <a:pt x="591353" y="9158300"/>
                </a:lnTo>
                <a:lnTo>
                  <a:pt x="525580" y="9121812"/>
                </a:lnTo>
                <a:lnTo>
                  <a:pt x="460451" y="9084290"/>
                </a:lnTo>
                <a:lnTo>
                  <a:pt x="395975" y="9045738"/>
                </a:lnTo>
                <a:lnTo>
                  <a:pt x="332160" y="9006162"/>
                </a:lnTo>
                <a:lnTo>
                  <a:pt x="269017" y="8965567"/>
                </a:lnTo>
                <a:lnTo>
                  <a:pt x="206555" y="8923957"/>
                </a:lnTo>
                <a:lnTo>
                  <a:pt x="144783" y="8881337"/>
                </a:lnTo>
                <a:lnTo>
                  <a:pt x="83711" y="8837713"/>
                </a:lnTo>
                <a:lnTo>
                  <a:pt x="23347" y="8793088"/>
                </a:lnTo>
                <a:lnTo>
                  <a:pt x="17885" y="8788989"/>
                </a:lnTo>
                <a:lnTo>
                  <a:pt x="10266" y="8789499"/>
                </a:lnTo>
                <a:lnTo>
                  <a:pt x="5422" y="8794314"/>
                </a:lnTo>
                <a:lnTo>
                  <a:pt x="588" y="8799119"/>
                </a:lnTo>
                <a:lnTo>
                  <a:pt x="0" y="8806747"/>
                </a:lnTo>
                <a:lnTo>
                  <a:pt x="4059" y="8812229"/>
                </a:lnTo>
                <a:lnTo>
                  <a:pt x="81299" y="8914048"/>
                </a:lnTo>
                <a:lnTo>
                  <a:pt x="160907" y="9014069"/>
                </a:lnTo>
                <a:lnTo>
                  <a:pt x="158244" y="8967137"/>
                </a:lnTo>
                <a:lnTo>
                  <a:pt x="82583" y="8870788"/>
                </a:lnTo>
                <a:lnTo>
                  <a:pt x="140333" y="8911736"/>
                </a:lnTo>
                <a:lnTo>
                  <a:pt x="198700" y="8951794"/>
                </a:lnTo>
                <a:lnTo>
                  <a:pt x="257676" y="8990957"/>
                </a:lnTo>
                <a:lnTo>
                  <a:pt x="317252" y="9029223"/>
                </a:lnTo>
                <a:lnTo>
                  <a:pt x="377422" y="9066587"/>
                </a:lnTo>
                <a:lnTo>
                  <a:pt x="438178" y="9103045"/>
                </a:lnTo>
                <a:lnTo>
                  <a:pt x="499511" y="9138592"/>
                </a:lnTo>
                <a:lnTo>
                  <a:pt x="561415" y="9173226"/>
                </a:lnTo>
                <a:lnTo>
                  <a:pt x="623881" y="9206941"/>
                </a:lnTo>
                <a:lnTo>
                  <a:pt x="686902" y="9239735"/>
                </a:lnTo>
                <a:lnTo>
                  <a:pt x="750470" y="9271602"/>
                </a:lnTo>
                <a:lnTo>
                  <a:pt x="814578" y="9302538"/>
                </a:lnTo>
                <a:lnTo>
                  <a:pt x="879218" y="9332541"/>
                </a:lnTo>
                <a:lnTo>
                  <a:pt x="944381" y="9361605"/>
                </a:lnTo>
                <a:lnTo>
                  <a:pt x="1010061" y="9389727"/>
                </a:lnTo>
                <a:lnTo>
                  <a:pt x="1076250" y="9416903"/>
                </a:lnTo>
                <a:lnTo>
                  <a:pt x="1142939" y="9443128"/>
                </a:lnTo>
                <a:lnTo>
                  <a:pt x="1210122" y="9468399"/>
                </a:lnTo>
                <a:lnTo>
                  <a:pt x="1277791" y="9492711"/>
                </a:lnTo>
                <a:lnTo>
                  <a:pt x="1345937" y="9516061"/>
                </a:lnTo>
                <a:lnTo>
                  <a:pt x="1421601" y="9540676"/>
                </a:lnTo>
                <a:lnTo>
                  <a:pt x="1497642" y="9564044"/>
                </a:lnTo>
                <a:lnTo>
                  <a:pt x="1574049" y="9586166"/>
                </a:lnTo>
                <a:lnTo>
                  <a:pt x="1650812" y="9607037"/>
                </a:lnTo>
                <a:lnTo>
                  <a:pt x="1727919" y="9626658"/>
                </a:lnTo>
                <a:lnTo>
                  <a:pt x="1805360" y="9645025"/>
                </a:lnTo>
                <a:lnTo>
                  <a:pt x="1883123" y="9662138"/>
                </a:lnTo>
                <a:lnTo>
                  <a:pt x="1961198" y="9677995"/>
                </a:lnTo>
                <a:lnTo>
                  <a:pt x="2039572" y="9692593"/>
                </a:lnTo>
                <a:lnTo>
                  <a:pt x="2118236" y="9705931"/>
                </a:lnTo>
                <a:lnTo>
                  <a:pt x="2197179" y="9718007"/>
                </a:lnTo>
                <a:lnTo>
                  <a:pt x="2276388" y="9728820"/>
                </a:lnTo>
                <a:lnTo>
                  <a:pt x="2355854" y="9738367"/>
                </a:lnTo>
                <a:lnTo>
                  <a:pt x="2435564" y="9746647"/>
                </a:lnTo>
                <a:lnTo>
                  <a:pt x="2515509" y="9753658"/>
                </a:lnTo>
                <a:lnTo>
                  <a:pt x="2595677" y="9759398"/>
                </a:lnTo>
                <a:lnTo>
                  <a:pt x="2676056" y="9763866"/>
                </a:lnTo>
                <a:lnTo>
                  <a:pt x="2756637" y="9767060"/>
                </a:lnTo>
                <a:lnTo>
                  <a:pt x="2837407" y="9768977"/>
                </a:lnTo>
                <a:lnTo>
                  <a:pt x="2918357" y="9769616"/>
                </a:lnTo>
                <a:lnTo>
                  <a:pt x="3011400" y="97687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150679" y="2979289"/>
            <a:ext cx="4852606" cy="6299915"/>
          </a:xfrm>
          <a:custGeom>
            <a:avLst/>
            <a:gdLst/>
            <a:ahLst/>
            <a:cxnLst/>
            <a:rect l="l" t="t" r="r" b="b"/>
            <a:pathLst>
              <a:path w="4852606" h="6299915">
                <a:moveTo>
                  <a:pt x="305088" y="5044916"/>
                </a:moveTo>
                <a:lnTo>
                  <a:pt x="343378" y="5066728"/>
                </a:lnTo>
                <a:lnTo>
                  <a:pt x="382007" y="5087992"/>
                </a:lnTo>
                <a:lnTo>
                  <a:pt x="420971" y="5108704"/>
                </a:lnTo>
                <a:lnTo>
                  <a:pt x="460266" y="5128864"/>
                </a:lnTo>
                <a:lnTo>
                  <a:pt x="499887" y="5148468"/>
                </a:lnTo>
                <a:lnTo>
                  <a:pt x="539829" y="5167514"/>
                </a:lnTo>
                <a:lnTo>
                  <a:pt x="580089" y="5186000"/>
                </a:lnTo>
                <a:lnTo>
                  <a:pt x="620661" y="5203924"/>
                </a:lnTo>
                <a:lnTo>
                  <a:pt x="661542" y="5221282"/>
                </a:lnTo>
                <a:lnTo>
                  <a:pt x="702726" y="5238074"/>
                </a:lnTo>
                <a:lnTo>
                  <a:pt x="744209" y="5254295"/>
                </a:lnTo>
                <a:lnTo>
                  <a:pt x="785988" y="5269945"/>
                </a:lnTo>
                <a:lnTo>
                  <a:pt x="828056" y="5285021"/>
                </a:lnTo>
                <a:lnTo>
                  <a:pt x="870411" y="5299520"/>
                </a:lnTo>
                <a:lnTo>
                  <a:pt x="919202" y="5315392"/>
                </a:lnTo>
                <a:lnTo>
                  <a:pt x="968237" y="5330461"/>
                </a:lnTo>
                <a:lnTo>
                  <a:pt x="1017508" y="5344725"/>
                </a:lnTo>
                <a:lnTo>
                  <a:pt x="1067008" y="5358184"/>
                </a:lnTo>
                <a:lnTo>
                  <a:pt x="1116730" y="5370836"/>
                </a:lnTo>
                <a:lnTo>
                  <a:pt x="1166667" y="5382680"/>
                </a:lnTo>
                <a:lnTo>
                  <a:pt x="1216811" y="5393715"/>
                </a:lnTo>
                <a:lnTo>
                  <a:pt x="1267156" y="5403939"/>
                </a:lnTo>
                <a:lnTo>
                  <a:pt x="1317695" y="5413353"/>
                </a:lnTo>
                <a:lnTo>
                  <a:pt x="1368420" y="5421953"/>
                </a:lnTo>
                <a:lnTo>
                  <a:pt x="1419325" y="5429741"/>
                </a:lnTo>
                <a:lnTo>
                  <a:pt x="1470402" y="5436713"/>
                </a:lnTo>
                <a:lnTo>
                  <a:pt x="1521644" y="5442869"/>
                </a:lnTo>
                <a:lnTo>
                  <a:pt x="1573044" y="5448208"/>
                </a:lnTo>
                <a:lnTo>
                  <a:pt x="1624595" y="5452729"/>
                </a:lnTo>
                <a:lnTo>
                  <a:pt x="1676290" y="5456431"/>
                </a:lnTo>
                <a:lnTo>
                  <a:pt x="1728122" y="5459312"/>
                </a:lnTo>
                <a:lnTo>
                  <a:pt x="1780084" y="5461371"/>
                </a:lnTo>
                <a:lnTo>
                  <a:pt x="1832168" y="5462607"/>
                </a:lnTo>
                <a:lnTo>
                  <a:pt x="1884367" y="5463020"/>
                </a:lnTo>
                <a:lnTo>
                  <a:pt x="2002892" y="5460896"/>
                </a:lnTo>
                <a:lnTo>
                  <a:pt x="2120604" y="5454553"/>
                </a:lnTo>
                <a:lnTo>
                  <a:pt x="2237398" y="5444029"/>
                </a:lnTo>
                <a:lnTo>
                  <a:pt x="2353172" y="5429363"/>
                </a:lnTo>
                <a:lnTo>
                  <a:pt x="2467823" y="5410594"/>
                </a:lnTo>
                <a:lnTo>
                  <a:pt x="2581249" y="5387762"/>
                </a:lnTo>
                <a:lnTo>
                  <a:pt x="2693346" y="5360906"/>
                </a:lnTo>
                <a:lnTo>
                  <a:pt x="2804010" y="5330065"/>
                </a:lnTo>
                <a:lnTo>
                  <a:pt x="2913140" y="5295278"/>
                </a:lnTo>
                <a:lnTo>
                  <a:pt x="3020633" y="5256586"/>
                </a:lnTo>
                <a:lnTo>
                  <a:pt x="3126384" y="5214025"/>
                </a:lnTo>
                <a:lnTo>
                  <a:pt x="3230292" y="5167637"/>
                </a:lnTo>
                <a:lnTo>
                  <a:pt x="3332253" y="5117461"/>
                </a:lnTo>
                <a:lnTo>
                  <a:pt x="3432164" y="5063534"/>
                </a:lnTo>
                <a:lnTo>
                  <a:pt x="3529923" y="5005898"/>
                </a:lnTo>
                <a:lnTo>
                  <a:pt x="3625426" y="4944591"/>
                </a:lnTo>
                <a:lnTo>
                  <a:pt x="3718570" y="4879651"/>
                </a:lnTo>
                <a:lnTo>
                  <a:pt x="3809253" y="4811119"/>
                </a:lnTo>
                <a:lnTo>
                  <a:pt x="3897372" y="4739034"/>
                </a:lnTo>
                <a:lnTo>
                  <a:pt x="3982822" y="4663435"/>
                </a:lnTo>
                <a:lnTo>
                  <a:pt x="4065058" y="4584787"/>
                </a:lnTo>
                <a:lnTo>
                  <a:pt x="4143471" y="4503682"/>
                </a:lnTo>
                <a:lnTo>
                  <a:pt x="4218020" y="4420213"/>
                </a:lnTo>
                <a:lnTo>
                  <a:pt x="4288660" y="4334477"/>
                </a:lnTo>
                <a:lnTo>
                  <a:pt x="4355350" y="4246568"/>
                </a:lnTo>
                <a:lnTo>
                  <a:pt x="4418046" y="4156580"/>
                </a:lnTo>
                <a:lnTo>
                  <a:pt x="4476707" y="4064608"/>
                </a:lnTo>
                <a:lnTo>
                  <a:pt x="4531289" y="3970748"/>
                </a:lnTo>
                <a:lnTo>
                  <a:pt x="4581749" y="3875093"/>
                </a:lnTo>
                <a:lnTo>
                  <a:pt x="4628046" y="3777739"/>
                </a:lnTo>
                <a:lnTo>
                  <a:pt x="4670136" y="3678781"/>
                </a:lnTo>
                <a:lnTo>
                  <a:pt x="4707977" y="3578312"/>
                </a:lnTo>
                <a:lnTo>
                  <a:pt x="4741526" y="3476429"/>
                </a:lnTo>
                <a:lnTo>
                  <a:pt x="4770740" y="3373226"/>
                </a:lnTo>
                <a:lnTo>
                  <a:pt x="4795577" y="3268797"/>
                </a:lnTo>
                <a:lnTo>
                  <a:pt x="4815994" y="3163237"/>
                </a:lnTo>
                <a:lnTo>
                  <a:pt x="4831948" y="3056642"/>
                </a:lnTo>
                <a:lnTo>
                  <a:pt x="4843396" y="2949105"/>
                </a:lnTo>
                <a:lnTo>
                  <a:pt x="4850296" y="2840722"/>
                </a:lnTo>
                <a:lnTo>
                  <a:pt x="4852606" y="2731588"/>
                </a:lnTo>
                <a:lnTo>
                  <a:pt x="4850296" y="2622453"/>
                </a:lnTo>
                <a:lnTo>
                  <a:pt x="4843396" y="2514070"/>
                </a:lnTo>
                <a:lnTo>
                  <a:pt x="4831948" y="2406532"/>
                </a:lnTo>
                <a:lnTo>
                  <a:pt x="4815994" y="2299935"/>
                </a:lnTo>
                <a:lnTo>
                  <a:pt x="4795577" y="2194373"/>
                </a:lnTo>
                <a:lnTo>
                  <a:pt x="4770740" y="2089941"/>
                </a:lnTo>
                <a:lnTo>
                  <a:pt x="4741526" y="1986734"/>
                </a:lnTo>
                <a:lnTo>
                  <a:pt x="4707978" y="1884847"/>
                </a:lnTo>
                <a:lnTo>
                  <a:pt x="4670137" y="1784375"/>
                </a:lnTo>
                <a:lnTo>
                  <a:pt x="4628047" y="1685412"/>
                </a:lnTo>
                <a:lnTo>
                  <a:pt x="4581751" y="1588054"/>
                </a:lnTo>
                <a:lnTo>
                  <a:pt x="4531291" y="1492394"/>
                </a:lnTo>
                <a:lnTo>
                  <a:pt x="4476709" y="1398529"/>
                </a:lnTo>
                <a:lnTo>
                  <a:pt x="4418049" y="1306552"/>
                </a:lnTo>
                <a:lnTo>
                  <a:pt x="4355354" y="1216559"/>
                </a:lnTo>
                <a:lnTo>
                  <a:pt x="4288665" y="1128644"/>
                </a:lnTo>
                <a:lnTo>
                  <a:pt x="4218026" y="1042902"/>
                </a:lnTo>
                <a:lnTo>
                  <a:pt x="4143479" y="959428"/>
                </a:lnTo>
                <a:lnTo>
                  <a:pt x="4065067" y="878316"/>
                </a:lnTo>
                <a:lnTo>
                  <a:pt x="3982832" y="799663"/>
                </a:lnTo>
                <a:lnTo>
                  <a:pt x="3897379" y="724055"/>
                </a:lnTo>
                <a:lnTo>
                  <a:pt x="3809258" y="651962"/>
                </a:lnTo>
                <a:lnTo>
                  <a:pt x="3718573" y="583422"/>
                </a:lnTo>
                <a:lnTo>
                  <a:pt x="3625426" y="518476"/>
                </a:lnTo>
                <a:lnTo>
                  <a:pt x="3529921" y="457162"/>
                </a:lnTo>
                <a:lnTo>
                  <a:pt x="3432161" y="399520"/>
                </a:lnTo>
                <a:lnTo>
                  <a:pt x="3332249" y="345589"/>
                </a:lnTo>
                <a:lnTo>
                  <a:pt x="3230287" y="295407"/>
                </a:lnTo>
                <a:lnTo>
                  <a:pt x="3126378" y="249015"/>
                </a:lnTo>
                <a:lnTo>
                  <a:pt x="3020626" y="206451"/>
                </a:lnTo>
                <a:lnTo>
                  <a:pt x="2913134" y="167754"/>
                </a:lnTo>
                <a:lnTo>
                  <a:pt x="2804004" y="132965"/>
                </a:lnTo>
                <a:lnTo>
                  <a:pt x="2693339" y="102121"/>
                </a:lnTo>
                <a:lnTo>
                  <a:pt x="2581243" y="75263"/>
                </a:lnTo>
                <a:lnTo>
                  <a:pt x="2467818" y="52429"/>
                </a:lnTo>
                <a:lnTo>
                  <a:pt x="2353167" y="33659"/>
                </a:lnTo>
                <a:lnTo>
                  <a:pt x="2237394" y="18992"/>
                </a:lnTo>
                <a:lnTo>
                  <a:pt x="2120601" y="8467"/>
                </a:lnTo>
                <a:lnTo>
                  <a:pt x="2002891" y="2123"/>
                </a:lnTo>
                <a:lnTo>
                  <a:pt x="1884367" y="0"/>
                </a:lnTo>
                <a:lnTo>
                  <a:pt x="1832172" y="412"/>
                </a:lnTo>
                <a:lnTo>
                  <a:pt x="1780091" y="1649"/>
                </a:lnTo>
                <a:lnTo>
                  <a:pt x="1728133" y="3709"/>
                </a:lnTo>
                <a:lnTo>
                  <a:pt x="1676303" y="6591"/>
                </a:lnTo>
                <a:lnTo>
                  <a:pt x="1624610" y="10294"/>
                </a:lnTo>
                <a:lnTo>
                  <a:pt x="1573061" y="14817"/>
                </a:lnTo>
                <a:lnTo>
                  <a:pt x="1521662" y="20158"/>
                </a:lnTo>
                <a:lnTo>
                  <a:pt x="1470420" y="26317"/>
                </a:lnTo>
                <a:lnTo>
                  <a:pt x="1419344" y="33292"/>
                </a:lnTo>
                <a:lnTo>
                  <a:pt x="1368439" y="41083"/>
                </a:lnTo>
                <a:lnTo>
                  <a:pt x="1317713" y="49688"/>
                </a:lnTo>
                <a:lnTo>
                  <a:pt x="1267173" y="59105"/>
                </a:lnTo>
                <a:lnTo>
                  <a:pt x="1216827" y="69335"/>
                </a:lnTo>
                <a:lnTo>
                  <a:pt x="1166681" y="80375"/>
                </a:lnTo>
                <a:lnTo>
                  <a:pt x="1116742" y="92225"/>
                </a:lnTo>
                <a:lnTo>
                  <a:pt x="1067018" y="104883"/>
                </a:lnTo>
                <a:lnTo>
                  <a:pt x="1017516" y="118349"/>
                </a:lnTo>
                <a:lnTo>
                  <a:pt x="968243" y="132620"/>
                </a:lnTo>
                <a:lnTo>
                  <a:pt x="919205" y="147697"/>
                </a:lnTo>
                <a:lnTo>
                  <a:pt x="870411" y="163578"/>
                </a:lnTo>
                <a:lnTo>
                  <a:pt x="828060" y="178081"/>
                </a:lnTo>
                <a:lnTo>
                  <a:pt x="785996" y="193161"/>
                </a:lnTo>
                <a:lnTo>
                  <a:pt x="744221" y="208815"/>
                </a:lnTo>
                <a:lnTo>
                  <a:pt x="702740" y="225042"/>
                </a:lnTo>
                <a:lnTo>
                  <a:pt x="661558" y="241837"/>
                </a:lnTo>
                <a:lnTo>
                  <a:pt x="620680" y="259200"/>
                </a:lnTo>
                <a:lnTo>
                  <a:pt x="580109" y="277128"/>
                </a:lnTo>
                <a:lnTo>
                  <a:pt x="539850" y="295619"/>
                </a:lnTo>
                <a:lnTo>
                  <a:pt x="499909" y="314669"/>
                </a:lnTo>
                <a:lnTo>
                  <a:pt x="460288" y="334278"/>
                </a:lnTo>
                <a:lnTo>
                  <a:pt x="420993" y="354442"/>
                </a:lnTo>
                <a:lnTo>
                  <a:pt x="382028" y="375159"/>
                </a:lnTo>
                <a:lnTo>
                  <a:pt x="343398" y="396427"/>
                </a:lnTo>
                <a:lnTo>
                  <a:pt x="305107" y="418244"/>
                </a:lnTo>
                <a:lnTo>
                  <a:pt x="267159" y="440606"/>
                </a:lnTo>
                <a:lnTo>
                  <a:pt x="229559" y="463513"/>
                </a:lnTo>
                <a:lnTo>
                  <a:pt x="192312" y="486961"/>
                </a:lnTo>
                <a:lnTo>
                  <a:pt x="155422" y="510949"/>
                </a:lnTo>
                <a:lnTo>
                  <a:pt x="118893" y="535473"/>
                </a:lnTo>
                <a:lnTo>
                  <a:pt x="82730" y="560532"/>
                </a:lnTo>
                <a:lnTo>
                  <a:pt x="101411" y="580957"/>
                </a:lnTo>
                <a:lnTo>
                  <a:pt x="141120" y="553556"/>
                </a:lnTo>
                <a:lnTo>
                  <a:pt x="181273" y="526805"/>
                </a:lnTo>
                <a:lnTo>
                  <a:pt x="221864" y="500706"/>
                </a:lnTo>
                <a:lnTo>
                  <a:pt x="262885" y="475262"/>
                </a:lnTo>
                <a:lnTo>
                  <a:pt x="304333" y="450476"/>
                </a:lnTo>
                <a:lnTo>
                  <a:pt x="346199" y="426352"/>
                </a:lnTo>
                <a:lnTo>
                  <a:pt x="388479" y="402893"/>
                </a:lnTo>
                <a:lnTo>
                  <a:pt x="431166" y="380102"/>
                </a:lnTo>
                <a:lnTo>
                  <a:pt x="474255" y="357982"/>
                </a:lnTo>
                <a:lnTo>
                  <a:pt x="517739" y="336536"/>
                </a:lnTo>
                <a:lnTo>
                  <a:pt x="561612" y="315767"/>
                </a:lnTo>
                <a:lnTo>
                  <a:pt x="605869" y="295679"/>
                </a:lnTo>
                <a:lnTo>
                  <a:pt x="650502" y="276274"/>
                </a:lnTo>
                <a:lnTo>
                  <a:pt x="695507" y="257555"/>
                </a:lnTo>
                <a:lnTo>
                  <a:pt x="740877" y="239527"/>
                </a:lnTo>
                <a:lnTo>
                  <a:pt x="786606" y="222192"/>
                </a:lnTo>
                <a:lnTo>
                  <a:pt x="832689" y="205552"/>
                </a:lnTo>
                <a:lnTo>
                  <a:pt x="879118" y="189612"/>
                </a:lnTo>
                <a:lnTo>
                  <a:pt x="927491" y="173869"/>
                </a:lnTo>
                <a:lnTo>
                  <a:pt x="976105" y="158923"/>
                </a:lnTo>
                <a:lnTo>
                  <a:pt x="1024953" y="144774"/>
                </a:lnTo>
                <a:lnTo>
                  <a:pt x="1074029" y="131425"/>
                </a:lnTo>
                <a:lnTo>
                  <a:pt x="1123324" y="118877"/>
                </a:lnTo>
                <a:lnTo>
                  <a:pt x="1172832" y="107129"/>
                </a:lnTo>
                <a:lnTo>
                  <a:pt x="1222547" y="96184"/>
                </a:lnTo>
                <a:lnTo>
                  <a:pt x="1272460" y="86043"/>
                </a:lnTo>
                <a:lnTo>
                  <a:pt x="1322565" y="76706"/>
                </a:lnTo>
                <a:lnTo>
                  <a:pt x="1372855" y="68176"/>
                </a:lnTo>
                <a:lnTo>
                  <a:pt x="1423323" y="60452"/>
                </a:lnTo>
                <a:lnTo>
                  <a:pt x="1473961" y="53537"/>
                </a:lnTo>
                <a:lnTo>
                  <a:pt x="1524763" y="47431"/>
                </a:lnTo>
                <a:lnTo>
                  <a:pt x="1575722" y="42136"/>
                </a:lnTo>
                <a:lnTo>
                  <a:pt x="1626830" y="37652"/>
                </a:lnTo>
                <a:lnTo>
                  <a:pt x="1678081" y="33981"/>
                </a:lnTo>
                <a:lnTo>
                  <a:pt x="1729467" y="31123"/>
                </a:lnTo>
                <a:lnTo>
                  <a:pt x="1780981" y="29081"/>
                </a:lnTo>
                <a:lnTo>
                  <a:pt x="1832617" y="27855"/>
                </a:lnTo>
                <a:lnTo>
                  <a:pt x="1884367" y="27446"/>
                </a:lnTo>
                <a:lnTo>
                  <a:pt x="2001858" y="29550"/>
                </a:lnTo>
                <a:lnTo>
                  <a:pt x="2118540" y="35836"/>
                </a:lnTo>
                <a:lnTo>
                  <a:pt x="2234312" y="46267"/>
                </a:lnTo>
                <a:lnTo>
                  <a:pt x="2349071" y="60802"/>
                </a:lnTo>
                <a:lnTo>
                  <a:pt x="2462715" y="79402"/>
                </a:lnTo>
                <a:lnTo>
                  <a:pt x="2575143" y="102030"/>
                </a:lnTo>
                <a:lnTo>
                  <a:pt x="2686252" y="128645"/>
                </a:lnTo>
                <a:lnTo>
                  <a:pt x="2795940" y="159210"/>
                </a:lnTo>
                <a:lnTo>
                  <a:pt x="2904105" y="193685"/>
                </a:lnTo>
                <a:lnTo>
                  <a:pt x="3010645" y="232031"/>
                </a:lnTo>
                <a:lnTo>
                  <a:pt x="3115459" y="274210"/>
                </a:lnTo>
                <a:lnTo>
                  <a:pt x="3218444" y="320182"/>
                </a:lnTo>
                <a:lnTo>
                  <a:pt x="3319497" y="369909"/>
                </a:lnTo>
                <a:lnTo>
                  <a:pt x="3418517" y="423352"/>
                </a:lnTo>
                <a:lnTo>
                  <a:pt x="3515403" y="480472"/>
                </a:lnTo>
                <a:lnTo>
                  <a:pt x="3610051" y="541229"/>
                </a:lnTo>
                <a:lnTo>
                  <a:pt x="3702360" y="605586"/>
                </a:lnTo>
                <a:lnTo>
                  <a:pt x="3792228" y="673503"/>
                </a:lnTo>
                <a:lnTo>
                  <a:pt x="3879552" y="744942"/>
                </a:lnTo>
                <a:lnTo>
                  <a:pt x="3964231" y="819862"/>
                </a:lnTo>
                <a:lnTo>
                  <a:pt x="4045628" y="897713"/>
                </a:lnTo>
                <a:lnTo>
                  <a:pt x="4123242" y="977994"/>
                </a:lnTo>
                <a:lnTo>
                  <a:pt x="4197030" y="1060611"/>
                </a:lnTo>
                <a:lnTo>
                  <a:pt x="4266950" y="1145470"/>
                </a:lnTo>
                <a:lnTo>
                  <a:pt x="4332960" y="1232477"/>
                </a:lnTo>
                <a:lnTo>
                  <a:pt x="4395017" y="1321539"/>
                </a:lnTo>
                <a:lnTo>
                  <a:pt x="4453079" y="1412561"/>
                </a:lnTo>
                <a:lnTo>
                  <a:pt x="4507104" y="1505450"/>
                </a:lnTo>
                <a:lnTo>
                  <a:pt x="4557050" y="1600112"/>
                </a:lnTo>
                <a:lnTo>
                  <a:pt x="4602874" y="1696454"/>
                </a:lnTo>
                <a:lnTo>
                  <a:pt x="4644534" y="1794380"/>
                </a:lnTo>
                <a:lnTo>
                  <a:pt x="4681989" y="1893799"/>
                </a:lnTo>
                <a:lnTo>
                  <a:pt x="4715195" y="1994615"/>
                </a:lnTo>
                <a:lnTo>
                  <a:pt x="4744111" y="2096736"/>
                </a:lnTo>
                <a:lnTo>
                  <a:pt x="4768694" y="2200066"/>
                </a:lnTo>
                <a:lnTo>
                  <a:pt x="4788902" y="2304513"/>
                </a:lnTo>
                <a:lnTo>
                  <a:pt x="4804693" y="2409982"/>
                </a:lnTo>
                <a:lnTo>
                  <a:pt x="4816024" y="2516381"/>
                </a:lnTo>
                <a:lnTo>
                  <a:pt x="4822854" y="2623614"/>
                </a:lnTo>
                <a:lnTo>
                  <a:pt x="4825140" y="2731588"/>
                </a:lnTo>
                <a:lnTo>
                  <a:pt x="4822854" y="2839561"/>
                </a:lnTo>
                <a:lnTo>
                  <a:pt x="4816024" y="2946792"/>
                </a:lnTo>
                <a:lnTo>
                  <a:pt x="4804693" y="3053188"/>
                </a:lnTo>
                <a:lnTo>
                  <a:pt x="4788902" y="3158655"/>
                </a:lnTo>
                <a:lnTo>
                  <a:pt x="4768694" y="3263099"/>
                </a:lnTo>
                <a:lnTo>
                  <a:pt x="4744111" y="3366427"/>
                </a:lnTo>
                <a:lnTo>
                  <a:pt x="4715195" y="3468544"/>
                </a:lnTo>
                <a:lnTo>
                  <a:pt x="4681989" y="3569356"/>
                </a:lnTo>
                <a:lnTo>
                  <a:pt x="4644534" y="3668771"/>
                </a:lnTo>
                <a:lnTo>
                  <a:pt x="4602874" y="3766694"/>
                </a:lnTo>
                <a:lnTo>
                  <a:pt x="4557050" y="3863032"/>
                </a:lnTo>
                <a:lnTo>
                  <a:pt x="4507104" y="3957689"/>
                </a:lnTo>
                <a:lnTo>
                  <a:pt x="4453079" y="4050574"/>
                </a:lnTo>
                <a:lnTo>
                  <a:pt x="4395017" y="4141591"/>
                </a:lnTo>
                <a:lnTo>
                  <a:pt x="4332960" y="4230648"/>
                </a:lnTo>
                <a:lnTo>
                  <a:pt x="4266950" y="4317650"/>
                </a:lnTo>
                <a:lnTo>
                  <a:pt x="4197030" y="4402504"/>
                </a:lnTo>
                <a:lnTo>
                  <a:pt x="4123242" y="4485115"/>
                </a:lnTo>
                <a:lnTo>
                  <a:pt x="4045628" y="4565390"/>
                </a:lnTo>
                <a:lnTo>
                  <a:pt x="3964231" y="4643235"/>
                </a:lnTo>
                <a:lnTo>
                  <a:pt x="3879555" y="4718147"/>
                </a:lnTo>
                <a:lnTo>
                  <a:pt x="3792233" y="4789578"/>
                </a:lnTo>
                <a:lnTo>
                  <a:pt x="3702367" y="4857487"/>
                </a:lnTo>
                <a:lnTo>
                  <a:pt x="3610059" y="4921836"/>
                </a:lnTo>
                <a:lnTo>
                  <a:pt x="3515412" y="4982587"/>
                </a:lnTo>
                <a:lnTo>
                  <a:pt x="3418528" y="5039700"/>
                </a:lnTo>
                <a:lnTo>
                  <a:pt x="3319508" y="5093137"/>
                </a:lnTo>
                <a:lnTo>
                  <a:pt x="3218455" y="5142859"/>
                </a:lnTo>
                <a:lnTo>
                  <a:pt x="3115470" y="5188826"/>
                </a:lnTo>
                <a:lnTo>
                  <a:pt x="3010657" y="5231000"/>
                </a:lnTo>
                <a:lnTo>
                  <a:pt x="2904116" y="5269342"/>
                </a:lnTo>
                <a:lnTo>
                  <a:pt x="2795950" y="5303813"/>
                </a:lnTo>
                <a:lnTo>
                  <a:pt x="2686261" y="5334375"/>
                </a:lnTo>
                <a:lnTo>
                  <a:pt x="2575151" y="5360987"/>
                </a:lnTo>
                <a:lnTo>
                  <a:pt x="2462722" y="5383613"/>
                </a:lnTo>
                <a:lnTo>
                  <a:pt x="2349076" y="5402211"/>
                </a:lnTo>
                <a:lnTo>
                  <a:pt x="2234316" y="5416745"/>
                </a:lnTo>
                <a:lnTo>
                  <a:pt x="2118543" y="5427174"/>
                </a:lnTo>
                <a:lnTo>
                  <a:pt x="2001859" y="5433460"/>
                </a:lnTo>
                <a:lnTo>
                  <a:pt x="1884367" y="5435564"/>
                </a:lnTo>
                <a:lnTo>
                  <a:pt x="1832612" y="5435155"/>
                </a:lnTo>
                <a:lnTo>
                  <a:pt x="1780971" y="5433929"/>
                </a:lnTo>
                <a:lnTo>
                  <a:pt x="1729452" y="5431888"/>
                </a:lnTo>
                <a:lnTo>
                  <a:pt x="1678062" y="5429032"/>
                </a:lnTo>
                <a:lnTo>
                  <a:pt x="1626808" y="5425363"/>
                </a:lnTo>
                <a:lnTo>
                  <a:pt x="1575697" y="5420882"/>
                </a:lnTo>
                <a:lnTo>
                  <a:pt x="1524736" y="5415589"/>
                </a:lnTo>
                <a:lnTo>
                  <a:pt x="1473933" y="5409486"/>
                </a:lnTo>
                <a:lnTo>
                  <a:pt x="1423294" y="5402575"/>
                </a:lnTo>
                <a:lnTo>
                  <a:pt x="1372826" y="5394855"/>
                </a:lnTo>
                <a:lnTo>
                  <a:pt x="1322536" y="5386330"/>
                </a:lnTo>
                <a:lnTo>
                  <a:pt x="1272432" y="5376998"/>
                </a:lnTo>
                <a:lnTo>
                  <a:pt x="1222520" y="5366862"/>
                </a:lnTo>
                <a:lnTo>
                  <a:pt x="1172808" y="5355923"/>
                </a:lnTo>
                <a:lnTo>
                  <a:pt x="1123302" y="5344182"/>
                </a:lnTo>
                <a:lnTo>
                  <a:pt x="1074010" y="5331640"/>
                </a:lnTo>
                <a:lnTo>
                  <a:pt x="1024938" y="5318299"/>
                </a:lnTo>
                <a:lnTo>
                  <a:pt x="976094" y="5304158"/>
                </a:lnTo>
                <a:lnTo>
                  <a:pt x="927485" y="5289220"/>
                </a:lnTo>
                <a:lnTo>
                  <a:pt x="879118" y="5273486"/>
                </a:lnTo>
                <a:lnTo>
                  <a:pt x="832684" y="5257550"/>
                </a:lnTo>
                <a:lnTo>
                  <a:pt x="786598" y="5240915"/>
                </a:lnTo>
                <a:lnTo>
                  <a:pt x="740866" y="5223584"/>
                </a:lnTo>
                <a:lnTo>
                  <a:pt x="695493" y="5205560"/>
                </a:lnTo>
                <a:lnTo>
                  <a:pt x="650486" y="5186846"/>
                </a:lnTo>
                <a:lnTo>
                  <a:pt x="605850" y="5167446"/>
                </a:lnTo>
                <a:lnTo>
                  <a:pt x="561592" y="5147362"/>
                </a:lnTo>
                <a:lnTo>
                  <a:pt x="517718" y="5126597"/>
                </a:lnTo>
                <a:lnTo>
                  <a:pt x="474233" y="5105155"/>
                </a:lnTo>
                <a:lnTo>
                  <a:pt x="431144" y="5083040"/>
                </a:lnTo>
                <a:lnTo>
                  <a:pt x="388457" y="5060253"/>
                </a:lnTo>
                <a:lnTo>
                  <a:pt x="346178" y="5036798"/>
                </a:lnTo>
                <a:lnTo>
                  <a:pt x="304313" y="5012679"/>
                </a:lnTo>
                <a:lnTo>
                  <a:pt x="262867" y="4987898"/>
                </a:lnTo>
                <a:lnTo>
                  <a:pt x="221847" y="4962458"/>
                </a:lnTo>
                <a:lnTo>
                  <a:pt x="181259" y="4936363"/>
                </a:lnTo>
                <a:lnTo>
                  <a:pt x="141109" y="4909616"/>
                </a:lnTo>
                <a:lnTo>
                  <a:pt x="101403" y="4882220"/>
                </a:lnTo>
                <a:lnTo>
                  <a:pt x="118889" y="4927709"/>
                </a:lnTo>
                <a:lnTo>
                  <a:pt x="155414" y="4952228"/>
                </a:lnTo>
                <a:lnTo>
                  <a:pt x="192301" y="4976211"/>
                </a:lnTo>
                <a:lnTo>
                  <a:pt x="229545" y="4999655"/>
                </a:lnTo>
                <a:lnTo>
                  <a:pt x="267142" y="5022557"/>
                </a:lnTo>
                <a:lnTo>
                  <a:pt x="305088" y="5044916"/>
                </a:lnTo>
                <a:close/>
              </a:path>
              <a:path w="4852606" h="6299915">
                <a:moveTo>
                  <a:pt x="588" y="4831524"/>
                </a:moveTo>
                <a:lnTo>
                  <a:pt x="0" y="4839153"/>
                </a:lnTo>
                <a:lnTo>
                  <a:pt x="4069" y="4844634"/>
                </a:lnTo>
                <a:lnTo>
                  <a:pt x="53866" y="4910280"/>
                </a:lnTo>
                <a:lnTo>
                  <a:pt x="105190" y="4974766"/>
                </a:lnTo>
                <a:lnTo>
                  <a:pt x="158007" y="5038063"/>
                </a:lnTo>
                <a:lnTo>
                  <a:pt x="212281" y="5100140"/>
                </a:lnTo>
                <a:lnTo>
                  <a:pt x="267977" y="5160968"/>
                </a:lnTo>
                <a:lnTo>
                  <a:pt x="325061" y="5220517"/>
                </a:lnTo>
                <a:lnTo>
                  <a:pt x="383497" y="5278758"/>
                </a:lnTo>
                <a:lnTo>
                  <a:pt x="443251" y="5335660"/>
                </a:lnTo>
                <a:lnTo>
                  <a:pt x="504287" y="5391195"/>
                </a:lnTo>
                <a:lnTo>
                  <a:pt x="566572" y="5445333"/>
                </a:lnTo>
                <a:lnTo>
                  <a:pt x="630069" y="5498043"/>
                </a:lnTo>
                <a:lnTo>
                  <a:pt x="694744" y="5549296"/>
                </a:lnTo>
                <a:lnTo>
                  <a:pt x="760562" y="5599063"/>
                </a:lnTo>
                <a:lnTo>
                  <a:pt x="827489" y="5647314"/>
                </a:lnTo>
                <a:lnTo>
                  <a:pt x="895488" y="5694018"/>
                </a:lnTo>
                <a:lnTo>
                  <a:pt x="964526" y="5739147"/>
                </a:lnTo>
                <a:lnTo>
                  <a:pt x="1034567" y="5782671"/>
                </a:lnTo>
                <a:lnTo>
                  <a:pt x="1105577" y="5824560"/>
                </a:lnTo>
                <a:lnTo>
                  <a:pt x="1177520" y="5864784"/>
                </a:lnTo>
                <a:lnTo>
                  <a:pt x="1250361" y="5903314"/>
                </a:lnTo>
                <a:lnTo>
                  <a:pt x="1327483" y="5941830"/>
                </a:lnTo>
                <a:lnTo>
                  <a:pt x="1405222" y="5978396"/>
                </a:lnTo>
                <a:lnTo>
                  <a:pt x="1483566" y="6013011"/>
                </a:lnTo>
                <a:lnTo>
                  <a:pt x="1562504" y="6045670"/>
                </a:lnTo>
                <a:lnTo>
                  <a:pt x="1642024" y="6076372"/>
                </a:lnTo>
                <a:lnTo>
                  <a:pt x="1722115" y="6105113"/>
                </a:lnTo>
                <a:lnTo>
                  <a:pt x="1802765" y="6131891"/>
                </a:lnTo>
                <a:lnTo>
                  <a:pt x="1883963" y="6156703"/>
                </a:lnTo>
                <a:lnTo>
                  <a:pt x="1965697" y="6179546"/>
                </a:lnTo>
                <a:lnTo>
                  <a:pt x="2047955" y="6200417"/>
                </a:lnTo>
                <a:lnTo>
                  <a:pt x="2130727" y="6219313"/>
                </a:lnTo>
                <a:lnTo>
                  <a:pt x="2214000" y="6236233"/>
                </a:lnTo>
                <a:lnTo>
                  <a:pt x="2297763" y="6251172"/>
                </a:lnTo>
                <a:lnTo>
                  <a:pt x="2382005" y="6264129"/>
                </a:lnTo>
                <a:lnTo>
                  <a:pt x="2466713" y="6275100"/>
                </a:lnTo>
                <a:lnTo>
                  <a:pt x="2551877" y="6284082"/>
                </a:lnTo>
                <a:lnTo>
                  <a:pt x="2637484" y="6291074"/>
                </a:lnTo>
                <a:lnTo>
                  <a:pt x="2723523" y="6296071"/>
                </a:lnTo>
                <a:lnTo>
                  <a:pt x="2809984" y="6299071"/>
                </a:lnTo>
                <a:lnTo>
                  <a:pt x="2896853" y="6300072"/>
                </a:lnTo>
                <a:lnTo>
                  <a:pt x="2969426" y="6299365"/>
                </a:lnTo>
                <a:lnTo>
                  <a:pt x="3041773" y="6297244"/>
                </a:lnTo>
                <a:lnTo>
                  <a:pt x="3113882" y="6293712"/>
                </a:lnTo>
                <a:lnTo>
                  <a:pt x="3185745" y="6288771"/>
                </a:lnTo>
                <a:lnTo>
                  <a:pt x="3257352" y="6282422"/>
                </a:lnTo>
                <a:lnTo>
                  <a:pt x="3328692" y="6274668"/>
                </a:lnTo>
                <a:lnTo>
                  <a:pt x="3399756" y="6265510"/>
                </a:lnTo>
                <a:lnTo>
                  <a:pt x="3470535" y="6254951"/>
                </a:lnTo>
                <a:lnTo>
                  <a:pt x="3541018" y="6242992"/>
                </a:lnTo>
                <a:lnTo>
                  <a:pt x="3611196" y="6229635"/>
                </a:lnTo>
                <a:lnTo>
                  <a:pt x="3681058" y="6214883"/>
                </a:lnTo>
                <a:lnTo>
                  <a:pt x="3750596" y="6198737"/>
                </a:lnTo>
                <a:lnTo>
                  <a:pt x="3819799" y="6181199"/>
                </a:lnTo>
                <a:lnTo>
                  <a:pt x="3888657" y="6162272"/>
                </a:lnTo>
                <a:lnTo>
                  <a:pt x="3957161" y="6141956"/>
                </a:lnTo>
                <a:lnTo>
                  <a:pt x="4025302" y="6120255"/>
                </a:lnTo>
                <a:lnTo>
                  <a:pt x="4093068" y="6097169"/>
                </a:lnTo>
                <a:lnTo>
                  <a:pt x="4160450" y="6072702"/>
                </a:lnTo>
                <a:lnTo>
                  <a:pt x="4227440" y="6046855"/>
                </a:lnTo>
                <a:lnTo>
                  <a:pt x="4294025" y="6019629"/>
                </a:lnTo>
                <a:lnTo>
                  <a:pt x="4357813" y="5992088"/>
                </a:lnTo>
                <a:lnTo>
                  <a:pt x="4420940" y="5963388"/>
                </a:lnTo>
                <a:lnTo>
                  <a:pt x="4483397" y="5933536"/>
                </a:lnTo>
                <a:lnTo>
                  <a:pt x="4545177" y="5902536"/>
                </a:lnTo>
                <a:lnTo>
                  <a:pt x="4606271" y="5870394"/>
                </a:lnTo>
                <a:lnTo>
                  <a:pt x="4666673" y="5837116"/>
                </a:lnTo>
                <a:lnTo>
                  <a:pt x="4726372" y="5802706"/>
                </a:lnTo>
                <a:lnTo>
                  <a:pt x="4785363" y="5767170"/>
                </a:lnTo>
                <a:lnTo>
                  <a:pt x="4843636" y="5730514"/>
                </a:lnTo>
                <a:lnTo>
                  <a:pt x="4901183" y="5692742"/>
                </a:lnTo>
                <a:lnTo>
                  <a:pt x="4957998" y="5653861"/>
                </a:lnTo>
                <a:lnTo>
                  <a:pt x="5014071" y="5613875"/>
                </a:lnTo>
                <a:lnTo>
                  <a:pt x="5069394" y="5572789"/>
                </a:lnTo>
                <a:lnTo>
                  <a:pt x="5123960" y="5530610"/>
                </a:lnTo>
                <a:lnTo>
                  <a:pt x="5177761" y="5487343"/>
                </a:lnTo>
                <a:lnTo>
                  <a:pt x="5230789" y="5442992"/>
                </a:lnTo>
                <a:lnTo>
                  <a:pt x="5283035" y="5397563"/>
                </a:lnTo>
                <a:lnTo>
                  <a:pt x="5334492" y="5351062"/>
                </a:lnTo>
                <a:lnTo>
                  <a:pt x="5385151" y="5303494"/>
                </a:lnTo>
                <a:lnTo>
                  <a:pt x="5435005" y="5254865"/>
                </a:lnTo>
                <a:lnTo>
                  <a:pt x="5483924" y="5205303"/>
                </a:lnTo>
                <a:lnTo>
                  <a:pt x="5531775" y="5154941"/>
                </a:lnTo>
                <a:lnTo>
                  <a:pt x="5578552" y="5103786"/>
                </a:lnTo>
                <a:lnTo>
                  <a:pt x="5624251" y="5051846"/>
                </a:lnTo>
                <a:lnTo>
                  <a:pt x="5668865" y="4999130"/>
                </a:lnTo>
                <a:lnTo>
                  <a:pt x="5712390" y="4945644"/>
                </a:lnTo>
                <a:lnTo>
                  <a:pt x="5754819" y="4891398"/>
                </a:lnTo>
                <a:lnTo>
                  <a:pt x="5796148" y="4836400"/>
                </a:lnTo>
                <a:lnTo>
                  <a:pt x="5836371" y="4780656"/>
                </a:lnTo>
                <a:lnTo>
                  <a:pt x="5875483" y="4724175"/>
                </a:lnTo>
                <a:lnTo>
                  <a:pt x="5913479" y="4666965"/>
                </a:lnTo>
                <a:lnTo>
                  <a:pt x="5950353" y="4609034"/>
                </a:lnTo>
                <a:lnTo>
                  <a:pt x="5986099" y="4550390"/>
                </a:lnTo>
                <a:lnTo>
                  <a:pt x="6020713" y="4491041"/>
                </a:lnTo>
                <a:lnTo>
                  <a:pt x="6054189" y="4430995"/>
                </a:lnTo>
                <a:lnTo>
                  <a:pt x="6086521" y="4370259"/>
                </a:lnTo>
                <a:lnTo>
                  <a:pt x="6117705" y="4308842"/>
                </a:lnTo>
                <a:lnTo>
                  <a:pt x="6147734" y="4246752"/>
                </a:lnTo>
                <a:lnTo>
                  <a:pt x="6176604" y="4183996"/>
                </a:lnTo>
                <a:lnTo>
                  <a:pt x="6204310" y="4120583"/>
                </a:lnTo>
                <a:lnTo>
                  <a:pt x="6231696" y="4054385"/>
                </a:lnTo>
                <a:lnTo>
                  <a:pt x="6257696" y="3987786"/>
                </a:lnTo>
                <a:lnTo>
                  <a:pt x="6282308" y="3920797"/>
                </a:lnTo>
                <a:lnTo>
                  <a:pt x="6305530" y="3853426"/>
                </a:lnTo>
                <a:lnTo>
                  <a:pt x="6327360" y="3785684"/>
                </a:lnTo>
                <a:lnTo>
                  <a:pt x="6347796" y="3717581"/>
                </a:lnTo>
                <a:lnTo>
                  <a:pt x="6366836" y="3649125"/>
                </a:lnTo>
                <a:lnTo>
                  <a:pt x="6384478" y="3580327"/>
                </a:lnTo>
                <a:lnTo>
                  <a:pt x="6400721" y="3511196"/>
                </a:lnTo>
                <a:lnTo>
                  <a:pt x="6415561" y="3441742"/>
                </a:lnTo>
                <a:lnTo>
                  <a:pt x="6428997" y="3371976"/>
                </a:lnTo>
                <a:lnTo>
                  <a:pt x="6441027" y="3301906"/>
                </a:lnTo>
                <a:lnTo>
                  <a:pt x="6451650" y="3231542"/>
                </a:lnTo>
                <a:lnTo>
                  <a:pt x="6460862" y="3160894"/>
                </a:lnTo>
                <a:lnTo>
                  <a:pt x="6468663" y="3089972"/>
                </a:lnTo>
                <a:lnTo>
                  <a:pt x="6475050" y="3018785"/>
                </a:lnTo>
                <a:lnTo>
                  <a:pt x="6480021" y="2947344"/>
                </a:lnTo>
                <a:lnTo>
                  <a:pt x="6483574" y="2875657"/>
                </a:lnTo>
                <a:lnTo>
                  <a:pt x="6485708" y="2803736"/>
                </a:lnTo>
                <a:lnTo>
                  <a:pt x="6486419" y="2731588"/>
                </a:lnTo>
                <a:lnTo>
                  <a:pt x="6485708" y="2659435"/>
                </a:lnTo>
                <a:lnTo>
                  <a:pt x="6483574" y="2587507"/>
                </a:lnTo>
                <a:lnTo>
                  <a:pt x="6480021" y="2515816"/>
                </a:lnTo>
                <a:lnTo>
                  <a:pt x="6475050" y="2444370"/>
                </a:lnTo>
                <a:lnTo>
                  <a:pt x="6468663" y="2373178"/>
                </a:lnTo>
                <a:lnTo>
                  <a:pt x="6460862" y="2302252"/>
                </a:lnTo>
                <a:lnTo>
                  <a:pt x="6451650" y="2231600"/>
                </a:lnTo>
                <a:lnTo>
                  <a:pt x="6441027" y="2161233"/>
                </a:lnTo>
                <a:lnTo>
                  <a:pt x="6428997" y="2091159"/>
                </a:lnTo>
                <a:lnTo>
                  <a:pt x="6415561" y="2021389"/>
                </a:lnTo>
                <a:lnTo>
                  <a:pt x="6400721" y="1951933"/>
                </a:lnTo>
                <a:lnTo>
                  <a:pt x="6384478" y="1882800"/>
                </a:lnTo>
                <a:lnTo>
                  <a:pt x="6366836" y="1814000"/>
                </a:lnTo>
                <a:lnTo>
                  <a:pt x="6347796" y="1745542"/>
                </a:lnTo>
                <a:lnTo>
                  <a:pt x="6327360" y="1677436"/>
                </a:lnTo>
                <a:lnTo>
                  <a:pt x="6305530" y="1609693"/>
                </a:lnTo>
                <a:lnTo>
                  <a:pt x="6282308" y="1542322"/>
                </a:lnTo>
                <a:lnTo>
                  <a:pt x="6257696" y="1475331"/>
                </a:lnTo>
                <a:lnTo>
                  <a:pt x="6231696" y="1408733"/>
                </a:lnTo>
                <a:lnTo>
                  <a:pt x="6204310" y="1342535"/>
                </a:lnTo>
                <a:lnTo>
                  <a:pt x="6176604" y="1279120"/>
                </a:lnTo>
                <a:lnTo>
                  <a:pt x="6147734" y="1216363"/>
                </a:lnTo>
                <a:lnTo>
                  <a:pt x="6117705" y="1154271"/>
                </a:lnTo>
                <a:lnTo>
                  <a:pt x="6086521" y="1092853"/>
                </a:lnTo>
                <a:lnTo>
                  <a:pt x="6054189" y="1032117"/>
                </a:lnTo>
                <a:lnTo>
                  <a:pt x="6020713" y="972070"/>
                </a:lnTo>
                <a:lnTo>
                  <a:pt x="5986099" y="912720"/>
                </a:lnTo>
                <a:lnTo>
                  <a:pt x="5950353" y="854076"/>
                </a:lnTo>
                <a:lnTo>
                  <a:pt x="5913479" y="796145"/>
                </a:lnTo>
                <a:lnTo>
                  <a:pt x="5875483" y="738935"/>
                </a:lnTo>
                <a:lnTo>
                  <a:pt x="5836371" y="682454"/>
                </a:lnTo>
                <a:lnTo>
                  <a:pt x="5796148" y="626711"/>
                </a:lnTo>
                <a:lnTo>
                  <a:pt x="5754819" y="571712"/>
                </a:lnTo>
                <a:lnTo>
                  <a:pt x="5712390" y="517467"/>
                </a:lnTo>
                <a:lnTo>
                  <a:pt x="5668865" y="463982"/>
                </a:lnTo>
                <a:lnTo>
                  <a:pt x="5624251" y="411267"/>
                </a:lnTo>
                <a:lnTo>
                  <a:pt x="5578552" y="359328"/>
                </a:lnTo>
                <a:lnTo>
                  <a:pt x="5531775" y="308174"/>
                </a:lnTo>
                <a:lnTo>
                  <a:pt x="5483924" y="257813"/>
                </a:lnTo>
                <a:lnTo>
                  <a:pt x="5435005" y="208253"/>
                </a:lnTo>
                <a:lnTo>
                  <a:pt x="5385151" y="159624"/>
                </a:lnTo>
                <a:lnTo>
                  <a:pt x="5334492" y="112058"/>
                </a:lnTo>
                <a:lnTo>
                  <a:pt x="5283035" y="65558"/>
                </a:lnTo>
                <a:lnTo>
                  <a:pt x="5230790" y="20131"/>
                </a:lnTo>
                <a:lnTo>
                  <a:pt x="5177763" y="-24217"/>
                </a:lnTo>
                <a:lnTo>
                  <a:pt x="5123962" y="-67483"/>
                </a:lnTo>
                <a:lnTo>
                  <a:pt x="5069397" y="-109660"/>
                </a:lnTo>
                <a:lnTo>
                  <a:pt x="5014074" y="-150744"/>
                </a:lnTo>
                <a:lnTo>
                  <a:pt x="4958001" y="-190728"/>
                </a:lnTo>
                <a:lnTo>
                  <a:pt x="4901187" y="-229608"/>
                </a:lnTo>
                <a:lnTo>
                  <a:pt x="4843640" y="-267378"/>
                </a:lnTo>
                <a:lnTo>
                  <a:pt x="4785367" y="-304032"/>
                </a:lnTo>
                <a:lnTo>
                  <a:pt x="4726377" y="-339566"/>
                </a:lnTo>
                <a:lnTo>
                  <a:pt x="4666677" y="-373974"/>
                </a:lnTo>
                <a:lnTo>
                  <a:pt x="4606276" y="-407250"/>
                </a:lnTo>
                <a:lnTo>
                  <a:pt x="4545181" y="-439389"/>
                </a:lnTo>
                <a:lnTo>
                  <a:pt x="4483400" y="-470387"/>
                </a:lnTo>
                <a:lnTo>
                  <a:pt x="4420942" y="-500236"/>
                </a:lnTo>
                <a:lnTo>
                  <a:pt x="4357815" y="-528933"/>
                </a:lnTo>
                <a:lnTo>
                  <a:pt x="4294025" y="-556472"/>
                </a:lnTo>
                <a:lnTo>
                  <a:pt x="4227440" y="-583696"/>
                </a:lnTo>
                <a:lnTo>
                  <a:pt x="4160450" y="-609542"/>
                </a:lnTo>
                <a:lnTo>
                  <a:pt x="4093068" y="-634008"/>
                </a:lnTo>
                <a:lnTo>
                  <a:pt x="4025302" y="-657092"/>
                </a:lnTo>
                <a:lnTo>
                  <a:pt x="3957161" y="-678792"/>
                </a:lnTo>
                <a:lnTo>
                  <a:pt x="3888657" y="-699106"/>
                </a:lnTo>
                <a:lnTo>
                  <a:pt x="3819799" y="-718032"/>
                </a:lnTo>
                <a:lnTo>
                  <a:pt x="3750596" y="-735568"/>
                </a:lnTo>
                <a:lnTo>
                  <a:pt x="3681058" y="-751713"/>
                </a:lnTo>
                <a:lnTo>
                  <a:pt x="3611196" y="-766464"/>
                </a:lnTo>
                <a:lnTo>
                  <a:pt x="3541018" y="-779820"/>
                </a:lnTo>
                <a:lnTo>
                  <a:pt x="3470535" y="-791778"/>
                </a:lnTo>
                <a:lnTo>
                  <a:pt x="3399756" y="-802336"/>
                </a:lnTo>
                <a:lnTo>
                  <a:pt x="3328692" y="-811493"/>
                </a:lnTo>
                <a:lnTo>
                  <a:pt x="3257352" y="-819247"/>
                </a:lnTo>
                <a:lnTo>
                  <a:pt x="3185745" y="-825595"/>
                </a:lnTo>
                <a:lnTo>
                  <a:pt x="3113882" y="-830536"/>
                </a:lnTo>
                <a:lnTo>
                  <a:pt x="3041773" y="-834067"/>
                </a:lnTo>
                <a:lnTo>
                  <a:pt x="2969426" y="-836188"/>
                </a:lnTo>
                <a:lnTo>
                  <a:pt x="2896853" y="-836895"/>
                </a:lnTo>
                <a:lnTo>
                  <a:pt x="2809984" y="-835894"/>
                </a:lnTo>
                <a:lnTo>
                  <a:pt x="2723523" y="-832894"/>
                </a:lnTo>
                <a:lnTo>
                  <a:pt x="2637484" y="-827897"/>
                </a:lnTo>
                <a:lnTo>
                  <a:pt x="2551877" y="-820906"/>
                </a:lnTo>
                <a:lnTo>
                  <a:pt x="2466713" y="-811924"/>
                </a:lnTo>
                <a:lnTo>
                  <a:pt x="2382005" y="-800954"/>
                </a:lnTo>
                <a:lnTo>
                  <a:pt x="2297763" y="-787998"/>
                </a:lnTo>
                <a:lnTo>
                  <a:pt x="2214000" y="-773059"/>
                </a:lnTo>
                <a:lnTo>
                  <a:pt x="2130727" y="-756140"/>
                </a:lnTo>
                <a:lnTo>
                  <a:pt x="2047955" y="-737243"/>
                </a:lnTo>
                <a:lnTo>
                  <a:pt x="1965697" y="-716373"/>
                </a:lnTo>
                <a:lnTo>
                  <a:pt x="1883963" y="-693530"/>
                </a:lnTo>
                <a:lnTo>
                  <a:pt x="1802765" y="-668718"/>
                </a:lnTo>
                <a:lnTo>
                  <a:pt x="1722115" y="-641940"/>
                </a:lnTo>
                <a:lnTo>
                  <a:pt x="1642024" y="-613199"/>
                </a:lnTo>
                <a:lnTo>
                  <a:pt x="1562504" y="-582497"/>
                </a:lnTo>
                <a:lnTo>
                  <a:pt x="1483566" y="-549837"/>
                </a:lnTo>
                <a:lnTo>
                  <a:pt x="1405222" y="-515222"/>
                </a:lnTo>
                <a:lnTo>
                  <a:pt x="1327483" y="-478654"/>
                </a:lnTo>
                <a:lnTo>
                  <a:pt x="1250361" y="-440137"/>
                </a:lnTo>
                <a:lnTo>
                  <a:pt x="1177521" y="-401606"/>
                </a:lnTo>
                <a:lnTo>
                  <a:pt x="1105579" y="-361380"/>
                </a:lnTo>
                <a:lnTo>
                  <a:pt x="1034570" y="-319490"/>
                </a:lnTo>
                <a:lnTo>
                  <a:pt x="964530" y="-275966"/>
                </a:lnTo>
                <a:lnTo>
                  <a:pt x="895492" y="-230836"/>
                </a:lnTo>
                <a:lnTo>
                  <a:pt x="827493" y="-184130"/>
                </a:lnTo>
                <a:lnTo>
                  <a:pt x="760567" y="-135879"/>
                </a:lnTo>
                <a:lnTo>
                  <a:pt x="694748" y="-86111"/>
                </a:lnTo>
                <a:lnTo>
                  <a:pt x="630073" y="-34858"/>
                </a:lnTo>
                <a:lnTo>
                  <a:pt x="566575" y="17852"/>
                </a:lnTo>
                <a:lnTo>
                  <a:pt x="504291" y="71990"/>
                </a:lnTo>
                <a:lnTo>
                  <a:pt x="443254" y="127525"/>
                </a:lnTo>
                <a:lnTo>
                  <a:pt x="383499" y="184428"/>
                </a:lnTo>
                <a:lnTo>
                  <a:pt x="325063" y="242669"/>
                </a:lnTo>
                <a:lnTo>
                  <a:pt x="267979" y="302218"/>
                </a:lnTo>
                <a:lnTo>
                  <a:pt x="212282" y="363046"/>
                </a:lnTo>
                <a:lnTo>
                  <a:pt x="158008" y="425123"/>
                </a:lnTo>
                <a:lnTo>
                  <a:pt x="105191" y="488419"/>
                </a:lnTo>
                <a:lnTo>
                  <a:pt x="53866" y="552906"/>
                </a:lnTo>
                <a:lnTo>
                  <a:pt x="4069" y="618552"/>
                </a:lnTo>
                <a:lnTo>
                  <a:pt x="0" y="624033"/>
                </a:lnTo>
                <a:lnTo>
                  <a:pt x="588" y="631662"/>
                </a:lnTo>
                <a:lnTo>
                  <a:pt x="5422" y="636467"/>
                </a:lnTo>
                <a:lnTo>
                  <a:pt x="10246" y="641272"/>
                </a:lnTo>
                <a:lnTo>
                  <a:pt x="17895" y="641781"/>
                </a:lnTo>
                <a:lnTo>
                  <a:pt x="23347" y="637692"/>
                </a:lnTo>
                <a:lnTo>
                  <a:pt x="62151" y="609003"/>
                </a:lnTo>
                <a:lnTo>
                  <a:pt x="101411" y="580957"/>
                </a:lnTo>
                <a:lnTo>
                  <a:pt x="82730" y="560532"/>
                </a:lnTo>
                <a:lnTo>
                  <a:pt x="130915" y="500318"/>
                </a:lnTo>
                <a:lnTo>
                  <a:pt x="180414" y="441156"/>
                </a:lnTo>
                <a:lnTo>
                  <a:pt x="231198" y="383072"/>
                </a:lnTo>
                <a:lnTo>
                  <a:pt x="283236" y="326089"/>
                </a:lnTo>
                <a:lnTo>
                  <a:pt x="336502" y="270232"/>
                </a:lnTo>
                <a:lnTo>
                  <a:pt x="390964" y="215526"/>
                </a:lnTo>
                <a:lnTo>
                  <a:pt x="446596" y="161995"/>
                </a:lnTo>
                <a:lnTo>
                  <a:pt x="503366" y="109664"/>
                </a:lnTo>
                <a:lnTo>
                  <a:pt x="561247" y="58559"/>
                </a:lnTo>
                <a:lnTo>
                  <a:pt x="620209" y="8702"/>
                </a:lnTo>
                <a:lnTo>
                  <a:pt x="680223" y="-39879"/>
                </a:lnTo>
                <a:lnTo>
                  <a:pt x="741261" y="-87163"/>
                </a:lnTo>
                <a:lnTo>
                  <a:pt x="803292" y="-133123"/>
                </a:lnTo>
                <a:lnTo>
                  <a:pt x="866289" y="-177736"/>
                </a:lnTo>
                <a:lnTo>
                  <a:pt x="930222" y="-220975"/>
                </a:lnTo>
                <a:lnTo>
                  <a:pt x="995062" y="-262818"/>
                </a:lnTo>
                <a:lnTo>
                  <a:pt x="1060780" y="-303238"/>
                </a:lnTo>
                <a:lnTo>
                  <a:pt x="1127347" y="-342212"/>
                </a:lnTo>
                <a:lnTo>
                  <a:pt x="1194735" y="-379715"/>
                </a:lnTo>
                <a:lnTo>
                  <a:pt x="1262913" y="-415721"/>
                </a:lnTo>
                <a:lnTo>
                  <a:pt x="1339445" y="-453943"/>
                </a:lnTo>
                <a:lnTo>
                  <a:pt x="1416590" y="-490230"/>
                </a:lnTo>
                <a:lnTo>
                  <a:pt x="1494336" y="-524579"/>
                </a:lnTo>
                <a:lnTo>
                  <a:pt x="1572672" y="-556989"/>
                </a:lnTo>
                <a:lnTo>
                  <a:pt x="1651585" y="-587456"/>
                </a:lnTo>
                <a:lnTo>
                  <a:pt x="1731065" y="-615977"/>
                </a:lnTo>
                <a:lnTo>
                  <a:pt x="1811101" y="-642549"/>
                </a:lnTo>
                <a:lnTo>
                  <a:pt x="1891680" y="-667171"/>
                </a:lnTo>
                <a:lnTo>
                  <a:pt x="1972791" y="-689839"/>
                </a:lnTo>
                <a:lnTo>
                  <a:pt x="2054422" y="-710550"/>
                </a:lnTo>
                <a:lnTo>
                  <a:pt x="2136563" y="-729302"/>
                </a:lnTo>
                <a:lnTo>
                  <a:pt x="2219202" y="-746091"/>
                </a:lnTo>
                <a:lnTo>
                  <a:pt x="2302327" y="-760916"/>
                </a:lnTo>
                <a:lnTo>
                  <a:pt x="2385927" y="-773773"/>
                </a:lnTo>
                <a:lnTo>
                  <a:pt x="2469990" y="-784659"/>
                </a:lnTo>
                <a:lnTo>
                  <a:pt x="2554504" y="-793573"/>
                </a:lnTo>
                <a:lnTo>
                  <a:pt x="2639460" y="-800510"/>
                </a:lnTo>
                <a:lnTo>
                  <a:pt x="2724844" y="-805469"/>
                </a:lnTo>
                <a:lnTo>
                  <a:pt x="2810645" y="-808446"/>
                </a:lnTo>
                <a:lnTo>
                  <a:pt x="2896853" y="-809439"/>
                </a:lnTo>
                <a:lnTo>
                  <a:pt x="2968877" y="-808737"/>
                </a:lnTo>
                <a:lnTo>
                  <a:pt x="3040675" y="-806633"/>
                </a:lnTo>
                <a:lnTo>
                  <a:pt x="3112238" y="-803128"/>
                </a:lnTo>
                <a:lnTo>
                  <a:pt x="3183556" y="-798225"/>
                </a:lnTo>
                <a:lnTo>
                  <a:pt x="3254619" y="-791925"/>
                </a:lnTo>
                <a:lnTo>
                  <a:pt x="3325418" y="-784230"/>
                </a:lnTo>
                <a:lnTo>
                  <a:pt x="3395942" y="-775143"/>
                </a:lnTo>
                <a:lnTo>
                  <a:pt x="3466183" y="-764665"/>
                </a:lnTo>
                <a:lnTo>
                  <a:pt x="3536130" y="-752799"/>
                </a:lnTo>
                <a:lnTo>
                  <a:pt x="3605773" y="-739545"/>
                </a:lnTo>
                <a:lnTo>
                  <a:pt x="3675104" y="-724907"/>
                </a:lnTo>
                <a:lnTo>
                  <a:pt x="3744111" y="-708886"/>
                </a:lnTo>
                <a:lnTo>
                  <a:pt x="3812786" y="-691483"/>
                </a:lnTo>
                <a:lnTo>
                  <a:pt x="3881119" y="-672702"/>
                </a:lnTo>
                <a:lnTo>
                  <a:pt x="3949100" y="-652544"/>
                </a:lnTo>
                <a:lnTo>
                  <a:pt x="4016720" y="-631010"/>
                </a:lnTo>
                <a:lnTo>
                  <a:pt x="4083968" y="-608103"/>
                </a:lnTo>
                <a:lnTo>
                  <a:pt x="4150835" y="-583825"/>
                </a:lnTo>
                <a:lnTo>
                  <a:pt x="4217311" y="-558178"/>
                </a:lnTo>
                <a:lnTo>
                  <a:pt x="4283386" y="-531164"/>
                </a:lnTo>
                <a:lnTo>
                  <a:pt x="4346687" y="-503834"/>
                </a:lnTo>
                <a:lnTo>
                  <a:pt x="4409331" y="-475355"/>
                </a:lnTo>
                <a:lnTo>
                  <a:pt x="4471311" y="-445732"/>
                </a:lnTo>
                <a:lnTo>
                  <a:pt x="4532619" y="-414971"/>
                </a:lnTo>
                <a:lnTo>
                  <a:pt x="4593247" y="-383076"/>
                </a:lnTo>
                <a:lnTo>
                  <a:pt x="4653187" y="-350054"/>
                </a:lnTo>
                <a:lnTo>
                  <a:pt x="4712431" y="-315909"/>
                </a:lnTo>
                <a:lnTo>
                  <a:pt x="4770971" y="-280646"/>
                </a:lnTo>
                <a:lnTo>
                  <a:pt x="4828799" y="-244272"/>
                </a:lnTo>
                <a:lnTo>
                  <a:pt x="4885907" y="-206790"/>
                </a:lnTo>
                <a:lnTo>
                  <a:pt x="4942288" y="-168208"/>
                </a:lnTo>
                <a:lnTo>
                  <a:pt x="4997933" y="-128529"/>
                </a:lnTo>
                <a:lnTo>
                  <a:pt x="5052835" y="-87759"/>
                </a:lnTo>
                <a:lnTo>
                  <a:pt x="5106985" y="-45904"/>
                </a:lnTo>
                <a:lnTo>
                  <a:pt x="5160375" y="-2968"/>
                </a:lnTo>
                <a:lnTo>
                  <a:pt x="5212998" y="41041"/>
                </a:lnTo>
                <a:lnTo>
                  <a:pt x="5264846" y="86122"/>
                </a:lnTo>
                <a:lnTo>
                  <a:pt x="5315911" y="132266"/>
                </a:lnTo>
                <a:lnTo>
                  <a:pt x="5366184" y="179469"/>
                </a:lnTo>
                <a:lnTo>
                  <a:pt x="5415658" y="227727"/>
                </a:lnTo>
                <a:lnTo>
                  <a:pt x="5464201" y="276907"/>
                </a:lnTo>
                <a:lnTo>
                  <a:pt x="5511683" y="326882"/>
                </a:lnTo>
                <a:lnTo>
                  <a:pt x="5558101" y="377644"/>
                </a:lnTo>
                <a:lnTo>
                  <a:pt x="5603448" y="429184"/>
                </a:lnTo>
                <a:lnTo>
                  <a:pt x="5647719" y="481496"/>
                </a:lnTo>
                <a:lnTo>
                  <a:pt x="5690909" y="534570"/>
                </a:lnTo>
                <a:lnTo>
                  <a:pt x="5733012" y="588398"/>
                </a:lnTo>
                <a:lnTo>
                  <a:pt x="5774023" y="642974"/>
                </a:lnTo>
                <a:lnTo>
                  <a:pt x="5813937" y="698290"/>
                </a:lnTo>
                <a:lnTo>
                  <a:pt x="5852749" y="754336"/>
                </a:lnTo>
                <a:lnTo>
                  <a:pt x="5890452" y="811106"/>
                </a:lnTo>
                <a:lnTo>
                  <a:pt x="5927042" y="868591"/>
                </a:lnTo>
                <a:lnTo>
                  <a:pt x="5962514" y="926784"/>
                </a:lnTo>
                <a:lnTo>
                  <a:pt x="5996861" y="985676"/>
                </a:lnTo>
                <a:lnTo>
                  <a:pt x="6030079" y="1045260"/>
                </a:lnTo>
                <a:lnTo>
                  <a:pt x="6062162" y="1105529"/>
                </a:lnTo>
                <a:lnTo>
                  <a:pt x="6093105" y="1166473"/>
                </a:lnTo>
                <a:lnTo>
                  <a:pt x="6122903" y="1228085"/>
                </a:lnTo>
                <a:lnTo>
                  <a:pt x="6151550" y="1290357"/>
                </a:lnTo>
                <a:lnTo>
                  <a:pt x="6179040" y="1353282"/>
                </a:lnTo>
                <a:lnTo>
                  <a:pt x="6206214" y="1418965"/>
                </a:lnTo>
                <a:lnTo>
                  <a:pt x="6232013" y="1485046"/>
                </a:lnTo>
                <a:lnTo>
                  <a:pt x="6256434" y="1551516"/>
                </a:lnTo>
                <a:lnTo>
                  <a:pt x="6279475" y="1618365"/>
                </a:lnTo>
                <a:lnTo>
                  <a:pt x="6301135" y="1685583"/>
                </a:lnTo>
                <a:lnTo>
                  <a:pt x="6321413" y="1753161"/>
                </a:lnTo>
                <a:lnTo>
                  <a:pt x="6340304" y="1821088"/>
                </a:lnTo>
                <a:lnTo>
                  <a:pt x="6357809" y="1889356"/>
                </a:lnTo>
                <a:lnTo>
                  <a:pt x="6373925" y="1957954"/>
                </a:lnTo>
                <a:lnTo>
                  <a:pt x="6388649" y="2026873"/>
                </a:lnTo>
                <a:lnTo>
                  <a:pt x="6401980" y="2096104"/>
                </a:lnTo>
                <a:lnTo>
                  <a:pt x="6413917" y="2165636"/>
                </a:lnTo>
                <a:lnTo>
                  <a:pt x="6424456" y="2235459"/>
                </a:lnTo>
                <a:lnTo>
                  <a:pt x="6433597" y="2305566"/>
                </a:lnTo>
                <a:lnTo>
                  <a:pt x="6441337" y="2375944"/>
                </a:lnTo>
                <a:lnTo>
                  <a:pt x="6447673" y="2446586"/>
                </a:lnTo>
                <a:lnTo>
                  <a:pt x="6452605" y="2517481"/>
                </a:lnTo>
                <a:lnTo>
                  <a:pt x="6456131" y="2588619"/>
                </a:lnTo>
                <a:lnTo>
                  <a:pt x="6458247" y="2659991"/>
                </a:lnTo>
                <a:lnTo>
                  <a:pt x="6458953" y="2731588"/>
                </a:lnTo>
                <a:lnTo>
                  <a:pt x="6458247" y="2803179"/>
                </a:lnTo>
                <a:lnTo>
                  <a:pt x="6456131" y="2874546"/>
                </a:lnTo>
                <a:lnTo>
                  <a:pt x="6452605" y="2945679"/>
                </a:lnTo>
                <a:lnTo>
                  <a:pt x="6447673" y="3016569"/>
                </a:lnTo>
                <a:lnTo>
                  <a:pt x="6441337" y="3087206"/>
                </a:lnTo>
                <a:lnTo>
                  <a:pt x="6433597" y="3157580"/>
                </a:lnTo>
                <a:lnTo>
                  <a:pt x="6424456" y="3227682"/>
                </a:lnTo>
                <a:lnTo>
                  <a:pt x="6413917" y="3297502"/>
                </a:lnTo>
                <a:lnTo>
                  <a:pt x="6401980" y="3367030"/>
                </a:lnTo>
                <a:lnTo>
                  <a:pt x="6388649" y="3436257"/>
                </a:lnTo>
                <a:lnTo>
                  <a:pt x="6373925" y="3505173"/>
                </a:lnTo>
                <a:lnTo>
                  <a:pt x="6357809" y="3573769"/>
                </a:lnTo>
                <a:lnTo>
                  <a:pt x="6340304" y="3642034"/>
                </a:lnTo>
                <a:lnTo>
                  <a:pt x="6321413" y="3709958"/>
                </a:lnTo>
                <a:lnTo>
                  <a:pt x="6301135" y="3777534"/>
                </a:lnTo>
                <a:lnTo>
                  <a:pt x="6279475" y="3844749"/>
                </a:lnTo>
                <a:lnTo>
                  <a:pt x="6256434" y="3911596"/>
                </a:lnTo>
                <a:lnTo>
                  <a:pt x="6232013" y="3978064"/>
                </a:lnTo>
                <a:lnTo>
                  <a:pt x="6206214" y="4044144"/>
                </a:lnTo>
                <a:lnTo>
                  <a:pt x="6179040" y="4109826"/>
                </a:lnTo>
                <a:lnTo>
                  <a:pt x="6151550" y="4172750"/>
                </a:lnTo>
                <a:lnTo>
                  <a:pt x="6122903" y="4235023"/>
                </a:lnTo>
                <a:lnTo>
                  <a:pt x="6093105" y="4296635"/>
                </a:lnTo>
                <a:lnTo>
                  <a:pt x="6062161" y="4357580"/>
                </a:lnTo>
                <a:lnTo>
                  <a:pt x="6030078" y="4417849"/>
                </a:lnTo>
                <a:lnTo>
                  <a:pt x="5996859" y="4477434"/>
                </a:lnTo>
                <a:lnTo>
                  <a:pt x="5962512" y="4536327"/>
                </a:lnTo>
                <a:lnTo>
                  <a:pt x="5927040" y="4594521"/>
                </a:lnTo>
                <a:lnTo>
                  <a:pt x="5890449" y="4652007"/>
                </a:lnTo>
                <a:lnTo>
                  <a:pt x="5852745" y="4708778"/>
                </a:lnTo>
                <a:lnTo>
                  <a:pt x="5813933" y="4764825"/>
                </a:lnTo>
                <a:lnTo>
                  <a:pt x="5774019" y="4820141"/>
                </a:lnTo>
                <a:lnTo>
                  <a:pt x="5733008" y="4874719"/>
                </a:lnTo>
                <a:lnTo>
                  <a:pt x="5690904" y="4928549"/>
                </a:lnTo>
                <a:lnTo>
                  <a:pt x="5647715" y="4981624"/>
                </a:lnTo>
                <a:lnTo>
                  <a:pt x="5603444" y="5033937"/>
                </a:lnTo>
                <a:lnTo>
                  <a:pt x="5558098" y="5085478"/>
                </a:lnTo>
                <a:lnTo>
                  <a:pt x="5511681" y="5136242"/>
                </a:lnTo>
                <a:lnTo>
                  <a:pt x="5464199" y="5186218"/>
                </a:lnTo>
                <a:lnTo>
                  <a:pt x="5415658" y="5235400"/>
                </a:lnTo>
                <a:lnTo>
                  <a:pt x="5366184" y="5283658"/>
                </a:lnTo>
                <a:lnTo>
                  <a:pt x="5315911" y="5330862"/>
                </a:lnTo>
                <a:lnTo>
                  <a:pt x="5264846" y="5377007"/>
                </a:lnTo>
                <a:lnTo>
                  <a:pt x="5212998" y="5422088"/>
                </a:lnTo>
                <a:lnTo>
                  <a:pt x="5160375" y="5466099"/>
                </a:lnTo>
                <a:lnTo>
                  <a:pt x="5106985" y="5509036"/>
                </a:lnTo>
                <a:lnTo>
                  <a:pt x="5052835" y="5550893"/>
                </a:lnTo>
                <a:lnTo>
                  <a:pt x="4997933" y="5591664"/>
                </a:lnTo>
                <a:lnTo>
                  <a:pt x="4942288" y="5631345"/>
                </a:lnTo>
                <a:lnTo>
                  <a:pt x="4885907" y="5669929"/>
                </a:lnTo>
                <a:lnTo>
                  <a:pt x="4828799" y="5707413"/>
                </a:lnTo>
                <a:lnTo>
                  <a:pt x="4770971" y="5743789"/>
                </a:lnTo>
                <a:lnTo>
                  <a:pt x="4712431" y="5779053"/>
                </a:lnTo>
                <a:lnTo>
                  <a:pt x="4653187" y="5813201"/>
                </a:lnTo>
                <a:lnTo>
                  <a:pt x="4593247" y="5846225"/>
                </a:lnTo>
                <a:lnTo>
                  <a:pt x="4532619" y="5878122"/>
                </a:lnTo>
                <a:lnTo>
                  <a:pt x="4471311" y="5908885"/>
                </a:lnTo>
                <a:lnTo>
                  <a:pt x="4409331" y="5938509"/>
                </a:lnTo>
                <a:lnTo>
                  <a:pt x="4346687" y="5966990"/>
                </a:lnTo>
                <a:lnTo>
                  <a:pt x="4283386" y="5994321"/>
                </a:lnTo>
                <a:lnTo>
                  <a:pt x="4217309" y="6021337"/>
                </a:lnTo>
                <a:lnTo>
                  <a:pt x="4150832" y="6046986"/>
                </a:lnTo>
                <a:lnTo>
                  <a:pt x="4083964" y="6071265"/>
                </a:lnTo>
                <a:lnTo>
                  <a:pt x="4016715" y="6094173"/>
                </a:lnTo>
                <a:lnTo>
                  <a:pt x="3949095" y="6115708"/>
                </a:lnTo>
                <a:lnTo>
                  <a:pt x="3881113" y="6135868"/>
                </a:lnTo>
                <a:lnTo>
                  <a:pt x="3812780" y="6154651"/>
                </a:lnTo>
                <a:lnTo>
                  <a:pt x="3744104" y="6172054"/>
                </a:lnTo>
                <a:lnTo>
                  <a:pt x="3675096" y="6188077"/>
                </a:lnTo>
                <a:lnTo>
                  <a:pt x="3605766" y="6202716"/>
                </a:lnTo>
                <a:lnTo>
                  <a:pt x="3536122" y="6215971"/>
                </a:lnTo>
                <a:lnTo>
                  <a:pt x="3466176" y="6227838"/>
                </a:lnTo>
                <a:lnTo>
                  <a:pt x="3395936" y="6238317"/>
                </a:lnTo>
                <a:lnTo>
                  <a:pt x="3325412" y="6247405"/>
                </a:lnTo>
                <a:lnTo>
                  <a:pt x="3254614" y="6255100"/>
                </a:lnTo>
                <a:lnTo>
                  <a:pt x="3183551" y="6261401"/>
                </a:lnTo>
                <a:lnTo>
                  <a:pt x="3112234" y="6266304"/>
                </a:lnTo>
                <a:lnTo>
                  <a:pt x="3040673" y="6269810"/>
                </a:lnTo>
                <a:lnTo>
                  <a:pt x="2968876" y="6271914"/>
                </a:lnTo>
                <a:lnTo>
                  <a:pt x="2896853" y="6272616"/>
                </a:lnTo>
                <a:lnTo>
                  <a:pt x="2810645" y="6271623"/>
                </a:lnTo>
                <a:lnTo>
                  <a:pt x="2724844" y="6268646"/>
                </a:lnTo>
                <a:lnTo>
                  <a:pt x="2639460" y="6263687"/>
                </a:lnTo>
                <a:lnTo>
                  <a:pt x="2554504" y="6256750"/>
                </a:lnTo>
                <a:lnTo>
                  <a:pt x="2469990" y="6247836"/>
                </a:lnTo>
                <a:lnTo>
                  <a:pt x="2385927" y="6236950"/>
                </a:lnTo>
                <a:lnTo>
                  <a:pt x="2302327" y="6224093"/>
                </a:lnTo>
                <a:lnTo>
                  <a:pt x="2219202" y="6209268"/>
                </a:lnTo>
                <a:lnTo>
                  <a:pt x="2136563" y="6192479"/>
                </a:lnTo>
                <a:lnTo>
                  <a:pt x="2054422" y="6173727"/>
                </a:lnTo>
                <a:lnTo>
                  <a:pt x="1972791" y="6153016"/>
                </a:lnTo>
                <a:lnTo>
                  <a:pt x="1891680" y="6130348"/>
                </a:lnTo>
                <a:lnTo>
                  <a:pt x="1811101" y="6105726"/>
                </a:lnTo>
                <a:lnTo>
                  <a:pt x="1731065" y="6079154"/>
                </a:lnTo>
                <a:lnTo>
                  <a:pt x="1651585" y="6050633"/>
                </a:lnTo>
                <a:lnTo>
                  <a:pt x="1572672" y="6020166"/>
                </a:lnTo>
                <a:lnTo>
                  <a:pt x="1494336" y="5987756"/>
                </a:lnTo>
                <a:lnTo>
                  <a:pt x="1416590" y="5953407"/>
                </a:lnTo>
                <a:lnTo>
                  <a:pt x="1339445" y="5917120"/>
                </a:lnTo>
                <a:lnTo>
                  <a:pt x="1262913" y="5878898"/>
                </a:lnTo>
                <a:lnTo>
                  <a:pt x="1194734" y="5842892"/>
                </a:lnTo>
                <a:lnTo>
                  <a:pt x="1127347" y="5805389"/>
                </a:lnTo>
                <a:lnTo>
                  <a:pt x="1060780" y="5766415"/>
                </a:lnTo>
                <a:lnTo>
                  <a:pt x="995061" y="5725995"/>
                </a:lnTo>
                <a:lnTo>
                  <a:pt x="930221" y="5684153"/>
                </a:lnTo>
                <a:lnTo>
                  <a:pt x="866287" y="5640913"/>
                </a:lnTo>
                <a:lnTo>
                  <a:pt x="803290" y="5596301"/>
                </a:lnTo>
                <a:lnTo>
                  <a:pt x="741258" y="5550341"/>
                </a:lnTo>
                <a:lnTo>
                  <a:pt x="680220" y="5503057"/>
                </a:lnTo>
                <a:lnTo>
                  <a:pt x="620205" y="5454475"/>
                </a:lnTo>
                <a:lnTo>
                  <a:pt x="561243" y="5404619"/>
                </a:lnTo>
                <a:lnTo>
                  <a:pt x="503362" y="5353514"/>
                </a:lnTo>
                <a:lnTo>
                  <a:pt x="446591" y="5301184"/>
                </a:lnTo>
                <a:lnTo>
                  <a:pt x="390960" y="5247654"/>
                </a:lnTo>
                <a:lnTo>
                  <a:pt x="336498" y="5192948"/>
                </a:lnTo>
                <a:lnTo>
                  <a:pt x="283233" y="5137092"/>
                </a:lnTo>
                <a:lnTo>
                  <a:pt x="231194" y="5080110"/>
                </a:lnTo>
                <a:lnTo>
                  <a:pt x="180412" y="5022027"/>
                </a:lnTo>
                <a:lnTo>
                  <a:pt x="130914" y="4962867"/>
                </a:lnTo>
                <a:lnTo>
                  <a:pt x="82730" y="4902654"/>
                </a:lnTo>
                <a:lnTo>
                  <a:pt x="118889" y="4927709"/>
                </a:lnTo>
                <a:lnTo>
                  <a:pt x="101403" y="4882220"/>
                </a:lnTo>
                <a:lnTo>
                  <a:pt x="62147" y="4854178"/>
                </a:lnTo>
                <a:lnTo>
                  <a:pt x="23347" y="4825493"/>
                </a:lnTo>
                <a:lnTo>
                  <a:pt x="17895" y="4821385"/>
                </a:lnTo>
                <a:lnTo>
                  <a:pt x="10256" y="4821924"/>
                </a:lnTo>
                <a:lnTo>
                  <a:pt x="5422" y="4826719"/>
                </a:lnTo>
                <a:lnTo>
                  <a:pt x="588" y="483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181677" y="9311727"/>
            <a:ext cx="11216111" cy="12344177"/>
          </a:xfrm>
          <a:custGeom>
            <a:avLst/>
            <a:gdLst/>
            <a:ahLst/>
            <a:cxnLst/>
            <a:rect l="l" t="t" r="r" b="b"/>
            <a:pathLst>
              <a:path w="11216111" h="12344177">
                <a:moveTo>
                  <a:pt x="23337" y="2536543"/>
                </a:moveTo>
                <a:lnTo>
                  <a:pt x="90696" y="2486743"/>
                </a:lnTo>
                <a:lnTo>
                  <a:pt x="82554" y="2458725"/>
                </a:lnTo>
                <a:lnTo>
                  <a:pt x="167116" y="2350661"/>
                </a:lnTo>
                <a:lnTo>
                  <a:pt x="254102" y="2244495"/>
                </a:lnTo>
                <a:lnTo>
                  <a:pt x="343457" y="2140272"/>
                </a:lnTo>
                <a:lnTo>
                  <a:pt x="435126" y="2038039"/>
                </a:lnTo>
                <a:lnTo>
                  <a:pt x="529056" y="1937843"/>
                </a:lnTo>
                <a:lnTo>
                  <a:pt x="625191" y="1839728"/>
                </a:lnTo>
                <a:lnTo>
                  <a:pt x="723478" y="1743743"/>
                </a:lnTo>
                <a:lnTo>
                  <a:pt x="823862" y="1649932"/>
                </a:lnTo>
                <a:lnTo>
                  <a:pt x="926288" y="1558343"/>
                </a:lnTo>
                <a:lnTo>
                  <a:pt x="1030703" y="1469021"/>
                </a:lnTo>
                <a:lnTo>
                  <a:pt x="1137051" y="1382012"/>
                </a:lnTo>
                <a:lnTo>
                  <a:pt x="1245279" y="1297363"/>
                </a:lnTo>
                <a:lnTo>
                  <a:pt x="1355332" y="1215120"/>
                </a:lnTo>
                <a:lnTo>
                  <a:pt x="1467156" y="1135329"/>
                </a:lnTo>
                <a:lnTo>
                  <a:pt x="1580695" y="1058036"/>
                </a:lnTo>
                <a:lnTo>
                  <a:pt x="1695897" y="983288"/>
                </a:lnTo>
                <a:lnTo>
                  <a:pt x="1812706" y="911131"/>
                </a:lnTo>
                <a:lnTo>
                  <a:pt x="1931067" y="841611"/>
                </a:lnTo>
                <a:lnTo>
                  <a:pt x="2050928" y="774774"/>
                </a:lnTo>
                <a:lnTo>
                  <a:pt x="2172233" y="710666"/>
                </a:lnTo>
                <a:lnTo>
                  <a:pt x="2236804" y="677948"/>
                </a:lnTo>
                <a:lnTo>
                  <a:pt x="2301754" y="645993"/>
                </a:lnTo>
                <a:lnTo>
                  <a:pt x="2367076" y="614805"/>
                </a:lnTo>
                <a:lnTo>
                  <a:pt x="2432758" y="584387"/>
                </a:lnTo>
                <a:lnTo>
                  <a:pt x="2498792" y="554743"/>
                </a:lnTo>
                <a:lnTo>
                  <a:pt x="2565168" y="525876"/>
                </a:lnTo>
                <a:lnTo>
                  <a:pt x="2631877" y="497791"/>
                </a:lnTo>
                <a:lnTo>
                  <a:pt x="2698909" y="470489"/>
                </a:lnTo>
                <a:lnTo>
                  <a:pt x="2766255" y="443976"/>
                </a:lnTo>
                <a:lnTo>
                  <a:pt x="2833904" y="418254"/>
                </a:lnTo>
                <a:lnTo>
                  <a:pt x="2901849" y="393326"/>
                </a:lnTo>
                <a:lnTo>
                  <a:pt x="2970078" y="369198"/>
                </a:lnTo>
                <a:lnTo>
                  <a:pt x="3038583" y="345871"/>
                </a:lnTo>
                <a:lnTo>
                  <a:pt x="3107355" y="323351"/>
                </a:lnTo>
                <a:lnTo>
                  <a:pt x="3176383" y="301639"/>
                </a:lnTo>
                <a:lnTo>
                  <a:pt x="3245659" y="280740"/>
                </a:lnTo>
                <a:lnTo>
                  <a:pt x="3315172" y="260657"/>
                </a:lnTo>
                <a:lnTo>
                  <a:pt x="3384914" y="241394"/>
                </a:lnTo>
                <a:lnTo>
                  <a:pt x="3454874" y="222954"/>
                </a:lnTo>
                <a:lnTo>
                  <a:pt x="3525044" y="205340"/>
                </a:lnTo>
                <a:lnTo>
                  <a:pt x="3597511" y="188072"/>
                </a:lnTo>
                <a:lnTo>
                  <a:pt x="3670215" y="171678"/>
                </a:lnTo>
                <a:lnTo>
                  <a:pt x="3743145" y="156159"/>
                </a:lnTo>
                <a:lnTo>
                  <a:pt x="3816291" y="141516"/>
                </a:lnTo>
                <a:lnTo>
                  <a:pt x="3889642" y="127751"/>
                </a:lnTo>
                <a:lnTo>
                  <a:pt x="3963188" y="114865"/>
                </a:lnTo>
                <a:lnTo>
                  <a:pt x="4036919" y="102860"/>
                </a:lnTo>
                <a:lnTo>
                  <a:pt x="4110825" y="91735"/>
                </a:lnTo>
                <a:lnTo>
                  <a:pt x="4184894" y="81494"/>
                </a:lnTo>
                <a:lnTo>
                  <a:pt x="4259117" y="72136"/>
                </a:lnTo>
                <a:lnTo>
                  <a:pt x="4333484" y="63664"/>
                </a:lnTo>
                <a:lnTo>
                  <a:pt x="4407983" y="56078"/>
                </a:lnTo>
                <a:lnTo>
                  <a:pt x="4482604" y="49380"/>
                </a:lnTo>
                <a:lnTo>
                  <a:pt x="4557338" y="43571"/>
                </a:lnTo>
                <a:lnTo>
                  <a:pt x="4632174" y="38652"/>
                </a:lnTo>
                <a:lnTo>
                  <a:pt x="4707101" y="34624"/>
                </a:lnTo>
                <a:lnTo>
                  <a:pt x="4782109" y="31490"/>
                </a:lnTo>
                <a:lnTo>
                  <a:pt x="4857188" y="29249"/>
                </a:lnTo>
                <a:lnTo>
                  <a:pt x="4932327" y="27904"/>
                </a:lnTo>
                <a:lnTo>
                  <a:pt x="5007516" y="27455"/>
                </a:lnTo>
                <a:lnTo>
                  <a:pt x="5132493" y="28673"/>
                </a:lnTo>
                <a:lnTo>
                  <a:pt x="5257078" y="32325"/>
                </a:lnTo>
                <a:lnTo>
                  <a:pt x="5381255" y="38406"/>
                </a:lnTo>
                <a:lnTo>
                  <a:pt x="5505007" y="46915"/>
                </a:lnTo>
                <a:lnTo>
                  <a:pt x="5628317" y="57846"/>
                </a:lnTo>
                <a:lnTo>
                  <a:pt x="5751168" y="71198"/>
                </a:lnTo>
                <a:lnTo>
                  <a:pt x="5873544" y="86967"/>
                </a:lnTo>
                <a:lnTo>
                  <a:pt x="5995427" y="105148"/>
                </a:lnTo>
                <a:lnTo>
                  <a:pt x="6116801" y="125740"/>
                </a:lnTo>
                <a:lnTo>
                  <a:pt x="6237649" y="148738"/>
                </a:lnTo>
                <a:lnTo>
                  <a:pt x="6357954" y="174140"/>
                </a:lnTo>
                <a:lnTo>
                  <a:pt x="6477698" y="201941"/>
                </a:lnTo>
                <a:lnTo>
                  <a:pt x="6596866" y="232138"/>
                </a:lnTo>
                <a:lnTo>
                  <a:pt x="6715441" y="264729"/>
                </a:lnTo>
                <a:lnTo>
                  <a:pt x="6833405" y="299709"/>
                </a:lnTo>
                <a:lnTo>
                  <a:pt x="6950741" y="337075"/>
                </a:lnTo>
                <a:lnTo>
                  <a:pt x="7067434" y="376825"/>
                </a:lnTo>
                <a:lnTo>
                  <a:pt x="7183465" y="418953"/>
                </a:lnTo>
                <a:lnTo>
                  <a:pt x="7298819" y="463458"/>
                </a:lnTo>
                <a:lnTo>
                  <a:pt x="7413478" y="510336"/>
                </a:lnTo>
                <a:lnTo>
                  <a:pt x="7523319" y="557759"/>
                </a:lnTo>
                <a:lnTo>
                  <a:pt x="7632022" y="607177"/>
                </a:lnTo>
                <a:lnTo>
                  <a:pt x="7739573" y="658579"/>
                </a:lnTo>
                <a:lnTo>
                  <a:pt x="7845957" y="711958"/>
                </a:lnTo>
                <a:lnTo>
                  <a:pt x="7951160" y="767302"/>
                </a:lnTo>
                <a:lnTo>
                  <a:pt x="8055170" y="824605"/>
                </a:lnTo>
                <a:lnTo>
                  <a:pt x="8157973" y="883855"/>
                </a:lnTo>
                <a:lnTo>
                  <a:pt x="8178704" y="896343"/>
                </a:lnTo>
                <a:lnTo>
                  <a:pt x="8178704" y="864285"/>
                </a:lnTo>
                <a:lnTo>
                  <a:pt x="8068660" y="800685"/>
                </a:lnTo>
                <a:lnTo>
                  <a:pt x="7964189" y="743129"/>
                </a:lnTo>
                <a:lnTo>
                  <a:pt x="7858518" y="687539"/>
                </a:lnTo>
                <a:lnTo>
                  <a:pt x="7751662" y="633925"/>
                </a:lnTo>
                <a:lnTo>
                  <a:pt x="7643633" y="582296"/>
                </a:lnTo>
                <a:lnTo>
                  <a:pt x="7534447" y="532660"/>
                </a:lnTo>
                <a:lnTo>
                  <a:pt x="7424117" y="485028"/>
                </a:lnTo>
                <a:lnTo>
                  <a:pt x="7308949" y="437942"/>
                </a:lnTo>
                <a:lnTo>
                  <a:pt x="7193084" y="393239"/>
                </a:lnTo>
                <a:lnTo>
                  <a:pt x="7076538" y="350923"/>
                </a:lnTo>
                <a:lnTo>
                  <a:pt x="6959328" y="310997"/>
                </a:lnTo>
                <a:lnTo>
                  <a:pt x="6841471" y="273465"/>
                </a:lnTo>
                <a:lnTo>
                  <a:pt x="6722985" y="238329"/>
                </a:lnTo>
                <a:lnTo>
                  <a:pt x="6603886" y="205594"/>
                </a:lnTo>
                <a:lnTo>
                  <a:pt x="6484190" y="175262"/>
                </a:lnTo>
                <a:lnTo>
                  <a:pt x="6363916" y="147337"/>
                </a:lnTo>
                <a:lnTo>
                  <a:pt x="6243079" y="121823"/>
                </a:lnTo>
                <a:lnTo>
                  <a:pt x="6121697" y="98722"/>
                </a:lnTo>
                <a:lnTo>
                  <a:pt x="5999787" y="78039"/>
                </a:lnTo>
                <a:lnTo>
                  <a:pt x="5877365" y="59776"/>
                </a:lnTo>
                <a:lnTo>
                  <a:pt x="5754449" y="43937"/>
                </a:lnTo>
                <a:lnTo>
                  <a:pt x="5631055" y="30526"/>
                </a:lnTo>
                <a:lnTo>
                  <a:pt x="5507201" y="19546"/>
                </a:lnTo>
                <a:lnTo>
                  <a:pt x="5382903" y="10999"/>
                </a:lnTo>
                <a:lnTo>
                  <a:pt x="5258178" y="4891"/>
                </a:lnTo>
                <a:lnTo>
                  <a:pt x="5133044" y="1223"/>
                </a:lnTo>
                <a:lnTo>
                  <a:pt x="5007516" y="0"/>
                </a:lnTo>
                <a:lnTo>
                  <a:pt x="4931998" y="450"/>
                </a:lnTo>
                <a:lnTo>
                  <a:pt x="4856529" y="1801"/>
                </a:lnTo>
                <a:lnTo>
                  <a:pt x="4781121" y="4052"/>
                </a:lnTo>
                <a:lnTo>
                  <a:pt x="4705784" y="7200"/>
                </a:lnTo>
                <a:lnTo>
                  <a:pt x="4630528" y="11245"/>
                </a:lnTo>
                <a:lnTo>
                  <a:pt x="4555363" y="16186"/>
                </a:lnTo>
                <a:lnTo>
                  <a:pt x="4480301" y="22021"/>
                </a:lnTo>
                <a:lnTo>
                  <a:pt x="4405351" y="28749"/>
                </a:lnTo>
                <a:lnTo>
                  <a:pt x="4330524" y="36368"/>
                </a:lnTo>
                <a:lnTo>
                  <a:pt x="4255830" y="44878"/>
                </a:lnTo>
                <a:lnTo>
                  <a:pt x="4181280" y="54277"/>
                </a:lnTo>
                <a:lnTo>
                  <a:pt x="4106884" y="64563"/>
                </a:lnTo>
                <a:lnTo>
                  <a:pt x="4032652" y="75737"/>
                </a:lnTo>
                <a:lnTo>
                  <a:pt x="3958596" y="87795"/>
                </a:lnTo>
                <a:lnTo>
                  <a:pt x="3884725" y="100738"/>
                </a:lnTo>
                <a:lnTo>
                  <a:pt x="3811049" y="114564"/>
                </a:lnTo>
                <a:lnTo>
                  <a:pt x="3737580" y="129271"/>
                </a:lnTo>
                <a:lnTo>
                  <a:pt x="3664327" y="144858"/>
                </a:lnTo>
                <a:lnTo>
                  <a:pt x="3591302" y="161325"/>
                </a:lnTo>
                <a:lnTo>
                  <a:pt x="3518514" y="178669"/>
                </a:lnTo>
                <a:lnTo>
                  <a:pt x="3448032" y="196360"/>
                </a:lnTo>
                <a:lnTo>
                  <a:pt x="3377761" y="214883"/>
                </a:lnTo>
                <a:lnTo>
                  <a:pt x="3307710" y="234232"/>
                </a:lnTo>
                <a:lnTo>
                  <a:pt x="3237887" y="254404"/>
                </a:lnTo>
                <a:lnTo>
                  <a:pt x="3168304" y="275397"/>
                </a:lnTo>
                <a:lnTo>
                  <a:pt x="3098968" y="297206"/>
                </a:lnTo>
                <a:lnTo>
                  <a:pt x="3029891" y="319827"/>
                </a:lnTo>
                <a:lnTo>
                  <a:pt x="2961081" y="343258"/>
                </a:lnTo>
                <a:lnTo>
                  <a:pt x="2892548" y="367495"/>
                </a:lnTo>
                <a:lnTo>
                  <a:pt x="2824301" y="392533"/>
                </a:lnTo>
                <a:lnTo>
                  <a:pt x="2756350" y="418370"/>
                </a:lnTo>
                <a:lnTo>
                  <a:pt x="2688704" y="445002"/>
                </a:lnTo>
                <a:lnTo>
                  <a:pt x="2621374" y="472426"/>
                </a:lnTo>
                <a:lnTo>
                  <a:pt x="2554368" y="500637"/>
                </a:lnTo>
                <a:lnTo>
                  <a:pt x="2487696" y="529633"/>
                </a:lnTo>
                <a:lnTo>
                  <a:pt x="2421368" y="559409"/>
                </a:lnTo>
                <a:lnTo>
                  <a:pt x="2355393" y="589962"/>
                </a:lnTo>
                <a:lnTo>
                  <a:pt x="2289780" y="621289"/>
                </a:lnTo>
                <a:lnTo>
                  <a:pt x="2224540" y="653387"/>
                </a:lnTo>
                <a:lnTo>
                  <a:pt x="2159681" y="686250"/>
                </a:lnTo>
                <a:lnTo>
                  <a:pt x="2033695" y="752893"/>
                </a:lnTo>
                <a:lnTo>
                  <a:pt x="1909262" y="822466"/>
                </a:lnTo>
                <a:lnTo>
                  <a:pt x="1786443" y="894919"/>
                </a:lnTo>
                <a:lnTo>
                  <a:pt x="1665299" y="970200"/>
                </a:lnTo>
                <a:lnTo>
                  <a:pt x="1545891" y="1048258"/>
                </a:lnTo>
                <a:lnTo>
                  <a:pt x="1428277" y="1129041"/>
                </a:lnTo>
                <a:lnTo>
                  <a:pt x="1312520" y="1212498"/>
                </a:lnTo>
                <a:lnTo>
                  <a:pt x="1198679" y="1298578"/>
                </a:lnTo>
                <a:lnTo>
                  <a:pt x="1086814" y="1387229"/>
                </a:lnTo>
                <a:lnTo>
                  <a:pt x="976987" y="1478400"/>
                </a:lnTo>
                <a:lnTo>
                  <a:pt x="869258" y="1572039"/>
                </a:lnTo>
                <a:lnTo>
                  <a:pt x="763687" y="1668096"/>
                </a:lnTo>
                <a:lnTo>
                  <a:pt x="660334" y="1766518"/>
                </a:lnTo>
                <a:lnTo>
                  <a:pt x="559260" y="1867255"/>
                </a:lnTo>
                <a:lnTo>
                  <a:pt x="460526" y="1970255"/>
                </a:lnTo>
                <a:lnTo>
                  <a:pt x="364191" y="2075466"/>
                </a:lnTo>
                <a:lnTo>
                  <a:pt x="270317" y="2182838"/>
                </a:lnTo>
                <a:lnTo>
                  <a:pt x="178963" y="2292319"/>
                </a:lnTo>
                <a:lnTo>
                  <a:pt x="90190" y="2403858"/>
                </a:lnTo>
                <a:lnTo>
                  <a:pt x="4059" y="2517402"/>
                </a:lnTo>
                <a:lnTo>
                  <a:pt x="0" y="2522874"/>
                </a:lnTo>
                <a:lnTo>
                  <a:pt x="578" y="2530513"/>
                </a:lnTo>
                <a:lnTo>
                  <a:pt x="5422" y="2535308"/>
                </a:lnTo>
                <a:lnTo>
                  <a:pt x="10246" y="2540112"/>
                </a:lnTo>
                <a:lnTo>
                  <a:pt x="17885" y="2540642"/>
                </a:lnTo>
                <a:lnTo>
                  <a:pt x="23337" y="2536543"/>
                </a:lnTo>
                <a:close/>
              </a:path>
              <a:path w="11216111" h="12344177">
                <a:moveTo>
                  <a:pt x="6882088" y="2832547"/>
                </a:moveTo>
                <a:lnTo>
                  <a:pt x="6810808" y="2768212"/>
                </a:lnTo>
                <a:lnTo>
                  <a:pt x="6738377" y="2705281"/>
                </a:lnTo>
                <a:lnTo>
                  <a:pt x="6664806" y="2643762"/>
                </a:lnTo>
                <a:lnTo>
                  <a:pt x="6590107" y="2583662"/>
                </a:lnTo>
                <a:lnTo>
                  <a:pt x="6514291" y="2524987"/>
                </a:lnTo>
                <a:lnTo>
                  <a:pt x="6437370" y="2467746"/>
                </a:lnTo>
                <a:lnTo>
                  <a:pt x="6359355" y="2411944"/>
                </a:lnTo>
                <a:lnTo>
                  <a:pt x="6280257" y="2357590"/>
                </a:lnTo>
                <a:lnTo>
                  <a:pt x="6200089" y="2304690"/>
                </a:lnTo>
                <a:lnTo>
                  <a:pt x="6118860" y="2253251"/>
                </a:lnTo>
                <a:lnTo>
                  <a:pt x="6036584" y="2203280"/>
                </a:lnTo>
                <a:lnTo>
                  <a:pt x="5953270" y="2154786"/>
                </a:lnTo>
                <a:lnTo>
                  <a:pt x="5868931" y="2107773"/>
                </a:lnTo>
                <a:lnTo>
                  <a:pt x="5783578" y="2062251"/>
                </a:lnTo>
                <a:lnTo>
                  <a:pt x="5697223" y="2018225"/>
                </a:lnTo>
                <a:lnTo>
                  <a:pt x="5609876" y="1975703"/>
                </a:lnTo>
                <a:lnTo>
                  <a:pt x="5521549" y="1934692"/>
                </a:lnTo>
                <a:lnTo>
                  <a:pt x="5432254" y="1895200"/>
                </a:lnTo>
                <a:lnTo>
                  <a:pt x="5342003" y="1857232"/>
                </a:lnTo>
                <a:lnTo>
                  <a:pt x="5250805" y="1820797"/>
                </a:lnTo>
                <a:lnTo>
                  <a:pt x="5155618" y="1784786"/>
                </a:lnTo>
                <a:lnTo>
                  <a:pt x="5059855" y="1750598"/>
                </a:lnTo>
                <a:lnTo>
                  <a:pt x="4963529" y="1718235"/>
                </a:lnTo>
                <a:lnTo>
                  <a:pt x="4866654" y="1687700"/>
                </a:lnTo>
                <a:lnTo>
                  <a:pt x="4769244" y="1658995"/>
                </a:lnTo>
                <a:lnTo>
                  <a:pt x="4671313" y="1632123"/>
                </a:lnTo>
                <a:lnTo>
                  <a:pt x="4572876" y="1607087"/>
                </a:lnTo>
                <a:lnTo>
                  <a:pt x="4473946" y="1583890"/>
                </a:lnTo>
                <a:lnTo>
                  <a:pt x="4374537" y="1562533"/>
                </a:lnTo>
                <a:lnTo>
                  <a:pt x="4274663" y="1543019"/>
                </a:lnTo>
                <a:lnTo>
                  <a:pt x="4174338" y="1525352"/>
                </a:lnTo>
                <a:lnTo>
                  <a:pt x="4073577" y="1509533"/>
                </a:lnTo>
                <a:lnTo>
                  <a:pt x="3972393" y="1495566"/>
                </a:lnTo>
                <a:lnTo>
                  <a:pt x="3870801" y="1483452"/>
                </a:lnTo>
                <a:lnTo>
                  <a:pt x="3768813" y="1473195"/>
                </a:lnTo>
                <a:lnTo>
                  <a:pt x="3666445" y="1464797"/>
                </a:lnTo>
                <a:lnTo>
                  <a:pt x="3563711" y="1458261"/>
                </a:lnTo>
                <a:lnTo>
                  <a:pt x="3460623" y="1453589"/>
                </a:lnTo>
                <a:lnTo>
                  <a:pt x="3357197" y="1450784"/>
                </a:lnTo>
                <a:lnTo>
                  <a:pt x="3253446" y="1449848"/>
                </a:lnTo>
                <a:lnTo>
                  <a:pt x="3163184" y="1450562"/>
                </a:lnTo>
                <a:lnTo>
                  <a:pt x="3073122" y="1452701"/>
                </a:lnTo>
                <a:lnTo>
                  <a:pt x="2983270" y="1456263"/>
                </a:lnTo>
                <a:lnTo>
                  <a:pt x="2893642" y="1461248"/>
                </a:lnTo>
                <a:lnTo>
                  <a:pt x="2804250" y="1467652"/>
                </a:lnTo>
                <a:lnTo>
                  <a:pt x="2715107" y="1475474"/>
                </a:lnTo>
                <a:lnTo>
                  <a:pt x="2626224" y="1484711"/>
                </a:lnTo>
                <a:lnTo>
                  <a:pt x="2537613" y="1495362"/>
                </a:lnTo>
                <a:lnTo>
                  <a:pt x="2449288" y="1507425"/>
                </a:lnTo>
                <a:lnTo>
                  <a:pt x="2361260" y="1520898"/>
                </a:lnTo>
                <a:lnTo>
                  <a:pt x="2273542" y="1535778"/>
                </a:lnTo>
                <a:lnTo>
                  <a:pt x="2186146" y="1552064"/>
                </a:lnTo>
                <a:lnTo>
                  <a:pt x="2099084" y="1569754"/>
                </a:lnTo>
                <a:lnTo>
                  <a:pt x="2012369" y="1588846"/>
                </a:lnTo>
                <a:lnTo>
                  <a:pt x="1926013" y="1609337"/>
                </a:lnTo>
                <a:lnTo>
                  <a:pt x="1840027" y="1631227"/>
                </a:lnTo>
                <a:lnTo>
                  <a:pt x="1754426" y="1654512"/>
                </a:lnTo>
                <a:lnTo>
                  <a:pt x="1669219" y="1679191"/>
                </a:lnTo>
                <a:lnTo>
                  <a:pt x="1584421" y="1705262"/>
                </a:lnTo>
                <a:lnTo>
                  <a:pt x="1500043" y="1732722"/>
                </a:lnTo>
                <a:lnTo>
                  <a:pt x="1423542" y="1758948"/>
                </a:lnTo>
                <a:lnTo>
                  <a:pt x="1347581" y="1786261"/>
                </a:lnTo>
                <a:lnTo>
                  <a:pt x="1272168" y="1814658"/>
                </a:lnTo>
                <a:lnTo>
                  <a:pt x="1197313" y="1844133"/>
                </a:lnTo>
                <a:lnTo>
                  <a:pt x="1123023" y="1874683"/>
                </a:lnTo>
                <a:lnTo>
                  <a:pt x="1049309" y="1906303"/>
                </a:lnTo>
                <a:lnTo>
                  <a:pt x="976178" y="1938988"/>
                </a:lnTo>
                <a:lnTo>
                  <a:pt x="903639" y="1972733"/>
                </a:lnTo>
                <a:lnTo>
                  <a:pt x="831702" y="2007535"/>
                </a:lnTo>
                <a:lnTo>
                  <a:pt x="760374" y="2043387"/>
                </a:lnTo>
                <a:lnTo>
                  <a:pt x="689664" y="2080287"/>
                </a:lnTo>
                <a:lnTo>
                  <a:pt x="619582" y="2118228"/>
                </a:lnTo>
                <a:lnTo>
                  <a:pt x="550136" y="2157207"/>
                </a:lnTo>
                <a:lnTo>
                  <a:pt x="481334" y="2197219"/>
                </a:lnTo>
                <a:lnTo>
                  <a:pt x="413186" y="2238259"/>
                </a:lnTo>
                <a:lnTo>
                  <a:pt x="345701" y="2280323"/>
                </a:lnTo>
                <a:lnTo>
                  <a:pt x="278886" y="2323407"/>
                </a:lnTo>
                <a:lnTo>
                  <a:pt x="212750" y="2367504"/>
                </a:lnTo>
                <a:lnTo>
                  <a:pt x="147303" y="2412612"/>
                </a:lnTo>
                <a:lnTo>
                  <a:pt x="82554" y="2458725"/>
                </a:lnTo>
                <a:lnTo>
                  <a:pt x="90696" y="2486743"/>
                </a:lnTo>
                <a:lnTo>
                  <a:pt x="158845" y="2438059"/>
                </a:lnTo>
                <a:lnTo>
                  <a:pt x="227774" y="2390496"/>
                </a:lnTo>
                <a:lnTo>
                  <a:pt x="297472" y="2344060"/>
                </a:lnTo>
                <a:lnTo>
                  <a:pt x="367928" y="2298756"/>
                </a:lnTo>
                <a:lnTo>
                  <a:pt x="439133" y="2254589"/>
                </a:lnTo>
                <a:lnTo>
                  <a:pt x="511076" y="2211566"/>
                </a:lnTo>
                <a:lnTo>
                  <a:pt x="583747" y="2169691"/>
                </a:lnTo>
                <a:lnTo>
                  <a:pt x="657134" y="2128970"/>
                </a:lnTo>
                <a:lnTo>
                  <a:pt x="731229" y="2089409"/>
                </a:lnTo>
                <a:lnTo>
                  <a:pt x="806019" y="2051013"/>
                </a:lnTo>
                <a:lnTo>
                  <a:pt x="881496" y="2013786"/>
                </a:lnTo>
                <a:lnTo>
                  <a:pt x="957648" y="1977736"/>
                </a:lnTo>
                <a:lnTo>
                  <a:pt x="1034465" y="1942867"/>
                </a:lnTo>
                <a:lnTo>
                  <a:pt x="1111937" y="1909185"/>
                </a:lnTo>
                <a:lnTo>
                  <a:pt x="1190053" y="1876695"/>
                </a:lnTo>
                <a:lnTo>
                  <a:pt x="1268803" y="1845403"/>
                </a:lnTo>
                <a:lnTo>
                  <a:pt x="1348176" y="1815314"/>
                </a:lnTo>
                <a:lnTo>
                  <a:pt x="1428162" y="1786433"/>
                </a:lnTo>
                <a:lnTo>
                  <a:pt x="1508751" y="1758766"/>
                </a:lnTo>
                <a:lnTo>
                  <a:pt x="1592707" y="1731443"/>
                </a:lnTo>
                <a:lnTo>
                  <a:pt x="1677082" y="1705503"/>
                </a:lnTo>
                <a:lnTo>
                  <a:pt x="1761863" y="1680947"/>
                </a:lnTo>
                <a:lnTo>
                  <a:pt x="1847038" y="1657779"/>
                </a:lnTo>
                <a:lnTo>
                  <a:pt x="1932594" y="1635999"/>
                </a:lnTo>
                <a:lnTo>
                  <a:pt x="2018521" y="1615610"/>
                </a:lnTo>
                <a:lnTo>
                  <a:pt x="2104804" y="1596613"/>
                </a:lnTo>
                <a:lnTo>
                  <a:pt x="2191433" y="1579012"/>
                </a:lnTo>
                <a:lnTo>
                  <a:pt x="2278394" y="1562807"/>
                </a:lnTo>
                <a:lnTo>
                  <a:pt x="2365677" y="1548000"/>
                </a:lnTo>
                <a:lnTo>
                  <a:pt x="2453267" y="1534595"/>
                </a:lnTo>
                <a:lnTo>
                  <a:pt x="2541154" y="1522592"/>
                </a:lnTo>
                <a:lnTo>
                  <a:pt x="2629325" y="1511994"/>
                </a:lnTo>
                <a:lnTo>
                  <a:pt x="2717768" y="1502802"/>
                </a:lnTo>
                <a:lnTo>
                  <a:pt x="2806470" y="1495019"/>
                </a:lnTo>
                <a:lnTo>
                  <a:pt x="2895420" y="1488647"/>
                </a:lnTo>
                <a:lnTo>
                  <a:pt x="2984604" y="1483688"/>
                </a:lnTo>
                <a:lnTo>
                  <a:pt x="3074012" y="1480142"/>
                </a:lnTo>
                <a:lnTo>
                  <a:pt x="3163630" y="1478014"/>
                </a:lnTo>
                <a:lnTo>
                  <a:pt x="3253446" y="1477304"/>
                </a:lnTo>
                <a:lnTo>
                  <a:pt x="3356684" y="1478235"/>
                </a:lnTo>
                <a:lnTo>
                  <a:pt x="3459599" y="1481026"/>
                </a:lnTo>
                <a:lnTo>
                  <a:pt x="3562176" y="1485674"/>
                </a:lnTo>
                <a:lnTo>
                  <a:pt x="3664401" y="1492178"/>
                </a:lnTo>
                <a:lnTo>
                  <a:pt x="3766261" y="1500533"/>
                </a:lnTo>
                <a:lnTo>
                  <a:pt x="3867742" y="1510739"/>
                </a:lnTo>
                <a:lnTo>
                  <a:pt x="3968830" y="1522791"/>
                </a:lnTo>
                <a:lnTo>
                  <a:pt x="4069510" y="1536688"/>
                </a:lnTo>
                <a:lnTo>
                  <a:pt x="4169770" y="1552427"/>
                </a:lnTo>
                <a:lnTo>
                  <a:pt x="4269595" y="1570006"/>
                </a:lnTo>
                <a:lnTo>
                  <a:pt x="4368970" y="1589421"/>
                </a:lnTo>
                <a:lnTo>
                  <a:pt x="4467883" y="1610670"/>
                </a:lnTo>
                <a:lnTo>
                  <a:pt x="4566319" y="1633750"/>
                </a:lnTo>
                <a:lnTo>
                  <a:pt x="4664265" y="1658660"/>
                </a:lnTo>
                <a:lnTo>
                  <a:pt x="4761705" y="1685396"/>
                </a:lnTo>
                <a:lnTo>
                  <a:pt x="4858628" y="1713956"/>
                </a:lnTo>
                <a:lnTo>
                  <a:pt x="4955017" y="1744337"/>
                </a:lnTo>
                <a:lnTo>
                  <a:pt x="5050861" y="1776536"/>
                </a:lnTo>
                <a:lnTo>
                  <a:pt x="5146144" y="1810551"/>
                </a:lnTo>
                <a:lnTo>
                  <a:pt x="5240852" y="1846380"/>
                </a:lnTo>
                <a:lnTo>
                  <a:pt x="5331571" y="1882623"/>
                </a:lnTo>
                <a:lnTo>
                  <a:pt x="5421349" y="1920390"/>
                </a:lnTo>
                <a:lnTo>
                  <a:pt x="5510175" y="1959674"/>
                </a:lnTo>
                <a:lnTo>
                  <a:pt x="5598037" y="2000468"/>
                </a:lnTo>
                <a:lnTo>
                  <a:pt x="5684925" y="2042765"/>
                </a:lnTo>
                <a:lnTo>
                  <a:pt x="5770826" y="2086557"/>
                </a:lnTo>
                <a:lnTo>
                  <a:pt x="5855729" y="2131839"/>
                </a:lnTo>
                <a:lnTo>
                  <a:pt x="5939623" y="2178602"/>
                </a:lnTo>
                <a:lnTo>
                  <a:pt x="6022497" y="2226840"/>
                </a:lnTo>
                <a:lnTo>
                  <a:pt x="6104338" y="2276546"/>
                </a:lnTo>
                <a:lnTo>
                  <a:pt x="6185137" y="2327712"/>
                </a:lnTo>
                <a:lnTo>
                  <a:pt x="6264880" y="2380331"/>
                </a:lnTo>
                <a:lnTo>
                  <a:pt x="6343558" y="2434397"/>
                </a:lnTo>
                <a:lnTo>
                  <a:pt x="6421158" y="2489903"/>
                </a:lnTo>
                <a:lnTo>
                  <a:pt x="6497670" y="2546840"/>
                </a:lnTo>
                <a:lnTo>
                  <a:pt x="6573081" y="2605203"/>
                </a:lnTo>
                <a:lnTo>
                  <a:pt x="6647381" y="2664985"/>
                </a:lnTo>
                <a:lnTo>
                  <a:pt x="6720558" y="2726177"/>
                </a:lnTo>
                <a:lnTo>
                  <a:pt x="6792600" y="2788773"/>
                </a:lnTo>
                <a:lnTo>
                  <a:pt x="6863497" y="2852767"/>
                </a:lnTo>
                <a:lnTo>
                  <a:pt x="6868154" y="2857133"/>
                </a:lnTo>
                <a:lnTo>
                  <a:pt x="6908311" y="2857133"/>
                </a:lnTo>
                <a:lnTo>
                  <a:pt x="6882088" y="28325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997333" y="-1586605"/>
            <a:ext cx="8594622" cy="12157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34282" y="12751050"/>
            <a:ext cx="262684" cy="317037"/>
          </a:xfrm>
          <a:custGeom>
            <a:avLst/>
            <a:gdLst/>
            <a:ahLst/>
            <a:cxnLst/>
            <a:rect l="l" t="t" r="r" b="b"/>
            <a:pathLst>
              <a:path w="262684" h="317037">
                <a:moveTo>
                  <a:pt x="96468" y="64315"/>
                </a:moveTo>
                <a:lnTo>
                  <a:pt x="96468" y="317037"/>
                </a:lnTo>
                <a:lnTo>
                  <a:pt x="166216" y="317037"/>
                </a:lnTo>
                <a:lnTo>
                  <a:pt x="166216" y="64315"/>
                </a:lnTo>
                <a:lnTo>
                  <a:pt x="262684" y="64315"/>
                </a:lnTo>
                <a:lnTo>
                  <a:pt x="262684" y="0"/>
                </a:lnTo>
                <a:lnTo>
                  <a:pt x="0" y="0"/>
                </a:lnTo>
                <a:lnTo>
                  <a:pt x="0" y="64315"/>
                </a:lnTo>
                <a:lnTo>
                  <a:pt x="96468" y="64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222797" y="12909570"/>
            <a:ext cx="82759" cy="306650"/>
          </a:xfrm>
          <a:custGeom>
            <a:avLst/>
            <a:gdLst/>
            <a:ahLst/>
            <a:cxnLst/>
            <a:rect l="l" t="t" r="r" b="b"/>
            <a:pathLst>
              <a:path w="82759" h="306650">
                <a:moveTo>
                  <a:pt x="73904" y="14708"/>
                </a:moveTo>
                <a:lnTo>
                  <a:pt x="72915" y="0"/>
                </a:lnTo>
                <a:lnTo>
                  <a:pt x="70873" y="135470"/>
                </a:lnTo>
                <a:lnTo>
                  <a:pt x="82759" y="142709"/>
                </a:lnTo>
                <a:lnTo>
                  <a:pt x="76798" y="28790"/>
                </a:lnTo>
                <a:lnTo>
                  <a:pt x="73904" y="14708"/>
                </a:lnTo>
                <a:close/>
              </a:path>
              <a:path w="82759" h="306650">
                <a:moveTo>
                  <a:pt x="108688" y="154231"/>
                </a:moveTo>
                <a:lnTo>
                  <a:pt x="122649" y="158407"/>
                </a:lnTo>
                <a:lnTo>
                  <a:pt x="137220" y="161457"/>
                </a:lnTo>
                <a:lnTo>
                  <a:pt x="152361" y="163326"/>
                </a:lnTo>
                <a:lnTo>
                  <a:pt x="168030" y="163960"/>
                </a:lnTo>
                <a:lnTo>
                  <a:pt x="176460" y="163776"/>
                </a:lnTo>
                <a:lnTo>
                  <a:pt x="191785" y="162471"/>
                </a:lnTo>
                <a:lnTo>
                  <a:pt x="206579" y="159960"/>
                </a:lnTo>
                <a:lnTo>
                  <a:pt x="220800" y="156297"/>
                </a:lnTo>
                <a:lnTo>
                  <a:pt x="234407" y="151537"/>
                </a:lnTo>
                <a:lnTo>
                  <a:pt x="247357" y="145733"/>
                </a:lnTo>
                <a:lnTo>
                  <a:pt x="259609" y="138941"/>
                </a:lnTo>
                <a:lnTo>
                  <a:pt x="271121" y="131213"/>
                </a:lnTo>
                <a:lnTo>
                  <a:pt x="281852" y="122605"/>
                </a:lnTo>
                <a:lnTo>
                  <a:pt x="291758" y="113170"/>
                </a:lnTo>
                <a:lnTo>
                  <a:pt x="300800" y="102962"/>
                </a:lnTo>
                <a:lnTo>
                  <a:pt x="308934" y="92037"/>
                </a:lnTo>
                <a:lnTo>
                  <a:pt x="316119" y="80447"/>
                </a:lnTo>
                <a:lnTo>
                  <a:pt x="322314" y="68248"/>
                </a:lnTo>
                <a:lnTo>
                  <a:pt x="327476" y="55493"/>
                </a:lnTo>
                <a:lnTo>
                  <a:pt x="331563" y="42236"/>
                </a:lnTo>
                <a:lnTo>
                  <a:pt x="334535" y="28532"/>
                </a:lnTo>
                <a:lnTo>
                  <a:pt x="336348" y="14435"/>
                </a:lnTo>
                <a:lnTo>
                  <a:pt x="336962" y="0"/>
                </a:lnTo>
                <a:lnTo>
                  <a:pt x="336962" y="-911"/>
                </a:lnTo>
                <a:lnTo>
                  <a:pt x="335706" y="-21615"/>
                </a:lnTo>
                <a:lnTo>
                  <a:pt x="333387" y="-35591"/>
                </a:lnTo>
                <a:lnTo>
                  <a:pt x="329927" y="-49133"/>
                </a:lnTo>
                <a:lnTo>
                  <a:pt x="325367" y="-62189"/>
                </a:lnTo>
                <a:lnTo>
                  <a:pt x="319749" y="-74703"/>
                </a:lnTo>
                <a:lnTo>
                  <a:pt x="313113" y="-86624"/>
                </a:lnTo>
                <a:lnTo>
                  <a:pt x="305500" y="-97898"/>
                </a:lnTo>
                <a:lnTo>
                  <a:pt x="296951" y="-108471"/>
                </a:lnTo>
                <a:lnTo>
                  <a:pt x="287507" y="-118290"/>
                </a:lnTo>
                <a:lnTo>
                  <a:pt x="277207" y="-127302"/>
                </a:lnTo>
                <a:lnTo>
                  <a:pt x="266094" y="-135454"/>
                </a:lnTo>
                <a:lnTo>
                  <a:pt x="254207" y="-142692"/>
                </a:lnTo>
                <a:lnTo>
                  <a:pt x="241588" y="-148962"/>
                </a:lnTo>
                <a:lnTo>
                  <a:pt x="228277" y="-154212"/>
                </a:lnTo>
                <a:lnTo>
                  <a:pt x="214315" y="-158388"/>
                </a:lnTo>
                <a:lnTo>
                  <a:pt x="199743" y="-161437"/>
                </a:lnTo>
                <a:lnTo>
                  <a:pt x="184602" y="-163306"/>
                </a:lnTo>
                <a:lnTo>
                  <a:pt x="168932" y="-163941"/>
                </a:lnTo>
                <a:lnTo>
                  <a:pt x="160518" y="-163757"/>
                </a:lnTo>
                <a:lnTo>
                  <a:pt x="145193" y="-162453"/>
                </a:lnTo>
                <a:lnTo>
                  <a:pt x="130399" y="-159944"/>
                </a:lnTo>
                <a:lnTo>
                  <a:pt x="116177" y="-156282"/>
                </a:lnTo>
                <a:lnTo>
                  <a:pt x="102569" y="-151523"/>
                </a:lnTo>
                <a:lnTo>
                  <a:pt x="89618" y="-145721"/>
                </a:lnTo>
                <a:lnTo>
                  <a:pt x="77365" y="-138929"/>
                </a:lnTo>
                <a:lnTo>
                  <a:pt x="65852" y="-131203"/>
                </a:lnTo>
                <a:lnTo>
                  <a:pt x="55120" y="-122596"/>
                </a:lnTo>
                <a:lnTo>
                  <a:pt x="45212" y="-113162"/>
                </a:lnTo>
                <a:lnTo>
                  <a:pt x="36169" y="-102955"/>
                </a:lnTo>
                <a:lnTo>
                  <a:pt x="28033" y="-92031"/>
                </a:lnTo>
                <a:lnTo>
                  <a:pt x="20847" y="-80442"/>
                </a:lnTo>
                <a:lnTo>
                  <a:pt x="14651" y="-68244"/>
                </a:lnTo>
                <a:lnTo>
                  <a:pt x="9488" y="-55490"/>
                </a:lnTo>
                <a:lnTo>
                  <a:pt x="5400" y="-42234"/>
                </a:lnTo>
                <a:lnTo>
                  <a:pt x="2427" y="-28531"/>
                </a:lnTo>
                <a:lnTo>
                  <a:pt x="613" y="-14435"/>
                </a:lnTo>
                <a:lnTo>
                  <a:pt x="0" y="0"/>
                </a:lnTo>
                <a:lnTo>
                  <a:pt x="0" y="911"/>
                </a:lnTo>
                <a:lnTo>
                  <a:pt x="1257" y="21629"/>
                </a:lnTo>
                <a:lnTo>
                  <a:pt x="3578" y="35605"/>
                </a:lnTo>
                <a:lnTo>
                  <a:pt x="7038" y="49147"/>
                </a:lnTo>
                <a:lnTo>
                  <a:pt x="11599" y="62202"/>
                </a:lnTo>
                <a:lnTo>
                  <a:pt x="17217" y="74717"/>
                </a:lnTo>
                <a:lnTo>
                  <a:pt x="23853" y="86638"/>
                </a:lnTo>
                <a:lnTo>
                  <a:pt x="31466" y="97912"/>
                </a:lnTo>
                <a:lnTo>
                  <a:pt x="40015" y="108485"/>
                </a:lnTo>
                <a:lnTo>
                  <a:pt x="49460" y="118305"/>
                </a:lnTo>
                <a:lnTo>
                  <a:pt x="59759" y="127318"/>
                </a:lnTo>
                <a:lnTo>
                  <a:pt x="70873" y="135470"/>
                </a:lnTo>
                <a:lnTo>
                  <a:pt x="72915" y="0"/>
                </a:lnTo>
                <a:lnTo>
                  <a:pt x="72915" y="-911"/>
                </a:lnTo>
                <a:lnTo>
                  <a:pt x="73539" y="-12733"/>
                </a:lnTo>
                <a:lnTo>
                  <a:pt x="76043" y="-27028"/>
                </a:lnTo>
                <a:lnTo>
                  <a:pt x="80368" y="-40515"/>
                </a:lnTo>
                <a:lnTo>
                  <a:pt x="86408" y="-53031"/>
                </a:lnTo>
                <a:lnTo>
                  <a:pt x="94061" y="-64410"/>
                </a:lnTo>
                <a:lnTo>
                  <a:pt x="103222" y="-74489"/>
                </a:lnTo>
                <a:lnTo>
                  <a:pt x="113788" y="-83104"/>
                </a:lnTo>
                <a:lnTo>
                  <a:pt x="125656" y="-90090"/>
                </a:lnTo>
                <a:lnTo>
                  <a:pt x="138721" y="-95283"/>
                </a:lnTo>
                <a:lnTo>
                  <a:pt x="152880" y="-98520"/>
                </a:lnTo>
                <a:lnTo>
                  <a:pt x="168030" y="-99635"/>
                </a:lnTo>
                <a:lnTo>
                  <a:pt x="181531" y="-98738"/>
                </a:lnTo>
                <a:lnTo>
                  <a:pt x="195733" y="-95715"/>
                </a:lnTo>
                <a:lnTo>
                  <a:pt x="208905" y="-90721"/>
                </a:lnTo>
                <a:lnTo>
                  <a:pt x="220936" y="-83925"/>
                </a:lnTo>
                <a:lnTo>
                  <a:pt x="231718" y="-75495"/>
                </a:lnTo>
                <a:lnTo>
                  <a:pt x="241141" y="-65599"/>
                </a:lnTo>
                <a:lnTo>
                  <a:pt x="249095" y="-54404"/>
                </a:lnTo>
                <a:lnTo>
                  <a:pt x="255473" y="-42078"/>
                </a:lnTo>
                <a:lnTo>
                  <a:pt x="260163" y="-28790"/>
                </a:lnTo>
                <a:lnTo>
                  <a:pt x="263058" y="-14708"/>
                </a:lnTo>
                <a:lnTo>
                  <a:pt x="264047" y="0"/>
                </a:lnTo>
                <a:lnTo>
                  <a:pt x="264047" y="911"/>
                </a:lnTo>
                <a:lnTo>
                  <a:pt x="263423" y="12733"/>
                </a:lnTo>
                <a:lnTo>
                  <a:pt x="260918" y="27028"/>
                </a:lnTo>
                <a:lnTo>
                  <a:pt x="256594" y="40515"/>
                </a:lnTo>
                <a:lnTo>
                  <a:pt x="250553" y="53031"/>
                </a:lnTo>
                <a:lnTo>
                  <a:pt x="242901" y="64410"/>
                </a:lnTo>
                <a:lnTo>
                  <a:pt x="233739" y="74489"/>
                </a:lnTo>
                <a:lnTo>
                  <a:pt x="223173" y="83104"/>
                </a:lnTo>
                <a:lnTo>
                  <a:pt x="211306" y="90090"/>
                </a:lnTo>
                <a:lnTo>
                  <a:pt x="198240" y="95283"/>
                </a:lnTo>
                <a:lnTo>
                  <a:pt x="184081" y="98520"/>
                </a:lnTo>
                <a:lnTo>
                  <a:pt x="168932" y="99635"/>
                </a:lnTo>
                <a:lnTo>
                  <a:pt x="155430" y="98738"/>
                </a:lnTo>
                <a:lnTo>
                  <a:pt x="141228" y="95715"/>
                </a:lnTo>
                <a:lnTo>
                  <a:pt x="128057" y="90721"/>
                </a:lnTo>
                <a:lnTo>
                  <a:pt x="116025" y="83925"/>
                </a:lnTo>
                <a:lnTo>
                  <a:pt x="105244" y="75495"/>
                </a:lnTo>
                <a:lnTo>
                  <a:pt x="95821" y="65599"/>
                </a:lnTo>
                <a:lnTo>
                  <a:pt x="87866" y="54404"/>
                </a:lnTo>
                <a:lnTo>
                  <a:pt x="81489" y="42078"/>
                </a:lnTo>
                <a:lnTo>
                  <a:pt x="76798" y="28790"/>
                </a:lnTo>
                <a:lnTo>
                  <a:pt x="82759" y="142709"/>
                </a:lnTo>
                <a:lnTo>
                  <a:pt x="95378" y="148980"/>
                </a:lnTo>
                <a:lnTo>
                  <a:pt x="108688" y="154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21825" y="12751051"/>
            <a:ext cx="250907" cy="317037"/>
          </a:xfrm>
          <a:custGeom>
            <a:avLst/>
            <a:gdLst/>
            <a:ahLst/>
            <a:cxnLst/>
            <a:rect l="l" t="t" r="r" b="b"/>
            <a:pathLst>
              <a:path w="250907" h="317037">
                <a:moveTo>
                  <a:pt x="180257" y="111873"/>
                </a:moveTo>
                <a:lnTo>
                  <a:pt x="179198" y="122305"/>
                </a:lnTo>
                <a:lnTo>
                  <a:pt x="174700" y="134621"/>
                </a:lnTo>
                <a:lnTo>
                  <a:pt x="166847" y="144990"/>
                </a:lnTo>
                <a:lnTo>
                  <a:pt x="155823" y="152960"/>
                </a:lnTo>
                <a:lnTo>
                  <a:pt x="141813" y="158075"/>
                </a:lnTo>
                <a:lnTo>
                  <a:pt x="125002" y="159881"/>
                </a:lnTo>
                <a:lnTo>
                  <a:pt x="69747" y="159881"/>
                </a:lnTo>
                <a:lnTo>
                  <a:pt x="69747" y="62952"/>
                </a:lnTo>
                <a:lnTo>
                  <a:pt x="0" y="0"/>
                </a:lnTo>
                <a:lnTo>
                  <a:pt x="0" y="317037"/>
                </a:lnTo>
                <a:lnTo>
                  <a:pt x="69747" y="317037"/>
                </a:lnTo>
                <a:lnTo>
                  <a:pt x="69747" y="221932"/>
                </a:lnTo>
                <a:lnTo>
                  <a:pt x="128638" y="221843"/>
                </a:lnTo>
                <a:lnTo>
                  <a:pt x="144135" y="220733"/>
                </a:lnTo>
                <a:lnTo>
                  <a:pt x="159013" y="218355"/>
                </a:lnTo>
                <a:lnTo>
                  <a:pt x="173163" y="214717"/>
                </a:lnTo>
                <a:lnTo>
                  <a:pt x="186477" y="209826"/>
                </a:lnTo>
                <a:lnTo>
                  <a:pt x="180257" y="111873"/>
                </a:lnTo>
                <a:close/>
              </a:path>
              <a:path w="250907" h="317037">
                <a:moveTo>
                  <a:pt x="69747" y="62952"/>
                </a:moveTo>
                <a:lnTo>
                  <a:pt x="123639" y="62952"/>
                </a:lnTo>
                <a:lnTo>
                  <a:pt x="137924" y="63997"/>
                </a:lnTo>
                <a:lnTo>
                  <a:pt x="152475" y="67892"/>
                </a:lnTo>
                <a:lnTo>
                  <a:pt x="164242" y="74605"/>
                </a:lnTo>
                <a:lnTo>
                  <a:pt x="172967" y="84067"/>
                </a:lnTo>
                <a:lnTo>
                  <a:pt x="178392" y="96212"/>
                </a:lnTo>
                <a:lnTo>
                  <a:pt x="180257" y="110970"/>
                </a:lnTo>
                <a:lnTo>
                  <a:pt x="180257" y="111873"/>
                </a:lnTo>
                <a:lnTo>
                  <a:pt x="186477" y="209826"/>
                </a:lnTo>
                <a:lnTo>
                  <a:pt x="198848" y="203687"/>
                </a:lnTo>
                <a:lnTo>
                  <a:pt x="210168" y="196309"/>
                </a:lnTo>
                <a:lnTo>
                  <a:pt x="220329" y="187698"/>
                </a:lnTo>
                <a:lnTo>
                  <a:pt x="229223" y="177861"/>
                </a:lnTo>
                <a:lnTo>
                  <a:pt x="236741" y="166804"/>
                </a:lnTo>
                <a:lnTo>
                  <a:pt x="242777" y="154534"/>
                </a:lnTo>
                <a:lnTo>
                  <a:pt x="247222" y="141059"/>
                </a:lnTo>
                <a:lnTo>
                  <a:pt x="249968" y="126385"/>
                </a:lnTo>
                <a:lnTo>
                  <a:pt x="250907" y="110519"/>
                </a:lnTo>
                <a:lnTo>
                  <a:pt x="250907" y="109607"/>
                </a:lnTo>
                <a:lnTo>
                  <a:pt x="250275" y="96658"/>
                </a:lnTo>
                <a:lnTo>
                  <a:pt x="248040" y="82633"/>
                </a:lnTo>
                <a:lnTo>
                  <a:pt x="244233" y="69460"/>
                </a:lnTo>
                <a:lnTo>
                  <a:pt x="238899" y="57209"/>
                </a:lnTo>
                <a:lnTo>
                  <a:pt x="232083" y="45949"/>
                </a:lnTo>
                <a:lnTo>
                  <a:pt x="223829" y="35752"/>
                </a:lnTo>
                <a:lnTo>
                  <a:pt x="214181" y="26687"/>
                </a:lnTo>
                <a:lnTo>
                  <a:pt x="203185" y="18825"/>
                </a:lnTo>
                <a:lnTo>
                  <a:pt x="190885" y="12235"/>
                </a:lnTo>
                <a:lnTo>
                  <a:pt x="177325" y="6987"/>
                </a:lnTo>
                <a:lnTo>
                  <a:pt x="162550" y="3152"/>
                </a:lnTo>
                <a:lnTo>
                  <a:pt x="146604" y="799"/>
                </a:lnTo>
                <a:lnTo>
                  <a:pt x="129533" y="0"/>
                </a:lnTo>
                <a:lnTo>
                  <a:pt x="0" y="0"/>
                </a:lnTo>
                <a:lnTo>
                  <a:pt x="69747" y="62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24384" y="12751054"/>
            <a:ext cx="227815" cy="317037"/>
          </a:xfrm>
          <a:custGeom>
            <a:avLst/>
            <a:gdLst/>
            <a:ahLst/>
            <a:cxnLst/>
            <a:rect l="l" t="t" r="r" b="b"/>
            <a:pathLst>
              <a:path w="227815" h="317037">
                <a:moveTo>
                  <a:pt x="69747" y="253623"/>
                </a:moveTo>
                <a:lnTo>
                  <a:pt x="69747" y="0"/>
                </a:lnTo>
                <a:lnTo>
                  <a:pt x="0" y="0"/>
                </a:lnTo>
                <a:lnTo>
                  <a:pt x="0" y="317037"/>
                </a:lnTo>
                <a:lnTo>
                  <a:pt x="227815" y="317037"/>
                </a:lnTo>
                <a:lnTo>
                  <a:pt x="227815" y="253623"/>
                </a:lnTo>
                <a:lnTo>
                  <a:pt x="69747" y="253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190703" y="12751050"/>
            <a:ext cx="276275" cy="322018"/>
          </a:xfrm>
          <a:custGeom>
            <a:avLst/>
            <a:gdLst/>
            <a:ahLst/>
            <a:cxnLst/>
            <a:rect l="l" t="t" r="r" b="b"/>
            <a:pathLst>
              <a:path w="276275" h="322018">
                <a:moveTo>
                  <a:pt x="121153" y="321424"/>
                </a:moveTo>
                <a:lnTo>
                  <a:pt x="137230" y="322018"/>
                </a:lnTo>
                <a:lnTo>
                  <a:pt x="148605" y="321728"/>
                </a:lnTo>
                <a:lnTo>
                  <a:pt x="163917" y="320339"/>
                </a:lnTo>
                <a:lnTo>
                  <a:pt x="178408" y="317800"/>
                </a:lnTo>
                <a:lnTo>
                  <a:pt x="192045" y="314109"/>
                </a:lnTo>
                <a:lnTo>
                  <a:pt x="204793" y="309263"/>
                </a:lnTo>
                <a:lnTo>
                  <a:pt x="216615" y="303259"/>
                </a:lnTo>
                <a:lnTo>
                  <a:pt x="227478" y="296094"/>
                </a:lnTo>
                <a:lnTo>
                  <a:pt x="237346" y="287765"/>
                </a:lnTo>
                <a:lnTo>
                  <a:pt x="246184" y="278270"/>
                </a:lnTo>
                <a:lnTo>
                  <a:pt x="253957" y="267605"/>
                </a:lnTo>
                <a:lnTo>
                  <a:pt x="260630" y="255768"/>
                </a:lnTo>
                <a:lnTo>
                  <a:pt x="266169" y="242757"/>
                </a:lnTo>
                <a:lnTo>
                  <a:pt x="270538" y="228567"/>
                </a:lnTo>
                <a:lnTo>
                  <a:pt x="273701" y="213197"/>
                </a:lnTo>
                <a:lnTo>
                  <a:pt x="275625" y="196644"/>
                </a:lnTo>
                <a:lnTo>
                  <a:pt x="276275" y="178904"/>
                </a:lnTo>
                <a:lnTo>
                  <a:pt x="276275" y="0"/>
                </a:lnTo>
                <a:lnTo>
                  <a:pt x="206527" y="0"/>
                </a:lnTo>
                <a:lnTo>
                  <a:pt x="206523" y="182667"/>
                </a:lnTo>
                <a:lnTo>
                  <a:pt x="205216" y="200128"/>
                </a:lnTo>
                <a:lnTo>
                  <a:pt x="201632" y="215312"/>
                </a:lnTo>
                <a:lnTo>
                  <a:pt x="195875" y="228202"/>
                </a:lnTo>
                <a:lnTo>
                  <a:pt x="188049" y="238784"/>
                </a:lnTo>
                <a:lnTo>
                  <a:pt x="178257" y="247042"/>
                </a:lnTo>
                <a:lnTo>
                  <a:pt x="166605" y="252960"/>
                </a:lnTo>
                <a:lnTo>
                  <a:pt x="153195" y="256522"/>
                </a:lnTo>
                <a:lnTo>
                  <a:pt x="138132" y="257712"/>
                </a:lnTo>
                <a:lnTo>
                  <a:pt x="135210" y="257670"/>
                </a:lnTo>
                <a:lnTo>
                  <a:pt x="120677" y="256028"/>
                </a:lnTo>
                <a:lnTo>
                  <a:pt x="107759" y="252019"/>
                </a:lnTo>
                <a:lnTo>
                  <a:pt x="96557" y="245662"/>
                </a:lnTo>
                <a:lnTo>
                  <a:pt x="87170" y="236977"/>
                </a:lnTo>
                <a:lnTo>
                  <a:pt x="79696" y="225985"/>
                </a:lnTo>
                <a:lnTo>
                  <a:pt x="74235" y="212704"/>
                </a:lnTo>
                <a:lnTo>
                  <a:pt x="70886" y="197154"/>
                </a:lnTo>
                <a:lnTo>
                  <a:pt x="69747" y="179355"/>
                </a:lnTo>
                <a:lnTo>
                  <a:pt x="69747" y="0"/>
                </a:lnTo>
                <a:lnTo>
                  <a:pt x="0" y="0"/>
                </a:lnTo>
                <a:lnTo>
                  <a:pt x="0" y="181169"/>
                </a:lnTo>
                <a:lnTo>
                  <a:pt x="152" y="189787"/>
                </a:lnTo>
                <a:lnTo>
                  <a:pt x="1418" y="206735"/>
                </a:lnTo>
                <a:lnTo>
                  <a:pt x="3943" y="222534"/>
                </a:lnTo>
                <a:lnTo>
                  <a:pt x="7694" y="237181"/>
                </a:lnTo>
                <a:lnTo>
                  <a:pt x="12642" y="250673"/>
                </a:lnTo>
                <a:lnTo>
                  <a:pt x="18756" y="263007"/>
                </a:lnTo>
                <a:lnTo>
                  <a:pt x="26004" y="274180"/>
                </a:lnTo>
                <a:lnTo>
                  <a:pt x="34357" y="284189"/>
                </a:lnTo>
                <a:lnTo>
                  <a:pt x="43782" y="293032"/>
                </a:lnTo>
                <a:lnTo>
                  <a:pt x="54250" y="300704"/>
                </a:lnTo>
                <a:lnTo>
                  <a:pt x="65730" y="307205"/>
                </a:lnTo>
                <a:lnTo>
                  <a:pt x="78191" y="312530"/>
                </a:lnTo>
                <a:lnTo>
                  <a:pt x="91602" y="316677"/>
                </a:lnTo>
                <a:lnTo>
                  <a:pt x="105933" y="319642"/>
                </a:lnTo>
                <a:lnTo>
                  <a:pt x="121153" y="321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538100" y="12751054"/>
            <a:ext cx="317037" cy="317037"/>
          </a:xfrm>
          <a:custGeom>
            <a:avLst/>
            <a:gdLst/>
            <a:ahLst/>
            <a:cxnLst/>
            <a:rect l="l" t="t" r="r" b="b"/>
            <a:pathLst>
              <a:path w="317037" h="317037">
                <a:moveTo>
                  <a:pt x="247740" y="110058"/>
                </a:moveTo>
                <a:lnTo>
                  <a:pt x="247740" y="317037"/>
                </a:lnTo>
                <a:lnTo>
                  <a:pt x="317037" y="317037"/>
                </a:lnTo>
                <a:lnTo>
                  <a:pt x="317037" y="0"/>
                </a:lnTo>
                <a:lnTo>
                  <a:pt x="241857" y="0"/>
                </a:lnTo>
                <a:lnTo>
                  <a:pt x="158518" y="134063"/>
                </a:lnTo>
                <a:lnTo>
                  <a:pt x="75180" y="0"/>
                </a:lnTo>
                <a:lnTo>
                  <a:pt x="0" y="0"/>
                </a:lnTo>
                <a:lnTo>
                  <a:pt x="0" y="317037"/>
                </a:lnTo>
                <a:lnTo>
                  <a:pt x="68394" y="317037"/>
                </a:lnTo>
                <a:lnTo>
                  <a:pt x="68394" y="111412"/>
                </a:lnTo>
                <a:lnTo>
                  <a:pt x="156704" y="245475"/>
                </a:lnTo>
                <a:lnTo>
                  <a:pt x="158518" y="245475"/>
                </a:lnTo>
                <a:lnTo>
                  <a:pt x="247740" y="110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067119" y="12751054"/>
            <a:ext cx="317037" cy="317037"/>
          </a:xfrm>
          <a:custGeom>
            <a:avLst/>
            <a:gdLst/>
            <a:ahLst/>
            <a:cxnLst/>
            <a:rect l="l" t="t" r="r" b="b"/>
            <a:pathLst>
              <a:path w="317037" h="317037">
                <a:moveTo>
                  <a:pt x="247740" y="110058"/>
                </a:moveTo>
                <a:lnTo>
                  <a:pt x="247740" y="317037"/>
                </a:lnTo>
                <a:lnTo>
                  <a:pt x="317037" y="317037"/>
                </a:lnTo>
                <a:lnTo>
                  <a:pt x="317037" y="0"/>
                </a:lnTo>
                <a:lnTo>
                  <a:pt x="241857" y="0"/>
                </a:lnTo>
                <a:lnTo>
                  <a:pt x="158518" y="134063"/>
                </a:lnTo>
                <a:lnTo>
                  <a:pt x="75180" y="0"/>
                </a:lnTo>
                <a:lnTo>
                  <a:pt x="0" y="0"/>
                </a:lnTo>
                <a:lnTo>
                  <a:pt x="0" y="317037"/>
                </a:lnTo>
                <a:lnTo>
                  <a:pt x="68394" y="317037"/>
                </a:lnTo>
                <a:lnTo>
                  <a:pt x="68394" y="111412"/>
                </a:lnTo>
                <a:lnTo>
                  <a:pt x="156704" y="245475"/>
                </a:lnTo>
                <a:lnTo>
                  <a:pt x="158518" y="245475"/>
                </a:lnTo>
                <a:lnTo>
                  <a:pt x="247740" y="110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460261" y="12751054"/>
            <a:ext cx="241396" cy="317037"/>
          </a:xfrm>
          <a:custGeom>
            <a:avLst/>
            <a:gdLst/>
            <a:ahLst/>
            <a:cxnLst/>
            <a:rect l="l" t="t" r="r" b="b"/>
            <a:pathLst>
              <a:path w="241396" h="317037">
                <a:moveTo>
                  <a:pt x="69296" y="254986"/>
                </a:moveTo>
                <a:lnTo>
                  <a:pt x="69296" y="188416"/>
                </a:lnTo>
                <a:lnTo>
                  <a:pt x="218754" y="188416"/>
                </a:lnTo>
                <a:lnTo>
                  <a:pt x="218754" y="126365"/>
                </a:lnTo>
                <a:lnTo>
                  <a:pt x="69296" y="126365"/>
                </a:lnTo>
                <a:lnTo>
                  <a:pt x="69296" y="62050"/>
                </a:lnTo>
                <a:lnTo>
                  <a:pt x="239131" y="62050"/>
                </a:lnTo>
                <a:lnTo>
                  <a:pt x="239131" y="0"/>
                </a:lnTo>
                <a:lnTo>
                  <a:pt x="0" y="0"/>
                </a:lnTo>
                <a:lnTo>
                  <a:pt x="0" y="317037"/>
                </a:lnTo>
                <a:lnTo>
                  <a:pt x="241396" y="317037"/>
                </a:lnTo>
                <a:lnTo>
                  <a:pt x="241396" y="254986"/>
                </a:lnTo>
                <a:lnTo>
                  <a:pt x="69296" y="25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763728" y="12751055"/>
            <a:ext cx="274000" cy="317037"/>
          </a:xfrm>
          <a:custGeom>
            <a:avLst/>
            <a:gdLst/>
            <a:ahLst/>
            <a:cxnLst/>
            <a:rect l="l" t="t" r="r" b="b"/>
            <a:pathLst>
              <a:path w="274000" h="317037">
                <a:moveTo>
                  <a:pt x="171497" y="147240"/>
                </a:moveTo>
                <a:lnTo>
                  <a:pt x="157479" y="152243"/>
                </a:lnTo>
                <a:lnTo>
                  <a:pt x="140397" y="153988"/>
                </a:lnTo>
                <a:lnTo>
                  <a:pt x="69738" y="153988"/>
                </a:lnTo>
                <a:lnTo>
                  <a:pt x="69738" y="62952"/>
                </a:lnTo>
                <a:lnTo>
                  <a:pt x="0" y="0"/>
                </a:lnTo>
                <a:lnTo>
                  <a:pt x="0" y="317037"/>
                </a:lnTo>
                <a:lnTo>
                  <a:pt x="69738" y="317037"/>
                </a:lnTo>
                <a:lnTo>
                  <a:pt x="69738" y="215577"/>
                </a:lnTo>
                <a:lnTo>
                  <a:pt x="124541" y="215577"/>
                </a:lnTo>
                <a:lnTo>
                  <a:pt x="192485" y="317037"/>
                </a:lnTo>
                <a:lnTo>
                  <a:pt x="182272" y="139323"/>
                </a:lnTo>
                <a:lnTo>
                  <a:pt x="171497" y="147240"/>
                </a:lnTo>
                <a:close/>
              </a:path>
              <a:path w="274000" h="317037">
                <a:moveTo>
                  <a:pt x="196564" y="203811"/>
                </a:moveTo>
                <a:lnTo>
                  <a:pt x="213753" y="195941"/>
                </a:lnTo>
                <a:lnTo>
                  <a:pt x="224765" y="188924"/>
                </a:lnTo>
                <a:lnTo>
                  <a:pt x="234660" y="180710"/>
                </a:lnTo>
                <a:lnTo>
                  <a:pt x="243328" y="171283"/>
                </a:lnTo>
                <a:lnTo>
                  <a:pt x="250661" y="160633"/>
                </a:lnTo>
                <a:lnTo>
                  <a:pt x="256553" y="148745"/>
                </a:lnTo>
                <a:lnTo>
                  <a:pt x="260895" y="135607"/>
                </a:lnTo>
                <a:lnTo>
                  <a:pt x="263579" y="121206"/>
                </a:lnTo>
                <a:lnTo>
                  <a:pt x="264498" y="105528"/>
                </a:lnTo>
                <a:lnTo>
                  <a:pt x="264491" y="103235"/>
                </a:lnTo>
                <a:lnTo>
                  <a:pt x="263585" y="89011"/>
                </a:lnTo>
                <a:lnTo>
                  <a:pt x="261182" y="75659"/>
                </a:lnTo>
                <a:lnTo>
                  <a:pt x="257318" y="63237"/>
                </a:lnTo>
                <a:lnTo>
                  <a:pt x="252028" y="51806"/>
                </a:lnTo>
                <a:lnTo>
                  <a:pt x="245349" y="41424"/>
                </a:lnTo>
                <a:lnTo>
                  <a:pt x="237317" y="32152"/>
                </a:lnTo>
                <a:lnTo>
                  <a:pt x="221992" y="19753"/>
                </a:lnTo>
                <a:lnTo>
                  <a:pt x="211602" y="13817"/>
                </a:lnTo>
                <a:lnTo>
                  <a:pt x="200207" y="8907"/>
                </a:lnTo>
                <a:lnTo>
                  <a:pt x="187824" y="5046"/>
                </a:lnTo>
                <a:lnTo>
                  <a:pt x="174471" y="2258"/>
                </a:lnTo>
                <a:lnTo>
                  <a:pt x="160167" y="568"/>
                </a:lnTo>
                <a:lnTo>
                  <a:pt x="144927" y="0"/>
                </a:lnTo>
                <a:lnTo>
                  <a:pt x="0" y="0"/>
                </a:lnTo>
                <a:lnTo>
                  <a:pt x="69738" y="62952"/>
                </a:lnTo>
                <a:lnTo>
                  <a:pt x="139034" y="62952"/>
                </a:lnTo>
                <a:lnTo>
                  <a:pt x="149467" y="63479"/>
                </a:lnTo>
                <a:lnTo>
                  <a:pt x="164740" y="66697"/>
                </a:lnTo>
                <a:lnTo>
                  <a:pt x="177077" y="72815"/>
                </a:lnTo>
                <a:lnTo>
                  <a:pt x="186214" y="81799"/>
                </a:lnTo>
                <a:lnTo>
                  <a:pt x="191888" y="93620"/>
                </a:lnTo>
                <a:lnTo>
                  <a:pt x="193838" y="108244"/>
                </a:lnTo>
                <a:lnTo>
                  <a:pt x="193838" y="109156"/>
                </a:lnTo>
                <a:lnTo>
                  <a:pt x="193372" y="116128"/>
                </a:lnTo>
                <a:lnTo>
                  <a:pt x="189624" y="128837"/>
                </a:lnTo>
                <a:lnTo>
                  <a:pt x="182272" y="139323"/>
                </a:lnTo>
                <a:lnTo>
                  <a:pt x="192485" y="317037"/>
                </a:lnTo>
                <a:lnTo>
                  <a:pt x="274000" y="317037"/>
                </a:lnTo>
                <a:lnTo>
                  <a:pt x="196564" y="203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091196" y="12751054"/>
            <a:ext cx="288502" cy="317037"/>
          </a:xfrm>
          <a:custGeom>
            <a:avLst/>
            <a:gdLst/>
            <a:ahLst/>
            <a:cxnLst/>
            <a:rect l="l" t="t" r="r" b="b"/>
            <a:pathLst>
              <a:path w="288502" h="317037">
                <a:moveTo>
                  <a:pt x="0" y="0"/>
                </a:moveTo>
                <a:lnTo>
                  <a:pt x="0" y="317037"/>
                </a:lnTo>
                <a:lnTo>
                  <a:pt x="69747" y="317037"/>
                </a:lnTo>
                <a:lnTo>
                  <a:pt x="69747" y="220108"/>
                </a:lnTo>
                <a:lnTo>
                  <a:pt x="106430" y="182071"/>
                </a:lnTo>
                <a:lnTo>
                  <a:pt x="204713" y="317037"/>
                </a:lnTo>
                <a:lnTo>
                  <a:pt x="288502" y="317037"/>
                </a:lnTo>
                <a:lnTo>
                  <a:pt x="153537" y="134514"/>
                </a:lnTo>
                <a:lnTo>
                  <a:pt x="282609" y="0"/>
                </a:lnTo>
                <a:lnTo>
                  <a:pt x="198368" y="0"/>
                </a:lnTo>
                <a:lnTo>
                  <a:pt x="69747" y="138593"/>
                </a:lnTo>
                <a:lnTo>
                  <a:pt x="697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421831" y="12751054"/>
            <a:ext cx="241396" cy="317037"/>
          </a:xfrm>
          <a:custGeom>
            <a:avLst/>
            <a:gdLst/>
            <a:ahLst/>
            <a:cxnLst/>
            <a:rect l="l" t="t" r="r" b="b"/>
            <a:pathLst>
              <a:path w="241396" h="317037">
                <a:moveTo>
                  <a:pt x="69296" y="254986"/>
                </a:moveTo>
                <a:lnTo>
                  <a:pt x="69296" y="188416"/>
                </a:lnTo>
                <a:lnTo>
                  <a:pt x="218754" y="188416"/>
                </a:lnTo>
                <a:lnTo>
                  <a:pt x="218754" y="126365"/>
                </a:lnTo>
                <a:lnTo>
                  <a:pt x="69296" y="126365"/>
                </a:lnTo>
                <a:lnTo>
                  <a:pt x="69296" y="62050"/>
                </a:lnTo>
                <a:lnTo>
                  <a:pt x="239131" y="62050"/>
                </a:lnTo>
                <a:lnTo>
                  <a:pt x="239131" y="0"/>
                </a:lnTo>
                <a:lnTo>
                  <a:pt x="0" y="0"/>
                </a:lnTo>
                <a:lnTo>
                  <a:pt x="0" y="317037"/>
                </a:lnTo>
                <a:lnTo>
                  <a:pt x="241396" y="317037"/>
                </a:lnTo>
                <a:lnTo>
                  <a:pt x="241396" y="254986"/>
                </a:lnTo>
                <a:lnTo>
                  <a:pt x="69296" y="25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715781" y="12751052"/>
            <a:ext cx="264047" cy="317037"/>
          </a:xfrm>
          <a:custGeom>
            <a:avLst/>
            <a:gdLst/>
            <a:ahLst/>
            <a:cxnLst/>
            <a:rect l="l" t="t" r="r" b="b"/>
            <a:pathLst>
              <a:path w="264047" h="317037">
                <a:moveTo>
                  <a:pt x="89682" y="255898"/>
                </a:moveTo>
                <a:lnTo>
                  <a:pt x="264047" y="52999"/>
                </a:lnTo>
                <a:lnTo>
                  <a:pt x="264047" y="0"/>
                </a:lnTo>
                <a:lnTo>
                  <a:pt x="5442" y="0"/>
                </a:lnTo>
                <a:lnTo>
                  <a:pt x="5442" y="61148"/>
                </a:lnTo>
                <a:lnTo>
                  <a:pt x="174374" y="61148"/>
                </a:lnTo>
                <a:lnTo>
                  <a:pt x="0" y="264047"/>
                </a:lnTo>
                <a:lnTo>
                  <a:pt x="0" y="317037"/>
                </a:lnTo>
                <a:lnTo>
                  <a:pt x="264047" y="317037"/>
                </a:lnTo>
                <a:lnTo>
                  <a:pt x="264047" y="255898"/>
                </a:lnTo>
                <a:lnTo>
                  <a:pt x="89682" y="255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045971" y="12751054"/>
            <a:ext cx="227815" cy="317037"/>
          </a:xfrm>
          <a:custGeom>
            <a:avLst/>
            <a:gdLst/>
            <a:ahLst/>
            <a:cxnLst/>
            <a:rect l="l" t="t" r="r" b="b"/>
            <a:pathLst>
              <a:path w="227815" h="317037">
                <a:moveTo>
                  <a:pt x="69747" y="253623"/>
                </a:moveTo>
                <a:lnTo>
                  <a:pt x="69747" y="0"/>
                </a:lnTo>
                <a:lnTo>
                  <a:pt x="0" y="0"/>
                </a:lnTo>
                <a:lnTo>
                  <a:pt x="0" y="317037"/>
                </a:lnTo>
                <a:lnTo>
                  <a:pt x="227815" y="317037"/>
                </a:lnTo>
                <a:lnTo>
                  <a:pt x="227815" y="253623"/>
                </a:lnTo>
                <a:lnTo>
                  <a:pt x="69747" y="253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326333" y="12751054"/>
            <a:ext cx="241396" cy="317037"/>
          </a:xfrm>
          <a:custGeom>
            <a:avLst/>
            <a:gdLst/>
            <a:ahLst/>
            <a:cxnLst/>
            <a:rect l="l" t="t" r="r" b="b"/>
            <a:pathLst>
              <a:path w="241396" h="317037">
                <a:moveTo>
                  <a:pt x="69296" y="254986"/>
                </a:moveTo>
                <a:lnTo>
                  <a:pt x="69296" y="188416"/>
                </a:lnTo>
                <a:lnTo>
                  <a:pt x="218754" y="188416"/>
                </a:lnTo>
                <a:lnTo>
                  <a:pt x="218754" y="126365"/>
                </a:lnTo>
                <a:lnTo>
                  <a:pt x="69296" y="126365"/>
                </a:lnTo>
                <a:lnTo>
                  <a:pt x="69296" y="62050"/>
                </a:lnTo>
                <a:lnTo>
                  <a:pt x="239131" y="62050"/>
                </a:lnTo>
                <a:lnTo>
                  <a:pt x="239131" y="0"/>
                </a:lnTo>
                <a:lnTo>
                  <a:pt x="0" y="0"/>
                </a:lnTo>
                <a:lnTo>
                  <a:pt x="0" y="317037"/>
                </a:lnTo>
                <a:lnTo>
                  <a:pt x="241396" y="317037"/>
                </a:lnTo>
                <a:lnTo>
                  <a:pt x="241396" y="254986"/>
                </a:lnTo>
                <a:lnTo>
                  <a:pt x="69296" y="254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629801" y="12751055"/>
            <a:ext cx="274000" cy="317037"/>
          </a:xfrm>
          <a:custGeom>
            <a:avLst/>
            <a:gdLst/>
            <a:ahLst/>
            <a:cxnLst/>
            <a:rect l="l" t="t" r="r" b="b"/>
            <a:pathLst>
              <a:path w="274000" h="317037">
                <a:moveTo>
                  <a:pt x="171497" y="147240"/>
                </a:moveTo>
                <a:lnTo>
                  <a:pt x="157479" y="152243"/>
                </a:lnTo>
                <a:lnTo>
                  <a:pt x="140397" y="153988"/>
                </a:lnTo>
                <a:lnTo>
                  <a:pt x="69738" y="153988"/>
                </a:lnTo>
                <a:lnTo>
                  <a:pt x="69738" y="62952"/>
                </a:lnTo>
                <a:lnTo>
                  <a:pt x="0" y="0"/>
                </a:lnTo>
                <a:lnTo>
                  <a:pt x="0" y="317037"/>
                </a:lnTo>
                <a:lnTo>
                  <a:pt x="69738" y="317037"/>
                </a:lnTo>
                <a:lnTo>
                  <a:pt x="69738" y="215577"/>
                </a:lnTo>
                <a:lnTo>
                  <a:pt x="124541" y="215577"/>
                </a:lnTo>
                <a:lnTo>
                  <a:pt x="192485" y="317037"/>
                </a:lnTo>
                <a:lnTo>
                  <a:pt x="182272" y="139323"/>
                </a:lnTo>
                <a:lnTo>
                  <a:pt x="171497" y="147240"/>
                </a:lnTo>
                <a:close/>
              </a:path>
              <a:path w="274000" h="317037">
                <a:moveTo>
                  <a:pt x="196564" y="203811"/>
                </a:moveTo>
                <a:lnTo>
                  <a:pt x="213753" y="195941"/>
                </a:lnTo>
                <a:lnTo>
                  <a:pt x="224765" y="188924"/>
                </a:lnTo>
                <a:lnTo>
                  <a:pt x="234660" y="180710"/>
                </a:lnTo>
                <a:lnTo>
                  <a:pt x="243328" y="171283"/>
                </a:lnTo>
                <a:lnTo>
                  <a:pt x="250661" y="160633"/>
                </a:lnTo>
                <a:lnTo>
                  <a:pt x="256553" y="148745"/>
                </a:lnTo>
                <a:lnTo>
                  <a:pt x="260895" y="135607"/>
                </a:lnTo>
                <a:lnTo>
                  <a:pt x="263579" y="121206"/>
                </a:lnTo>
                <a:lnTo>
                  <a:pt x="264498" y="105528"/>
                </a:lnTo>
                <a:lnTo>
                  <a:pt x="264491" y="103235"/>
                </a:lnTo>
                <a:lnTo>
                  <a:pt x="263585" y="89011"/>
                </a:lnTo>
                <a:lnTo>
                  <a:pt x="261182" y="75659"/>
                </a:lnTo>
                <a:lnTo>
                  <a:pt x="257318" y="63237"/>
                </a:lnTo>
                <a:lnTo>
                  <a:pt x="252028" y="51806"/>
                </a:lnTo>
                <a:lnTo>
                  <a:pt x="245349" y="41424"/>
                </a:lnTo>
                <a:lnTo>
                  <a:pt x="237317" y="32152"/>
                </a:lnTo>
                <a:lnTo>
                  <a:pt x="221992" y="19753"/>
                </a:lnTo>
                <a:lnTo>
                  <a:pt x="211602" y="13817"/>
                </a:lnTo>
                <a:lnTo>
                  <a:pt x="200207" y="8907"/>
                </a:lnTo>
                <a:lnTo>
                  <a:pt x="187824" y="5046"/>
                </a:lnTo>
                <a:lnTo>
                  <a:pt x="174471" y="2258"/>
                </a:lnTo>
                <a:lnTo>
                  <a:pt x="160167" y="568"/>
                </a:lnTo>
                <a:lnTo>
                  <a:pt x="144927" y="0"/>
                </a:lnTo>
                <a:lnTo>
                  <a:pt x="0" y="0"/>
                </a:lnTo>
                <a:lnTo>
                  <a:pt x="69738" y="62952"/>
                </a:lnTo>
                <a:lnTo>
                  <a:pt x="139034" y="62952"/>
                </a:lnTo>
                <a:lnTo>
                  <a:pt x="149467" y="63479"/>
                </a:lnTo>
                <a:lnTo>
                  <a:pt x="164740" y="66697"/>
                </a:lnTo>
                <a:lnTo>
                  <a:pt x="177077" y="72815"/>
                </a:lnTo>
                <a:lnTo>
                  <a:pt x="186214" y="81799"/>
                </a:lnTo>
                <a:lnTo>
                  <a:pt x="191888" y="93620"/>
                </a:lnTo>
                <a:lnTo>
                  <a:pt x="193838" y="108244"/>
                </a:lnTo>
                <a:lnTo>
                  <a:pt x="193838" y="109156"/>
                </a:lnTo>
                <a:lnTo>
                  <a:pt x="193372" y="116128"/>
                </a:lnTo>
                <a:lnTo>
                  <a:pt x="189624" y="128837"/>
                </a:lnTo>
                <a:lnTo>
                  <a:pt x="182272" y="139323"/>
                </a:lnTo>
                <a:lnTo>
                  <a:pt x="192485" y="317037"/>
                </a:lnTo>
                <a:lnTo>
                  <a:pt x="274000" y="317037"/>
                </a:lnTo>
                <a:lnTo>
                  <a:pt x="196564" y="203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53186" y="12825332"/>
            <a:ext cx="68845" cy="242759"/>
          </a:xfrm>
          <a:custGeom>
            <a:avLst/>
            <a:gdLst/>
            <a:ahLst/>
            <a:cxnLst/>
            <a:rect l="l" t="t" r="r" b="b"/>
            <a:pathLst>
              <a:path w="68845" h="242759">
                <a:moveTo>
                  <a:pt x="0" y="0"/>
                </a:moveTo>
                <a:lnTo>
                  <a:pt x="0" y="242759"/>
                </a:lnTo>
                <a:lnTo>
                  <a:pt x="68845" y="242759"/>
                </a:lnTo>
                <a:lnTo>
                  <a:pt x="68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951372" y="12737463"/>
            <a:ext cx="72463" cy="61138"/>
          </a:xfrm>
          <a:custGeom>
            <a:avLst/>
            <a:gdLst/>
            <a:ahLst/>
            <a:cxnLst/>
            <a:rect l="l" t="t" r="r" b="b"/>
            <a:pathLst>
              <a:path w="72463" h="61138">
                <a:moveTo>
                  <a:pt x="0" y="0"/>
                </a:moveTo>
                <a:lnTo>
                  <a:pt x="0" y="61138"/>
                </a:lnTo>
                <a:lnTo>
                  <a:pt x="72463" y="61138"/>
                </a:lnTo>
                <a:lnTo>
                  <a:pt x="72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229921" y="12751051"/>
            <a:ext cx="250907" cy="317037"/>
          </a:xfrm>
          <a:custGeom>
            <a:avLst/>
            <a:gdLst/>
            <a:ahLst/>
            <a:cxnLst/>
            <a:rect l="l" t="t" r="r" b="b"/>
            <a:pathLst>
              <a:path w="250907" h="317037">
                <a:moveTo>
                  <a:pt x="180257" y="111873"/>
                </a:moveTo>
                <a:lnTo>
                  <a:pt x="179198" y="122305"/>
                </a:lnTo>
                <a:lnTo>
                  <a:pt x="174700" y="134621"/>
                </a:lnTo>
                <a:lnTo>
                  <a:pt x="166847" y="144990"/>
                </a:lnTo>
                <a:lnTo>
                  <a:pt x="155823" y="152960"/>
                </a:lnTo>
                <a:lnTo>
                  <a:pt x="141813" y="158075"/>
                </a:lnTo>
                <a:lnTo>
                  <a:pt x="125002" y="159881"/>
                </a:lnTo>
                <a:lnTo>
                  <a:pt x="69747" y="159881"/>
                </a:lnTo>
                <a:lnTo>
                  <a:pt x="69747" y="62952"/>
                </a:lnTo>
                <a:lnTo>
                  <a:pt x="0" y="0"/>
                </a:lnTo>
                <a:lnTo>
                  <a:pt x="0" y="317037"/>
                </a:lnTo>
                <a:lnTo>
                  <a:pt x="69747" y="317037"/>
                </a:lnTo>
                <a:lnTo>
                  <a:pt x="69747" y="221932"/>
                </a:lnTo>
                <a:lnTo>
                  <a:pt x="128638" y="221843"/>
                </a:lnTo>
                <a:lnTo>
                  <a:pt x="144135" y="220733"/>
                </a:lnTo>
                <a:lnTo>
                  <a:pt x="159013" y="218355"/>
                </a:lnTo>
                <a:lnTo>
                  <a:pt x="173163" y="214717"/>
                </a:lnTo>
                <a:lnTo>
                  <a:pt x="186477" y="209826"/>
                </a:lnTo>
                <a:lnTo>
                  <a:pt x="180257" y="111873"/>
                </a:lnTo>
                <a:close/>
              </a:path>
              <a:path w="250907" h="317037">
                <a:moveTo>
                  <a:pt x="69747" y="62952"/>
                </a:moveTo>
                <a:lnTo>
                  <a:pt x="123639" y="62952"/>
                </a:lnTo>
                <a:lnTo>
                  <a:pt x="137924" y="63997"/>
                </a:lnTo>
                <a:lnTo>
                  <a:pt x="152475" y="67892"/>
                </a:lnTo>
                <a:lnTo>
                  <a:pt x="164242" y="74605"/>
                </a:lnTo>
                <a:lnTo>
                  <a:pt x="172967" y="84067"/>
                </a:lnTo>
                <a:lnTo>
                  <a:pt x="178392" y="96212"/>
                </a:lnTo>
                <a:lnTo>
                  <a:pt x="180257" y="110970"/>
                </a:lnTo>
                <a:lnTo>
                  <a:pt x="180257" y="111873"/>
                </a:lnTo>
                <a:lnTo>
                  <a:pt x="186477" y="209826"/>
                </a:lnTo>
                <a:lnTo>
                  <a:pt x="198848" y="203687"/>
                </a:lnTo>
                <a:lnTo>
                  <a:pt x="210168" y="196309"/>
                </a:lnTo>
                <a:lnTo>
                  <a:pt x="220329" y="187698"/>
                </a:lnTo>
                <a:lnTo>
                  <a:pt x="229223" y="177861"/>
                </a:lnTo>
                <a:lnTo>
                  <a:pt x="236741" y="166804"/>
                </a:lnTo>
                <a:lnTo>
                  <a:pt x="242777" y="154534"/>
                </a:lnTo>
                <a:lnTo>
                  <a:pt x="247222" y="141059"/>
                </a:lnTo>
                <a:lnTo>
                  <a:pt x="249968" y="126385"/>
                </a:lnTo>
                <a:lnTo>
                  <a:pt x="250907" y="110519"/>
                </a:lnTo>
                <a:lnTo>
                  <a:pt x="250907" y="109607"/>
                </a:lnTo>
                <a:lnTo>
                  <a:pt x="250275" y="96658"/>
                </a:lnTo>
                <a:lnTo>
                  <a:pt x="248040" y="82633"/>
                </a:lnTo>
                <a:lnTo>
                  <a:pt x="244233" y="69460"/>
                </a:lnTo>
                <a:lnTo>
                  <a:pt x="238899" y="57209"/>
                </a:lnTo>
                <a:lnTo>
                  <a:pt x="232083" y="45949"/>
                </a:lnTo>
                <a:lnTo>
                  <a:pt x="223829" y="35752"/>
                </a:lnTo>
                <a:lnTo>
                  <a:pt x="214181" y="26687"/>
                </a:lnTo>
                <a:lnTo>
                  <a:pt x="203185" y="18825"/>
                </a:lnTo>
                <a:lnTo>
                  <a:pt x="190885" y="12235"/>
                </a:lnTo>
                <a:lnTo>
                  <a:pt x="177325" y="6987"/>
                </a:lnTo>
                <a:lnTo>
                  <a:pt x="162550" y="3152"/>
                </a:lnTo>
                <a:lnTo>
                  <a:pt x="146604" y="799"/>
                </a:lnTo>
                <a:lnTo>
                  <a:pt x="129533" y="0"/>
                </a:lnTo>
                <a:lnTo>
                  <a:pt x="0" y="0"/>
                </a:lnTo>
                <a:lnTo>
                  <a:pt x="69747" y="62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532483" y="12751055"/>
            <a:ext cx="274000" cy="317037"/>
          </a:xfrm>
          <a:custGeom>
            <a:avLst/>
            <a:gdLst/>
            <a:ahLst/>
            <a:cxnLst/>
            <a:rect l="l" t="t" r="r" b="b"/>
            <a:pathLst>
              <a:path w="274000" h="317037">
                <a:moveTo>
                  <a:pt x="171497" y="147240"/>
                </a:moveTo>
                <a:lnTo>
                  <a:pt x="157479" y="152243"/>
                </a:lnTo>
                <a:lnTo>
                  <a:pt x="140397" y="153988"/>
                </a:lnTo>
                <a:lnTo>
                  <a:pt x="69738" y="153988"/>
                </a:lnTo>
                <a:lnTo>
                  <a:pt x="69738" y="62952"/>
                </a:lnTo>
                <a:lnTo>
                  <a:pt x="0" y="0"/>
                </a:lnTo>
                <a:lnTo>
                  <a:pt x="0" y="317037"/>
                </a:lnTo>
                <a:lnTo>
                  <a:pt x="69738" y="317037"/>
                </a:lnTo>
                <a:lnTo>
                  <a:pt x="69738" y="215577"/>
                </a:lnTo>
                <a:lnTo>
                  <a:pt x="124541" y="215577"/>
                </a:lnTo>
                <a:lnTo>
                  <a:pt x="192485" y="317037"/>
                </a:lnTo>
                <a:lnTo>
                  <a:pt x="182272" y="139323"/>
                </a:lnTo>
                <a:lnTo>
                  <a:pt x="171497" y="147240"/>
                </a:lnTo>
                <a:close/>
              </a:path>
              <a:path w="274000" h="317037">
                <a:moveTo>
                  <a:pt x="196564" y="203811"/>
                </a:moveTo>
                <a:lnTo>
                  <a:pt x="213753" y="195941"/>
                </a:lnTo>
                <a:lnTo>
                  <a:pt x="224765" y="188924"/>
                </a:lnTo>
                <a:lnTo>
                  <a:pt x="234660" y="180710"/>
                </a:lnTo>
                <a:lnTo>
                  <a:pt x="243328" y="171283"/>
                </a:lnTo>
                <a:lnTo>
                  <a:pt x="250661" y="160633"/>
                </a:lnTo>
                <a:lnTo>
                  <a:pt x="256553" y="148745"/>
                </a:lnTo>
                <a:lnTo>
                  <a:pt x="260895" y="135607"/>
                </a:lnTo>
                <a:lnTo>
                  <a:pt x="263579" y="121206"/>
                </a:lnTo>
                <a:lnTo>
                  <a:pt x="264498" y="105528"/>
                </a:lnTo>
                <a:lnTo>
                  <a:pt x="264491" y="103235"/>
                </a:lnTo>
                <a:lnTo>
                  <a:pt x="263585" y="89011"/>
                </a:lnTo>
                <a:lnTo>
                  <a:pt x="261182" y="75659"/>
                </a:lnTo>
                <a:lnTo>
                  <a:pt x="257318" y="63237"/>
                </a:lnTo>
                <a:lnTo>
                  <a:pt x="252028" y="51806"/>
                </a:lnTo>
                <a:lnTo>
                  <a:pt x="245349" y="41424"/>
                </a:lnTo>
                <a:lnTo>
                  <a:pt x="237317" y="32152"/>
                </a:lnTo>
                <a:lnTo>
                  <a:pt x="221992" y="19753"/>
                </a:lnTo>
                <a:lnTo>
                  <a:pt x="211602" y="13817"/>
                </a:lnTo>
                <a:lnTo>
                  <a:pt x="200207" y="8907"/>
                </a:lnTo>
                <a:lnTo>
                  <a:pt x="187824" y="5046"/>
                </a:lnTo>
                <a:lnTo>
                  <a:pt x="174471" y="2258"/>
                </a:lnTo>
                <a:lnTo>
                  <a:pt x="160167" y="568"/>
                </a:lnTo>
                <a:lnTo>
                  <a:pt x="144927" y="0"/>
                </a:lnTo>
                <a:lnTo>
                  <a:pt x="0" y="0"/>
                </a:lnTo>
                <a:lnTo>
                  <a:pt x="69738" y="62952"/>
                </a:lnTo>
                <a:lnTo>
                  <a:pt x="139034" y="62952"/>
                </a:lnTo>
                <a:lnTo>
                  <a:pt x="149467" y="63479"/>
                </a:lnTo>
                <a:lnTo>
                  <a:pt x="164740" y="66697"/>
                </a:lnTo>
                <a:lnTo>
                  <a:pt x="177077" y="72815"/>
                </a:lnTo>
                <a:lnTo>
                  <a:pt x="186214" y="81799"/>
                </a:lnTo>
                <a:lnTo>
                  <a:pt x="191888" y="93620"/>
                </a:lnTo>
                <a:lnTo>
                  <a:pt x="193838" y="108244"/>
                </a:lnTo>
                <a:lnTo>
                  <a:pt x="193838" y="109156"/>
                </a:lnTo>
                <a:lnTo>
                  <a:pt x="193372" y="116128"/>
                </a:lnTo>
                <a:lnTo>
                  <a:pt x="189624" y="128837"/>
                </a:lnTo>
                <a:lnTo>
                  <a:pt x="182272" y="139323"/>
                </a:lnTo>
                <a:lnTo>
                  <a:pt x="192485" y="317037"/>
                </a:lnTo>
                <a:lnTo>
                  <a:pt x="274000" y="317037"/>
                </a:lnTo>
                <a:lnTo>
                  <a:pt x="196564" y="203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45905" y="12909570"/>
            <a:ext cx="82759" cy="306650"/>
          </a:xfrm>
          <a:custGeom>
            <a:avLst/>
            <a:gdLst/>
            <a:ahLst/>
            <a:cxnLst/>
            <a:rect l="l" t="t" r="r" b="b"/>
            <a:pathLst>
              <a:path w="82759" h="306650">
                <a:moveTo>
                  <a:pt x="73904" y="14708"/>
                </a:moveTo>
                <a:lnTo>
                  <a:pt x="72915" y="0"/>
                </a:lnTo>
                <a:lnTo>
                  <a:pt x="70873" y="135470"/>
                </a:lnTo>
                <a:lnTo>
                  <a:pt x="82759" y="142709"/>
                </a:lnTo>
                <a:lnTo>
                  <a:pt x="76798" y="28790"/>
                </a:lnTo>
                <a:lnTo>
                  <a:pt x="73904" y="14708"/>
                </a:lnTo>
                <a:close/>
              </a:path>
              <a:path w="82759" h="306650">
                <a:moveTo>
                  <a:pt x="108688" y="154231"/>
                </a:moveTo>
                <a:lnTo>
                  <a:pt x="122649" y="158407"/>
                </a:lnTo>
                <a:lnTo>
                  <a:pt x="137220" y="161457"/>
                </a:lnTo>
                <a:lnTo>
                  <a:pt x="152361" y="163326"/>
                </a:lnTo>
                <a:lnTo>
                  <a:pt x="168030" y="163960"/>
                </a:lnTo>
                <a:lnTo>
                  <a:pt x="176460" y="163776"/>
                </a:lnTo>
                <a:lnTo>
                  <a:pt x="191785" y="162471"/>
                </a:lnTo>
                <a:lnTo>
                  <a:pt x="206579" y="159960"/>
                </a:lnTo>
                <a:lnTo>
                  <a:pt x="220800" y="156297"/>
                </a:lnTo>
                <a:lnTo>
                  <a:pt x="234407" y="151537"/>
                </a:lnTo>
                <a:lnTo>
                  <a:pt x="247357" y="145733"/>
                </a:lnTo>
                <a:lnTo>
                  <a:pt x="259609" y="138941"/>
                </a:lnTo>
                <a:lnTo>
                  <a:pt x="271121" y="131213"/>
                </a:lnTo>
                <a:lnTo>
                  <a:pt x="281852" y="122605"/>
                </a:lnTo>
                <a:lnTo>
                  <a:pt x="291758" y="113170"/>
                </a:lnTo>
                <a:lnTo>
                  <a:pt x="300800" y="102962"/>
                </a:lnTo>
                <a:lnTo>
                  <a:pt x="308934" y="92037"/>
                </a:lnTo>
                <a:lnTo>
                  <a:pt x="316119" y="80447"/>
                </a:lnTo>
                <a:lnTo>
                  <a:pt x="322314" y="68248"/>
                </a:lnTo>
                <a:lnTo>
                  <a:pt x="327476" y="55493"/>
                </a:lnTo>
                <a:lnTo>
                  <a:pt x="331563" y="42236"/>
                </a:lnTo>
                <a:lnTo>
                  <a:pt x="334535" y="28532"/>
                </a:lnTo>
                <a:lnTo>
                  <a:pt x="336348" y="14435"/>
                </a:lnTo>
                <a:lnTo>
                  <a:pt x="336962" y="0"/>
                </a:lnTo>
                <a:lnTo>
                  <a:pt x="336962" y="-911"/>
                </a:lnTo>
                <a:lnTo>
                  <a:pt x="335706" y="-21615"/>
                </a:lnTo>
                <a:lnTo>
                  <a:pt x="333387" y="-35591"/>
                </a:lnTo>
                <a:lnTo>
                  <a:pt x="329927" y="-49133"/>
                </a:lnTo>
                <a:lnTo>
                  <a:pt x="325367" y="-62189"/>
                </a:lnTo>
                <a:lnTo>
                  <a:pt x="319749" y="-74703"/>
                </a:lnTo>
                <a:lnTo>
                  <a:pt x="313113" y="-86624"/>
                </a:lnTo>
                <a:lnTo>
                  <a:pt x="305500" y="-97898"/>
                </a:lnTo>
                <a:lnTo>
                  <a:pt x="296951" y="-108471"/>
                </a:lnTo>
                <a:lnTo>
                  <a:pt x="287507" y="-118290"/>
                </a:lnTo>
                <a:lnTo>
                  <a:pt x="277207" y="-127302"/>
                </a:lnTo>
                <a:lnTo>
                  <a:pt x="266094" y="-135454"/>
                </a:lnTo>
                <a:lnTo>
                  <a:pt x="254207" y="-142692"/>
                </a:lnTo>
                <a:lnTo>
                  <a:pt x="241588" y="-148962"/>
                </a:lnTo>
                <a:lnTo>
                  <a:pt x="228277" y="-154212"/>
                </a:lnTo>
                <a:lnTo>
                  <a:pt x="214315" y="-158388"/>
                </a:lnTo>
                <a:lnTo>
                  <a:pt x="199743" y="-161437"/>
                </a:lnTo>
                <a:lnTo>
                  <a:pt x="184602" y="-163306"/>
                </a:lnTo>
                <a:lnTo>
                  <a:pt x="168932" y="-163941"/>
                </a:lnTo>
                <a:lnTo>
                  <a:pt x="160518" y="-163757"/>
                </a:lnTo>
                <a:lnTo>
                  <a:pt x="145193" y="-162453"/>
                </a:lnTo>
                <a:lnTo>
                  <a:pt x="130399" y="-159944"/>
                </a:lnTo>
                <a:lnTo>
                  <a:pt x="116177" y="-156282"/>
                </a:lnTo>
                <a:lnTo>
                  <a:pt x="102569" y="-151523"/>
                </a:lnTo>
                <a:lnTo>
                  <a:pt x="89618" y="-145721"/>
                </a:lnTo>
                <a:lnTo>
                  <a:pt x="77365" y="-138929"/>
                </a:lnTo>
                <a:lnTo>
                  <a:pt x="65852" y="-131203"/>
                </a:lnTo>
                <a:lnTo>
                  <a:pt x="55120" y="-122596"/>
                </a:lnTo>
                <a:lnTo>
                  <a:pt x="45212" y="-113162"/>
                </a:lnTo>
                <a:lnTo>
                  <a:pt x="36169" y="-102955"/>
                </a:lnTo>
                <a:lnTo>
                  <a:pt x="28033" y="-92031"/>
                </a:lnTo>
                <a:lnTo>
                  <a:pt x="20847" y="-80442"/>
                </a:lnTo>
                <a:lnTo>
                  <a:pt x="14651" y="-68244"/>
                </a:lnTo>
                <a:lnTo>
                  <a:pt x="9488" y="-55490"/>
                </a:lnTo>
                <a:lnTo>
                  <a:pt x="5400" y="-42234"/>
                </a:lnTo>
                <a:lnTo>
                  <a:pt x="2427" y="-28531"/>
                </a:lnTo>
                <a:lnTo>
                  <a:pt x="613" y="-14435"/>
                </a:lnTo>
                <a:lnTo>
                  <a:pt x="0" y="0"/>
                </a:lnTo>
                <a:lnTo>
                  <a:pt x="0" y="911"/>
                </a:lnTo>
                <a:lnTo>
                  <a:pt x="1257" y="21629"/>
                </a:lnTo>
                <a:lnTo>
                  <a:pt x="3578" y="35605"/>
                </a:lnTo>
                <a:lnTo>
                  <a:pt x="7038" y="49147"/>
                </a:lnTo>
                <a:lnTo>
                  <a:pt x="11599" y="62202"/>
                </a:lnTo>
                <a:lnTo>
                  <a:pt x="17217" y="74717"/>
                </a:lnTo>
                <a:lnTo>
                  <a:pt x="23853" y="86638"/>
                </a:lnTo>
                <a:lnTo>
                  <a:pt x="31466" y="97912"/>
                </a:lnTo>
                <a:lnTo>
                  <a:pt x="40015" y="108485"/>
                </a:lnTo>
                <a:lnTo>
                  <a:pt x="49460" y="118305"/>
                </a:lnTo>
                <a:lnTo>
                  <a:pt x="59759" y="127318"/>
                </a:lnTo>
                <a:lnTo>
                  <a:pt x="70873" y="135470"/>
                </a:lnTo>
                <a:lnTo>
                  <a:pt x="72915" y="0"/>
                </a:lnTo>
                <a:lnTo>
                  <a:pt x="72915" y="-911"/>
                </a:lnTo>
                <a:lnTo>
                  <a:pt x="73539" y="-12733"/>
                </a:lnTo>
                <a:lnTo>
                  <a:pt x="76043" y="-27028"/>
                </a:lnTo>
                <a:lnTo>
                  <a:pt x="80368" y="-40515"/>
                </a:lnTo>
                <a:lnTo>
                  <a:pt x="86408" y="-53031"/>
                </a:lnTo>
                <a:lnTo>
                  <a:pt x="94061" y="-64410"/>
                </a:lnTo>
                <a:lnTo>
                  <a:pt x="103222" y="-74489"/>
                </a:lnTo>
                <a:lnTo>
                  <a:pt x="113788" y="-83104"/>
                </a:lnTo>
                <a:lnTo>
                  <a:pt x="125656" y="-90090"/>
                </a:lnTo>
                <a:lnTo>
                  <a:pt x="138721" y="-95283"/>
                </a:lnTo>
                <a:lnTo>
                  <a:pt x="152880" y="-98520"/>
                </a:lnTo>
                <a:lnTo>
                  <a:pt x="168030" y="-99635"/>
                </a:lnTo>
                <a:lnTo>
                  <a:pt x="181531" y="-98738"/>
                </a:lnTo>
                <a:lnTo>
                  <a:pt x="195733" y="-95715"/>
                </a:lnTo>
                <a:lnTo>
                  <a:pt x="208905" y="-90721"/>
                </a:lnTo>
                <a:lnTo>
                  <a:pt x="220936" y="-83925"/>
                </a:lnTo>
                <a:lnTo>
                  <a:pt x="231718" y="-75495"/>
                </a:lnTo>
                <a:lnTo>
                  <a:pt x="241141" y="-65599"/>
                </a:lnTo>
                <a:lnTo>
                  <a:pt x="249095" y="-54404"/>
                </a:lnTo>
                <a:lnTo>
                  <a:pt x="255473" y="-42078"/>
                </a:lnTo>
                <a:lnTo>
                  <a:pt x="260163" y="-28790"/>
                </a:lnTo>
                <a:lnTo>
                  <a:pt x="263058" y="-14708"/>
                </a:lnTo>
                <a:lnTo>
                  <a:pt x="264047" y="0"/>
                </a:lnTo>
                <a:lnTo>
                  <a:pt x="264047" y="911"/>
                </a:lnTo>
                <a:lnTo>
                  <a:pt x="263423" y="12733"/>
                </a:lnTo>
                <a:lnTo>
                  <a:pt x="260918" y="27028"/>
                </a:lnTo>
                <a:lnTo>
                  <a:pt x="256594" y="40515"/>
                </a:lnTo>
                <a:lnTo>
                  <a:pt x="250553" y="53031"/>
                </a:lnTo>
                <a:lnTo>
                  <a:pt x="242901" y="64410"/>
                </a:lnTo>
                <a:lnTo>
                  <a:pt x="233739" y="74489"/>
                </a:lnTo>
                <a:lnTo>
                  <a:pt x="223173" y="83104"/>
                </a:lnTo>
                <a:lnTo>
                  <a:pt x="211306" y="90090"/>
                </a:lnTo>
                <a:lnTo>
                  <a:pt x="198240" y="95283"/>
                </a:lnTo>
                <a:lnTo>
                  <a:pt x="184081" y="98520"/>
                </a:lnTo>
                <a:lnTo>
                  <a:pt x="168932" y="99635"/>
                </a:lnTo>
                <a:lnTo>
                  <a:pt x="155430" y="98738"/>
                </a:lnTo>
                <a:lnTo>
                  <a:pt x="141228" y="95715"/>
                </a:lnTo>
                <a:lnTo>
                  <a:pt x="128057" y="90721"/>
                </a:lnTo>
                <a:lnTo>
                  <a:pt x="116025" y="83925"/>
                </a:lnTo>
                <a:lnTo>
                  <a:pt x="105244" y="75495"/>
                </a:lnTo>
                <a:lnTo>
                  <a:pt x="95821" y="65599"/>
                </a:lnTo>
                <a:lnTo>
                  <a:pt x="87866" y="54404"/>
                </a:lnTo>
                <a:lnTo>
                  <a:pt x="81489" y="42078"/>
                </a:lnTo>
                <a:lnTo>
                  <a:pt x="76798" y="28790"/>
                </a:lnTo>
                <a:lnTo>
                  <a:pt x="82759" y="142709"/>
                </a:lnTo>
                <a:lnTo>
                  <a:pt x="95378" y="148980"/>
                </a:lnTo>
                <a:lnTo>
                  <a:pt x="108688" y="154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230895" y="12745629"/>
            <a:ext cx="302093" cy="327902"/>
          </a:xfrm>
          <a:custGeom>
            <a:avLst/>
            <a:gdLst/>
            <a:ahLst/>
            <a:cxnLst/>
            <a:rect l="l" t="t" r="r" b="b"/>
            <a:pathLst>
              <a:path w="302093" h="327902">
                <a:moveTo>
                  <a:pt x="93605" y="313388"/>
                </a:moveTo>
                <a:lnTo>
                  <a:pt x="106906" y="318497"/>
                </a:lnTo>
                <a:lnTo>
                  <a:pt x="120898" y="322546"/>
                </a:lnTo>
                <a:lnTo>
                  <a:pt x="135546" y="325492"/>
                </a:lnTo>
                <a:lnTo>
                  <a:pt x="150814" y="327292"/>
                </a:lnTo>
                <a:lnTo>
                  <a:pt x="166667" y="327902"/>
                </a:lnTo>
                <a:lnTo>
                  <a:pt x="172351" y="327828"/>
                </a:lnTo>
                <a:lnTo>
                  <a:pt x="187109" y="326940"/>
                </a:lnTo>
                <a:lnTo>
                  <a:pt x="201264" y="325101"/>
                </a:lnTo>
                <a:lnTo>
                  <a:pt x="214819" y="322382"/>
                </a:lnTo>
                <a:lnTo>
                  <a:pt x="227777" y="318856"/>
                </a:lnTo>
                <a:lnTo>
                  <a:pt x="240143" y="314595"/>
                </a:lnTo>
                <a:lnTo>
                  <a:pt x="251919" y="309671"/>
                </a:lnTo>
                <a:lnTo>
                  <a:pt x="263110" y="304156"/>
                </a:lnTo>
                <a:lnTo>
                  <a:pt x="273719" y="298122"/>
                </a:lnTo>
                <a:lnTo>
                  <a:pt x="283750" y="291641"/>
                </a:lnTo>
                <a:lnTo>
                  <a:pt x="293207" y="284786"/>
                </a:lnTo>
                <a:lnTo>
                  <a:pt x="302093" y="277628"/>
                </a:lnTo>
                <a:lnTo>
                  <a:pt x="302093" y="139936"/>
                </a:lnTo>
                <a:lnTo>
                  <a:pt x="164411" y="139936"/>
                </a:lnTo>
                <a:lnTo>
                  <a:pt x="164411" y="200183"/>
                </a:lnTo>
                <a:lnTo>
                  <a:pt x="234610" y="200183"/>
                </a:lnTo>
                <a:lnTo>
                  <a:pt x="234610" y="245475"/>
                </a:lnTo>
                <a:lnTo>
                  <a:pt x="220044" y="253992"/>
                </a:lnTo>
                <a:lnTo>
                  <a:pt x="208415" y="258584"/>
                </a:lnTo>
                <a:lnTo>
                  <a:pt x="195964" y="261865"/>
                </a:lnTo>
                <a:lnTo>
                  <a:pt x="182778" y="263832"/>
                </a:lnTo>
                <a:lnTo>
                  <a:pt x="168942" y="264488"/>
                </a:lnTo>
                <a:lnTo>
                  <a:pt x="154744" y="263550"/>
                </a:lnTo>
                <a:lnTo>
                  <a:pt x="140651" y="260600"/>
                </a:lnTo>
                <a:lnTo>
                  <a:pt x="127585" y="255761"/>
                </a:lnTo>
                <a:lnTo>
                  <a:pt x="115653" y="249157"/>
                </a:lnTo>
                <a:lnTo>
                  <a:pt x="104963" y="240911"/>
                </a:lnTo>
                <a:lnTo>
                  <a:pt x="95622" y="231149"/>
                </a:lnTo>
                <a:lnTo>
                  <a:pt x="87738" y="219995"/>
                </a:lnTo>
                <a:lnTo>
                  <a:pt x="81418" y="207573"/>
                </a:lnTo>
                <a:lnTo>
                  <a:pt x="76771" y="194007"/>
                </a:lnTo>
                <a:lnTo>
                  <a:pt x="73904" y="179421"/>
                </a:lnTo>
                <a:lnTo>
                  <a:pt x="72924" y="163941"/>
                </a:lnTo>
                <a:lnTo>
                  <a:pt x="72924" y="163029"/>
                </a:lnTo>
                <a:lnTo>
                  <a:pt x="73276" y="154338"/>
                </a:lnTo>
                <a:lnTo>
                  <a:pt x="75505" y="139682"/>
                </a:lnTo>
                <a:lnTo>
                  <a:pt x="79658" y="125799"/>
                </a:lnTo>
                <a:lnTo>
                  <a:pt x="85584" y="112869"/>
                </a:lnTo>
                <a:lnTo>
                  <a:pt x="93130" y="101074"/>
                </a:lnTo>
                <a:lnTo>
                  <a:pt x="102146" y="90595"/>
                </a:lnTo>
                <a:lnTo>
                  <a:pt x="112480" y="81615"/>
                </a:lnTo>
                <a:lnTo>
                  <a:pt x="123980" y="74314"/>
                </a:lnTo>
                <a:lnTo>
                  <a:pt x="136494" y="68875"/>
                </a:lnTo>
                <a:lnTo>
                  <a:pt x="149871" y="65478"/>
                </a:lnTo>
                <a:lnTo>
                  <a:pt x="163960" y="64305"/>
                </a:lnTo>
                <a:lnTo>
                  <a:pt x="178814" y="65017"/>
                </a:lnTo>
                <a:lnTo>
                  <a:pt x="192152" y="67115"/>
                </a:lnTo>
                <a:lnTo>
                  <a:pt x="204278" y="70544"/>
                </a:lnTo>
                <a:lnTo>
                  <a:pt x="215500" y="75248"/>
                </a:lnTo>
                <a:lnTo>
                  <a:pt x="226129" y="81172"/>
                </a:lnTo>
                <a:lnTo>
                  <a:pt x="236471" y="88261"/>
                </a:lnTo>
                <a:lnTo>
                  <a:pt x="246838" y="96458"/>
                </a:lnTo>
                <a:lnTo>
                  <a:pt x="290767" y="43468"/>
                </a:lnTo>
                <a:lnTo>
                  <a:pt x="277396" y="32904"/>
                </a:lnTo>
                <a:lnTo>
                  <a:pt x="267496" y="26154"/>
                </a:lnTo>
                <a:lnTo>
                  <a:pt x="257250" y="20142"/>
                </a:lnTo>
                <a:lnTo>
                  <a:pt x="246541" y="14886"/>
                </a:lnTo>
                <a:lnTo>
                  <a:pt x="235258" y="10398"/>
                </a:lnTo>
                <a:lnTo>
                  <a:pt x="223284" y="6693"/>
                </a:lnTo>
                <a:lnTo>
                  <a:pt x="210507" y="3786"/>
                </a:lnTo>
                <a:lnTo>
                  <a:pt x="196813" y="1692"/>
                </a:lnTo>
                <a:lnTo>
                  <a:pt x="182087" y="425"/>
                </a:lnTo>
                <a:lnTo>
                  <a:pt x="166216" y="0"/>
                </a:lnTo>
                <a:lnTo>
                  <a:pt x="160251" y="95"/>
                </a:lnTo>
                <a:lnTo>
                  <a:pt x="145004" y="1228"/>
                </a:lnTo>
                <a:lnTo>
                  <a:pt x="130276" y="3595"/>
                </a:lnTo>
                <a:lnTo>
                  <a:pt x="116107" y="7140"/>
                </a:lnTo>
                <a:lnTo>
                  <a:pt x="102543" y="11808"/>
                </a:lnTo>
                <a:lnTo>
                  <a:pt x="89624" y="17543"/>
                </a:lnTo>
                <a:lnTo>
                  <a:pt x="77395" y="24290"/>
                </a:lnTo>
                <a:lnTo>
                  <a:pt x="65898" y="31993"/>
                </a:lnTo>
                <a:lnTo>
                  <a:pt x="55175" y="40597"/>
                </a:lnTo>
                <a:lnTo>
                  <a:pt x="45270" y="50045"/>
                </a:lnTo>
                <a:lnTo>
                  <a:pt x="36226" y="60283"/>
                </a:lnTo>
                <a:lnTo>
                  <a:pt x="28086" y="71255"/>
                </a:lnTo>
                <a:lnTo>
                  <a:pt x="20891" y="82905"/>
                </a:lnTo>
                <a:lnTo>
                  <a:pt x="14686" y="95178"/>
                </a:lnTo>
                <a:lnTo>
                  <a:pt x="9513" y="108018"/>
                </a:lnTo>
                <a:lnTo>
                  <a:pt x="5415" y="121370"/>
                </a:lnTo>
                <a:lnTo>
                  <a:pt x="2435" y="135178"/>
                </a:lnTo>
                <a:lnTo>
                  <a:pt x="616" y="149387"/>
                </a:lnTo>
                <a:lnTo>
                  <a:pt x="0" y="163941"/>
                </a:lnTo>
                <a:lnTo>
                  <a:pt x="77" y="170323"/>
                </a:lnTo>
                <a:lnTo>
                  <a:pt x="1101" y="185251"/>
                </a:lnTo>
                <a:lnTo>
                  <a:pt x="3286" y="199685"/>
                </a:lnTo>
                <a:lnTo>
                  <a:pt x="6595" y="213581"/>
                </a:lnTo>
                <a:lnTo>
                  <a:pt x="10993" y="226895"/>
                </a:lnTo>
                <a:lnTo>
                  <a:pt x="16442" y="239584"/>
                </a:lnTo>
                <a:lnTo>
                  <a:pt x="22909" y="251606"/>
                </a:lnTo>
                <a:lnTo>
                  <a:pt x="30356" y="262915"/>
                </a:lnTo>
                <a:lnTo>
                  <a:pt x="38747" y="273469"/>
                </a:lnTo>
                <a:lnTo>
                  <a:pt x="48046" y="283224"/>
                </a:lnTo>
                <a:lnTo>
                  <a:pt x="58218" y="292137"/>
                </a:lnTo>
                <a:lnTo>
                  <a:pt x="69225" y="300164"/>
                </a:lnTo>
                <a:lnTo>
                  <a:pt x="81033" y="307262"/>
                </a:lnTo>
                <a:lnTo>
                  <a:pt x="93605" y="313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00039" y="12751055"/>
            <a:ext cx="274009" cy="317037"/>
          </a:xfrm>
          <a:custGeom>
            <a:avLst/>
            <a:gdLst/>
            <a:ahLst/>
            <a:cxnLst/>
            <a:rect l="l" t="t" r="r" b="b"/>
            <a:pathLst>
              <a:path w="274009" h="317037">
                <a:moveTo>
                  <a:pt x="171497" y="147240"/>
                </a:moveTo>
                <a:lnTo>
                  <a:pt x="157479" y="152243"/>
                </a:lnTo>
                <a:lnTo>
                  <a:pt x="140397" y="153988"/>
                </a:lnTo>
                <a:lnTo>
                  <a:pt x="69747" y="153988"/>
                </a:lnTo>
                <a:lnTo>
                  <a:pt x="69747" y="62952"/>
                </a:lnTo>
                <a:lnTo>
                  <a:pt x="0" y="0"/>
                </a:lnTo>
                <a:lnTo>
                  <a:pt x="0" y="317037"/>
                </a:lnTo>
                <a:lnTo>
                  <a:pt x="69747" y="317037"/>
                </a:lnTo>
                <a:lnTo>
                  <a:pt x="69747" y="215577"/>
                </a:lnTo>
                <a:lnTo>
                  <a:pt x="124551" y="215577"/>
                </a:lnTo>
                <a:lnTo>
                  <a:pt x="192485" y="317037"/>
                </a:lnTo>
                <a:lnTo>
                  <a:pt x="182272" y="139323"/>
                </a:lnTo>
                <a:lnTo>
                  <a:pt x="171497" y="147240"/>
                </a:lnTo>
                <a:close/>
              </a:path>
              <a:path w="274009" h="317037">
                <a:moveTo>
                  <a:pt x="196564" y="203811"/>
                </a:moveTo>
                <a:lnTo>
                  <a:pt x="213748" y="195943"/>
                </a:lnTo>
                <a:lnTo>
                  <a:pt x="224760" y="188927"/>
                </a:lnTo>
                <a:lnTo>
                  <a:pt x="234654" y="180712"/>
                </a:lnTo>
                <a:lnTo>
                  <a:pt x="243321" y="171286"/>
                </a:lnTo>
                <a:lnTo>
                  <a:pt x="250654" y="160635"/>
                </a:lnTo>
                <a:lnTo>
                  <a:pt x="256545" y="148747"/>
                </a:lnTo>
                <a:lnTo>
                  <a:pt x="260886" y="135608"/>
                </a:lnTo>
                <a:lnTo>
                  <a:pt x="263570" y="121206"/>
                </a:lnTo>
                <a:lnTo>
                  <a:pt x="264488" y="105528"/>
                </a:lnTo>
                <a:lnTo>
                  <a:pt x="264481" y="103243"/>
                </a:lnTo>
                <a:lnTo>
                  <a:pt x="263577" y="89018"/>
                </a:lnTo>
                <a:lnTo>
                  <a:pt x="261177" y="75664"/>
                </a:lnTo>
                <a:lnTo>
                  <a:pt x="257316" y="63240"/>
                </a:lnTo>
                <a:lnTo>
                  <a:pt x="252030" y="51808"/>
                </a:lnTo>
                <a:lnTo>
                  <a:pt x="245355" y="41425"/>
                </a:lnTo>
                <a:lnTo>
                  <a:pt x="237326" y="32152"/>
                </a:lnTo>
                <a:lnTo>
                  <a:pt x="221990" y="19750"/>
                </a:lnTo>
                <a:lnTo>
                  <a:pt x="211598" y="13815"/>
                </a:lnTo>
                <a:lnTo>
                  <a:pt x="200201" y="8905"/>
                </a:lnTo>
                <a:lnTo>
                  <a:pt x="187817" y="5045"/>
                </a:lnTo>
                <a:lnTo>
                  <a:pt x="174465" y="2258"/>
                </a:lnTo>
                <a:lnTo>
                  <a:pt x="160162" y="568"/>
                </a:lnTo>
                <a:lnTo>
                  <a:pt x="144927" y="0"/>
                </a:lnTo>
                <a:lnTo>
                  <a:pt x="0" y="0"/>
                </a:lnTo>
                <a:lnTo>
                  <a:pt x="69747" y="62952"/>
                </a:lnTo>
                <a:lnTo>
                  <a:pt x="139034" y="62952"/>
                </a:lnTo>
                <a:lnTo>
                  <a:pt x="149464" y="63479"/>
                </a:lnTo>
                <a:lnTo>
                  <a:pt x="164736" y="66697"/>
                </a:lnTo>
                <a:lnTo>
                  <a:pt x="177073" y="72815"/>
                </a:lnTo>
                <a:lnTo>
                  <a:pt x="186211" y="81799"/>
                </a:lnTo>
                <a:lnTo>
                  <a:pt x="191888" y="93620"/>
                </a:lnTo>
                <a:lnTo>
                  <a:pt x="193838" y="108244"/>
                </a:lnTo>
                <a:lnTo>
                  <a:pt x="193838" y="109156"/>
                </a:lnTo>
                <a:lnTo>
                  <a:pt x="193372" y="116128"/>
                </a:lnTo>
                <a:lnTo>
                  <a:pt x="189624" y="128837"/>
                </a:lnTo>
                <a:lnTo>
                  <a:pt x="182272" y="139323"/>
                </a:lnTo>
                <a:lnTo>
                  <a:pt x="192485" y="317037"/>
                </a:lnTo>
                <a:lnTo>
                  <a:pt x="274009" y="317037"/>
                </a:lnTo>
                <a:lnTo>
                  <a:pt x="196564" y="203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900323" y="12935390"/>
            <a:ext cx="234159" cy="248181"/>
          </a:xfrm>
          <a:custGeom>
            <a:avLst/>
            <a:gdLst/>
            <a:ahLst/>
            <a:cxnLst/>
            <a:rect l="l" t="t" r="r" b="b"/>
            <a:pathLst>
              <a:path w="234159" h="248181">
                <a:moveTo>
                  <a:pt x="125002" y="0"/>
                </a:moveTo>
                <a:lnTo>
                  <a:pt x="100096" y="61589"/>
                </a:lnTo>
                <a:lnTo>
                  <a:pt x="234159" y="61589"/>
                </a:lnTo>
                <a:lnTo>
                  <a:pt x="209243" y="0"/>
                </a:lnTo>
                <a:lnTo>
                  <a:pt x="125002" y="0"/>
                </a:lnTo>
                <a:close/>
              </a:path>
              <a:path w="234159" h="248181">
                <a:moveTo>
                  <a:pt x="100096" y="61589"/>
                </a:moveTo>
                <a:lnTo>
                  <a:pt x="125002" y="0"/>
                </a:lnTo>
                <a:lnTo>
                  <a:pt x="167128" y="-102802"/>
                </a:lnTo>
                <a:lnTo>
                  <a:pt x="209243" y="0"/>
                </a:lnTo>
                <a:lnTo>
                  <a:pt x="234159" y="61589"/>
                </a:lnTo>
                <a:lnTo>
                  <a:pt x="263145" y="132700"/>
                </a:lnTo>
                <a:lnTo>
                  <a:pt x="336060" y="132700"/>
                </a:lnTo>
                <a:lnTo>
                  <a:pt x="200183" y="-186592"/>
                </a:lnTo>
                <a:lnTo>
                  <a:pt x="135877" y="-186592"/>
                </a:lnTo>
                <a:lnTo>
                  <a:pt x="0" y="132700"/>
                </a:lnTo>
                <a:lnTo>
                  <a:pt x="71110" y="132700"/>
                </a:lnTo>
                <a:lnTo>
                  <a:pt x="100096" y="61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285313" y="12751054"/>
            <a:ext cx="317037" cy="317037"/>
          </a:xfrm>
          <a:custGeom>
            <a:avLst/>
            <a:gdLst/>
            <a:ahLst/>
            <a:cxnLst/>
            <a:rect l="l" t="t" r="r" b="b"/>
            <a:pathLst>
              <a:path w="317037" h="317037">
                <a:moveTo>
                  <a:pt x="247740" y="110058"/>
                </a:moveTo>
                <a:lnTo>
                  <a:pt x="247740" y="317037"/>
                </a:lnTo>
                <a:lnTo>
                  <a:pt x="317037" y="317037"/>
                </a:lnTo>
                <a:lnTo>
                  <a:pt x="317037" y="0"/>
                </a:lnTo>
                <a:lnTo>
                  <a:pt x="241847" y="0"/>
                </a:lnTo>
                <a:lnTo>
                  <a:pt x="158518" y="134063"/>
                </a:lnTo>
                <a:lnTo>
                  <a:pt x="75180" y="0"/>
                </a:lnTo>
                <a:lnTo>
                  <a:pt x="0" y="0"/>
                </a:lnTo>
                <a:lnTo>
                  <a:pt x="0" y="317037"/>
                </a:lnTo>
                <a:lnTo>
                  <a:pt x="68394" y="317037"/>
                </a:lnTo>
                <a:lnTo>
                  <a:pt x="68394" y="111412"/>
                </a:lnTo>
                <a:lnTo>
                  <a:pt x="156704" y="245475"/>
                </a:lnTo>
                <a:lnTo>
                  <a:pt x="158518" y="245475"/>
                </a:lnTo>
                <a:lnTo>
                  <a:pt x="247740" y="110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678459" y="12751054"/>
            <a:ext cx="227805" cy="317037"/>
          </a:xfrm>
          <a:custGeom>
            <a:avLst/>
            <a:gdLst/>
            <a:ahLst/>
            <a:cxnLst/>
            <a:rect l="l" t="t" r="r" b="b"/>
            <a:pathLst>
              <a:path w="227805" h="317037">
                <a:moveTo>
                  <a:pt x="69747" y="253623"/>
                </a:moveTo>
                <a:lnTo>
                  <a:pt x="69747" y="0"/>
                </a:lnTo>
                <a:lnTo>
                  <a:pt x="0" y="0"/>
                </a:lnTo>
                <a:lnTo>
                  <a:pt x="0" y="317037"/>
                </a:lnTo>
                <a:lnTo>
                  <a:pt x="227805" y="317037"/>
                </a:lnTo>
                <a:lnTo>
                  <a:pt x="227805" y="253623"/>
                </a:lnTo>
                <a:lnTo>
                  <a:pt x="69747" y="253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931643" y="12935390"/>
            <a:ext cx="234159" cy="248181"/>
          </a:xfrm>
          <a:custGeom>
            <a:avLst/>
            <a:gdLst/>
            <a:ahLst/>
            <a:cxnLst/>
            <a:rect l="l" t="t" r="r" b="b"/>
            <a:pathLst>
              <a:path w="234159" h="248181">
                <a:moveTo>
                  <a:pt x="125002" y="0"/>
                </a:moveTo>
                <a:lnTo>
                  <a:pt x="100096" y="61589"/>
                </a:lnTo>
                <a:lnTo>
                  <a:pt x="234159" y="61589"/>
                </a:lnTo>
                <a:lnTo>
                  <a:pt x="209243" y="0"/>
                </a:lnTo>
                <a:lnTo>
                  <a:pt x="125002" y="0"/>
                </a:lnTo>
                <a:close/>
              </a:path>
              <a:path w="234159" h="248181">
                <a:moveTo>
                  <a:pt x="100096" y="61589"/>
                </a:moveTo>
                <a:lnTo>
                  <a:pt x="125002" y="0"/>
                </a:lnTo>
                <a:lnTo>
                  <a:pt x="167128" y="-102802"/>
                </a:lnTo>
                <a:lnTo>
                  <a:pt x="209243" y="0"/>
                </a:lnTo>
                <a:lnTo>
                  <a:pt x="234159" y="61589"/>
                </a:lnTo>
                <a:lnTo>
                  <a:pt x="263145" y="132700"/>
                </a:lnTo>
                <a:lnTo>
                  <a:pt x="336060" y="132700"/>
                </a:lnTo>
                <a:lnTo>
                  <a:pt x="200183" y="-186592"/>
                </a:lnTo>
                <a:lnTo>
                  <a:pt x="135877" y="-186592"/>
                </a:lnTo>
                <a:lnTo>
                  <a:pt x="0" y="132700"/>
                </a:lnTo>
                <a:lnTo>
                  <a:pt x="71110" y="132700"/>
                </a:lnTo>
                <a:lnTo>
                  <a:pt x="100096" y="61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316646" y="12751055"/>
            <a:ext cx="274009" cy="317037"/>
          </a:xfrm>
          <a:custGeom>
            <a:avLst/>
            <a:gdLst/>
            <a:ahLst/>
            <a:cxnLst/>
            <a:rect l="l" t="t" r="r" b="b"/>
            <a:pathLst>
              <a:path w="274009" h="317037">
                <a:moveTo>
                  <a:pt x="171497" y="147240"/>
                </a:moveTo>
                <a:lnTo>
                  <a:pt x="157479" y="152243"/>
                </a:lnTo>
                <a:lnTo>
                  <a:pt x="140397" y="153988"/>
                </a:lnTo>
                <a:lnTo>
                  <a:pt x="69747" y="153988"/>
                </a:lnTo>
                <a:lnTo>
                  <a:pt x="69747" y="62952"/>
                </a:lnTo>
                <a:lnTo>
                  <a:pt x="0" y="0"/>
                </a:lnTo>
                <a:lnTo>
                  <a:pt x="0" y="317037"/>
                </a:lnTo>
                <a:lnTo>
                  <a:pt x="69747" y="317037"/>
                </a:lnTo>
                <a:lnTo>
                  <a:pt x="69747" y="215577"/>
                </a:lnTo>
                <a:lnTo>
                  <a:pt x="124551" y="215577"/>
                </a:lnTo>
                <a:lnTo>
                  <a:pt x="192485" y="317037"/>
                </a:lnTo>
                <a:lnTo>
                  <a:pt x="182272" y="139323"/>
                </a:lnTo>
                <a:lnTo>
                  <a:pt x="171497" y="147240"/>
                </a:lnTo>
                <a:close/>
              </a:path>
              <a:path w="274009" h="317037">
                <a:moveTo>
                  <a:pt x="196564" y="203811"/>
                </a:moveTo>
                <a:lnTo>
                  <a:pt x="213748" y="195943"/>
                </a:lnTo>
                <a:lnTo>
                  <a:pt x="224760" y="188927"/>
                </a:lnTo>
                <a:lnTo>
                  <a:pt x="234654" y="180712"/>
                </a:lnTo>
                <a:lnTo>
                  <a:pt x="243321" y="171286"/>
                </a:lnTo>
                <a:lnTo>
                  <a:pt x="250654" y="160635"/>
                </a:lnTo>
                <a:lnTo>
                  <a:pt x="256545" y="148747"/>
                </a:lnTo>
                <a:lnTo>
                  <a:pt x="260886" y="135608"/>
                </a:lnTo>
                <a:lnTo>
                  <a:pt x="263570" y="121206"/>
                </a:lnTo>
                <a:lnTo>
                  <a:pt x="264488" y="105528"/>
                </a:lnTo>
                <a:lnTo>
                  <a:pt x="264481" y="103243"/>
                </a:lnTo>
                <a:lnTo>
                  <a:pt x="263577" y="89018"/>
                </a:lnTo>
                <a:lnTo>
                  <a:pt x="261177" y="75664"/>
                </a:lnTo>
                <a:lnTo>
                  <a:pt x="257316" y="63240"/>
                </a:lnTo>
                <a:lnTo>
                  <a:pt x="252030" y="51808"/>
                </a:lnTo>
                <a:lnTo>
                  <a:pt x="245355" y="41425"/>
                </a:lnTo>
                <a:lnTo>
                  <a:pt x="237326" y="32152"/>
                </a:lnTo>
                <a:lnTo>
                  <a:pt x="221990" y="19750"/>
                </a:lnTo>
                <a:lnTo>
                  <a:pt x="211598" y="13815"/>
                </a:lnTo>
                <a:lnTo>
                  <a:pt x="200201" y="8905"/>
                </a:lnTo>
                <a:lnTo>
                  <a:pt x="187817" y="5045"/>
                </a:lnTo>
                <a:lnTo>
                  <a:pt x="174465" y="2258"/>
                </a:lnTo>
                <a:lnTo>
                  <a:pt x="160162" y="568"/>
                </a:lnTo>
                <a:lnTo>
                  <a:pt x="144927" y="0"/>
                </a:lnTo>
                <a:lnTo>
                  <a:pt x="0" y="0"/>
                </a:lnTo>
                <a:lnTo>
                  <a:pt x="69747" y="62952"/>
                </a:lnTo>
                <a:lnTo>
                  <a:pt x="139034" y="62952"/>
                </a:lnTo>
                <a:lnTo>
                  <a:pt x="149464" y="63479"/>
                </a:lnTo>
                <a:lnTo>
                  <a:pt x="164736" y="66697"/>
                </a:lnTo>
                <a:lnTo>
                  <a:pt x="177073" y="72815"/>
                </a:lnTo>
                <a:lnTo>
                  <a:pt x="186211" y="81799"/>
                </a:lnTo>
                <a:lnTo>
                  <a:pt x="191888" y="93620"/>
                </a:lnTo>
                <a:lnTo>
                  <a:pt x="193838" y="108244"/>
                </a:lnTo>
                <a:lnTo>
                  <a:pt x="193838" y="109156"/>
                </a:lnTo>
                <a:lnTo>
                  <a:pt x="193372" y="116128"/>
                </a:lnTo>
                <a:lnTo>
                  <a:pt x="189624" y="128837"/>
                </a:lnTo>
                <a:lnTo>
                  <a:pt x="182272" y="139323"/>
                </a:lnTo>
                <a:lnTo>
                  <a:pt x="192485" y="317037"/>
                </a:lnTo>
                <a:lnTo>
                  <a:pt x="274009" y="317037"/>
                </a:lnTo>
                <a:lnTo>
                  <a:pt x="196564" y="203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647281" y="12751054"/>
            <a:ext cx="69747" cy="317037"/>
          </a:xfrm>
          <a:custGeom>
            <a:avLst/>
            <a:gdLst/>
            <a:ahLst/>
            <a:cxnLst/>
            <a:rect l="l" t="t" r="r" b="b"/>
            <a:pathLst>
              <a:path w="69747" h="317037">
                <a:moveTo>
                  <a:pt x="0" y="0"/>
                </a:moveTo>
                <a:lnTo>
                  <a:pt x="0" y="317037"/>
                </a:lnTo>
                <a:lnTo>
                  <a:pt x="69747" y="317037"/>
                </a:lnTo>
                <a:lnTo>
                  <a:pt x="697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62563" y="11427012"/>
            <a:ext cx="3863507" cy="308055"/>
          </a:xfrm>
          <a:custGeom>
            <a:avLst/>
            <a:gdLst/>
            <a:ahLst/>
            <a:cxnLst/>
            <a:rect l="l" t="t" r="r" b="b"/>
            <a:pathLst>
              <a:path w="3863507" h="308055">
                <a:moveTo>
                  <a:pt x="3863507" y="308055"/>
                </a:moveTo>
                <a:lnTo>
                  <a:pt x="3863507" y="0"/>
                </a:lnTo>
                <a:lnTo>
                  <a:pt x="0" y="0"/>
                </a:lnTo>
                <a:lnTo>
                  <a:pt x="0" y="308055"/>
                </a:lnTo>
                <a:lnTo>
                  <a:pt x="3863507" y="308055"/>
                </a:lnTo>
                <a:close/>
              </a:path>
            </a:pathLst>
          </a:custGeom>
          <a:solidFill>
            <a:srgbClr val="DB07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877062" y="8326882"/>
            <a:ext cx="33540" cy="53267"/>
          </a:xfrm>
          <a:custGeom>
            <a:avLst/>
            <a:gdLst/>
            <a:ahLst/>
            <a:cxnLst/>
            <a:rect l="l" t="t" r="r" b="b"/>
            <a:pathLst>
              <a:path w="33540" h="53267">
                <a:moveTo>
                  <a:pt x="0" y="53267"/>
                </a:moveTo>
                <a:lnTo>
                  <a:pt x="4266" y="39898"/>
                </a:lnTo>
                <a:lnTo>
                  <a:pt x="14327" y="30941"/>
                </a:lnTo>
                <a:lnTo>
                  <a:pt x="28510" y="27671"/>
                </a:lnTo>
                <a:lnTo>
                  <a:pt x="33540" y="1969"/>
                </a:lnTo>
                <a:lnTo>
                  <a:pt x="18851" y="0"/>
                </a:lnTo>
                <a:lnTo>
                  <a:pt x="5927" y="1545"/>
                </a:lnTo>
                <a:lnTo>
                  <a:pt x="0" y="53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843640" y="8328428"/>
            <a:ext cx="123659" cy="153962"/>
          </a:xfrm>
          <a:custGeom>
            <a:avLst/>
            <a:gdLst/>
            <a:ahLst/>
            <a:cxnLst/>
            <a:rect l="l" t="t" r="r" b="b"/>
            <a:pathLst>
              <a:path w="123659" h="153962">
                <a:moveTo>
                  <a:pt x="57980" y="153962"/>
                </a:moveTo>
                <a:lnTo>
                  <a:pt x="75961" y="152770"/>
                </a:lnTo>
                <a:lnTo>
                  <a:pt x="88915" y="149823"/>
                </a:lnTo>
                <a:lnTo>
                  <a:pt x="99836" y="144987"/>
                </a:lnTo>
                <a:lnTo>
                  <a:pt x="108725" y="138155"/>
                </a:lnTo>
                <a:lnTo>
                  <a:pt x="114489" y="130915"/>
                </a:lnTo>
                <a:lnTo>
                  <a:pt x="119568" y="120166"/>
                </a:lnTo>
                <a:lnTo>
                  <a:pt x="122632" y="107137"/>
                </a:lnTo>
                <a:lnTo>
                  <a:pt x="123659" y="91804"/>
                </a:lnTo>
                <a:lnTo>
                  <a:pt x="123659" y="650"/>
                </a:lnTo>
                <a:lnTo>
                  <a:pt x="90271" y="650"/>
                </a:lnTo>
                <a:lnTo>
                  <a:pt x="90271" y="16025"/>
                </a:lnTo>
                <a:lnTo>
                  <a:pt x="87796" y="13417"/>
                </a:lnTo>
                <a:lnTo>
                  <a:pt x="78485" y="5717"/>
                </a:lnTo>
                <a:lnTo>
                  <a:pt x="66962" y="423"/>
                </a:lnTo>
                <a:lnTo>
                  <a:pt x="61932" y="26125"/>
                </a:lnTo>
                <a:lnTo>
                  <a:pt x="63794" y="26175"/>
                </a:lnTo>
                <a:lnTo>
                  <a:pt x="77592" y="30164"/>
                </a:lnTo>
                <a:lnTo>
                  <a:pt x="87143" y="39648"/>
                </a:lnTo>
                <a:lnTo>
                  <a:pt x="90712" y="53365"/>
                </a:lnTo>
                <a:lnTo>
                  <a:pt x="90657" y="55630"/>
                </a:lnTo>
                <a:lnTo>
                  <a:pt x="86279" y="68907"/>
                </a:lnTo>
                <a:lnTo>
                  <a:pt x="76125" y="77795"/>
                </a:lnTo>
                <a:lnTo>
                  <a:pt x="61932" y="81037"/>
                </a:lnTo>
                <a:lnTo>
                  <a:pt x="60270" y="80998"/>
                </a:lnTo>
                <a:lnTo>
                  <a:pt x="46446" y="77116"/>
                </a:lnTo>
                <a:lnTo>
                  <a:pt x="36924" y="67673"/>
                </a:lnTo>
                <a:lnTo>
                  <a:pt x="33378" y="53807"/>
                </a:lnTo>
                <a:lnTo>
                  <a:pt x="33422" y="51721"/>
                </a:lnTo>
                <a:lnTo>
                  <a:pt x="39349" y="0"/>
                </a:lnTo>
                <a:lnTo>
                  <a:pt x="26951" y="4752"/>
                </a:lnTo>
                <a:lnTo>
                  <a:pt x="16154" y="12589"/>
                </a:lnTo>
                <a:lnTo>
                  <a:pt x="7621" y="23386"/>
                </a:lnTo>
                <a:lnTo>
                  <a:pt x="2015" y="37019"/>
                </a:lnTo>
                <a:lnTo>
                  <a:pt x="0" y="53365"/>
                </a:lnTo>
                <a:lnTo>
                  <a:pt x="0" y="53807"/>
                </a:lnTo>
                <a:lnTo>
                  <a:pt x="1869" y="69623"/>
                </a:lnTo>
                <a:lnTo>
                  <a:pt x="7308" y="83318"/>
                </a:lnTo>
                <a:lnTo>
                  <a:pt x="15694" y="94218"/>
                </a:lnTo>
                <a:lnTo>
                  <a:pt x="26400" y="102179"/>
                </a:lnTo>
                <a:lnTo>
                  <a:pt x="38802" y="107060"/>
                </a:lnTo>
                <a:lnTo>
                  <a:pt x="52274" y="108718"/>
                </a:lnTo>
                <a:lnTo>
                  <a:pt x="58019" y="108447"/>
                </a:lnTo>
                <a:lnTo>
                  <a:pt x="70972" y="105273"/>
                </a:lnTo>
                <a:lnTo>
                  <a:pt x="81550" y="98857"/>
                </a:lnTo>
                <a:lnTo>
                  <a:pt x="90712" y="89607"/>
                </a:lnTo>
                <a:lnTo>
                  <a:pt x="90712" y="95314"/>
                </a:lnTo>
                <a:lnTo>
                  <a:pt x="89660" y="105708"/>
                </a:lnTo>
                <a:lnTo>
                  <a:pt x="83956" y="117681"/>
                </a:lnTo>
                <a:lnTo>
                  <a:pt x="73158" y="124944"/>
                </a:lnTo>
                <a:lnTo>
                  <a:pt x="57108" y="127389"/>
                </a:lnTo>
                <a:lnTo>
                  <a:pt x="53660" y="127322"/>
                </a:lnTo>
                <a:lnTo>
                  <a:pt x="40524" y="125708"/>
                </a:lnTo>
                <a:lnTo>
                  <a:pt x="28628" y="122078"/>
                </a:lnTo>
                <a:lnTo>
                  <a:pt x="17356" y="116622"/>
                </a:lnTo>
                <a:lnTo>
                  <a:pt x="5932" y="141666"/>
                </a:lnTo>
                <a:lnTo>
                  <a:pt x="8201" y="142828"/>
                </a:lnTo>
                <a:lnTo>
                  <a:pt x="19532" y="147593"/>
                </a:lnTo>
                <a:lnTo>
                  <a:pt x="31711" y="151084"/>
                </a:lnTo>
                <a:lnTo>
                  <a:pt x="44579" y="153231"/>
                </a:lnTo>
                <a:lnTo>
                  <a:pt x="57980" y="153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868458" y="8281638"/>
            <a:ext cx="82583" cy="34918"/>
          </a:xfrm>
          <a:custGeom>
            <a:avLst/>
            <a:gdLst/>
            <a:ahLst/>
            <a:cxnLst/>
            <a:rect l="l" t="t" r="r" b="b"/>
            <a:pathLst>
              <a:path w="82583" h="34918">
                <a:moveTo>
                  <a:pt x="22405" y="0"/>
                </a:moveTo>
                <a:lnTo>
                  <a:pt x="0" y="0"/>
                </a:lnTo>
                <a:lnTo>
                  <a:pt x="511" y="3927"/>
                </a:lnTo>
                <a:lnTo>
                  <a:pt x="5255" y="17101"/>
                </a:lnTo>
                <a:lnTo>
                  <a:pt x="13987" y="26828"/>
                </a:lnTo>
                <a:lnTo>
                  <a:pt x="26176" y="32853"/>
                </a:lnTo>
                <a:lnTo>
                  <a:pt x="41291" y="34918"/>
                </a:lnTo>
                <a:lnTo>
                  <a:pt x="45443" y="34778"/>
                </a:lnTo>
                <a:lnTo>
                  <a:pt x="59857" y="31667"/>
                </a:lnTo>
                <a:lnTo>
                  <a:pt x="71204" y="24663"/>
                </a:lnTo>
                <a:lnTo>
                  <a:pt x="78956" y="14022"/>
                </a:lnTo>
                <a:lnTo>
                  <a:pt x="82583" y="0"/>
                </a:lnTo>
                <a:lnTo>
                  <a:pt x="60177" y="0"/>
                </a:lnTo>
                <a:lnTo>
                  <a:pt x="57549" y="7903"/>
                </a:lnTo>
                <a:lnTo>
                  <a:pt x="52274" y="13169"/>
                </a:lnTo>
                <a:lnTo>
                  <a:pt x="30309" y="13169"/>
                </a:lnTo>
                <a:lnTo>
                  <a:pt x="25033" y="7903"/>
                </a:lnTo>
                <a:lnTo>
                  <a:pt x="22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015408" y="8329083"/>
            <a:ext cx="0" cy="117727"/>
          </a:xfrm>
          <a:custGeom>
            <a:avLst/>
            <a:gdLst/>
            <a:ahLst/>
            <a:cxnLst/>
            <a:rect l="l" t="t" r="r" b="b"/>
            <a:pathLst>
              <a:path h="117727">
                <a:moveTo>
                  <a:pt x="0" y="0"/>
                </a:moveTo>
                <a:lnTo>
                  <a:pt x="0" y="117727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054281" y="8411664"/>
            <a:ext cx="43488" cy="70728"/>
          </a:xfrm>
          <a:custGeom>
            <a:avLst/>
            <a:gdLst/>
            <a:ahLst/>
            <a:cxnLst/>
            <a:rect l="l" t="t" r="r" b="b"/>
            <a:pathLst>
              <a:path w="43488" h="70728">
                <a:moveTo>
                  <a:pt x="2853" y="70728"/>
                </a:moveTo>
                <a:lnTo>
                  <a:pt x="11811" y="70067"/>
                </a:lnTo>
                <a:lnTo>
                  <a:pt x="25398" y="66137"/>
                </a:lnTo>
                <a:lnTo>
                  <a:pt x="35327" y="58352"/>
                </a:lnTo>
                <a:lnTo>
                  <a:pt x="41417" y="46322"/>
                </a:lnTo>
                <a:lnTo>
                  <a:pt x="43488" y="29652"/>
                </a:lnTo>
                <a:lnTo>
                  <a:pt x="43488" y="0"/>
                </a:lnTo>
                <a:lnTo>
                  <a:pt x="7903" y="0"/>
                </a:lnTo>
                <a:lnTo>
                  <a:pt x="7903" y="35143"/>
                </a:lnTo>
                <a:lnTo>
                  <a:pt x="21523" y="35143"/>
                </a:lnTo>
                <a:lnTo>
                  <a:pt x="21084" y="42403"/>
                </a:lnTo>
                <a:lnTo>
                  <a:pt x="14293" y="52278"/>
                </a:lnTo>
                <a:lnTo>
                  <a:pt x="0" y="56892"/>
                </a:lnTo>
                <a:lnTo>
                  <a:pt x="2853" y="7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630577" y="8617917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21" y="25"/>
                </a:lnTo>
                <a:lnTo>
                  <a:pt x="52339" y="3024"/>
                </a:lnTo>
                <a:lnTo>
                  <a:pt x="41687" y="9857"/>
                </a:lnTo>
                <a:lnTo>
                  <a:pt x="33388" y="1888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761708" y="8618696"/>
            <a:ext cx="115530" cy="116497"/>
          </a:xfrm>
          <a:custGeom>
            <a:avLst/>
            <a:gdLst/>
            <a:ahLst/>
            <a:cxnLst/>
            <a:rect l="l" t="t" r="r" b="b"/>
            <a:pathLst>
              <a:path w="115530" h="116497">
                <a:moveTo>
                  <a:pt x="1085" y="73324"/>
                </a:moveTo>
                <a:lnTo>
                  <a:pt x="5230" y="87056"/>
                </a:lnTo>
                <a:lnTo>
                  <a:pt x="12173" y="98870"/>
                </a:lnTo>
                <a:lnTo>
                  <a:pt x="21593" y="108508"/>
                </a:lnTo>
                <a:lnTo>
                  <a:pt x="33168" y="115713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5" y="73324"/>
                </a:lnTo>
                <a:close/>
              </a:path>
              <a:path w="115530" h="116497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8" y="115713"/>
                </a:lnTo>
                <a:lnTo>
                  <a:pt x="46578" y="120225"/>
                </a:lnTo>
                <a:lnTo>
                  <a:pt x="61501" y="121786"/>
                </a:lnTo>
                <a:lnTo>
                  <a:pt x="63984" y="121748"/>
                </a:lnTo>
                <a:lnTo>
                  <a:pt x="78091" y="119897"/>
                </a:lnTo>
                <a:lnTo>
                  <a:pt x="90359" y="115454"/>
                </a:lnTo>
                <a:lnTo>
                  <a:pt x="100844" y="108676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902062" y="8617917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37" y="249"/>
                </a:lnTo>
                <a:lnTo>
                  <a:pt x="122015" y="3222"/>
                </a:lnTo>
                <a:lnTo>
                  <a:pt x="110979" y="9419"/>
                </a:lnTo>
                <a:lnTo>
                  <a:pt x="101253" y="18670"/>
                </a:lnTo>
                <a:lnTo>
                  <a:pt x="93361" y="8575"/>
                </a:lnTo>
                <a:lnTo>
                  <a:pt x="82169" y="2208"/>
                </a:lnTo>
                <a:lnTo>
                  <a:pt x="68090" y="0"/>
                </a:lnTo>
                <a:lnTo>
                  <a:pt x="66296" y="34"/>
                </a:lnTo>
                <a:lnTo>
                  <a:pt x="52368" y="3076"/>
                </a:lnTo>
                <a:lnTo>
                  <a:pt x="41686" y="9899"/>
                </a:lnTo>
                <a:lnTo>
                  <a:pt x="33378" y="18885"/>
                </a:lnTo>
                <a:lnTo>
                  <a:pt x="3337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186" y="46099"/>
                </a:lnTo>
                <a:lnTo>
                  <a:pt x="40934" y="34286"/>
                </a:lnTo>
                <a:lnTo>
                  <a:pt x="53588" y="30309"/>
                </a:lnTo>
                <a:lnTo>
                  <a:pt x="59755" y="31082"/>
                </a:lnTo>
                <a:lnTo>
                  <a:pt x="69687" y="38684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4" y="46105"/>
                </a:lnTo>
                <a:lnTo>
                  <a:pt x="114076" y="34287"/>
                </a:lnTo>
                <a:lnTo>
                  <a:pt x="126728" y="30309"/>
                </a:lnTo>
                <a:lnTo>
                  <a:pt x="132896" y="31082"/>
                </a:lnTo>
                <a:lnTo>
                  <a:pt x="142828" y="38684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128958" y="8577500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177717" y="8577500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195288" y="8574755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880756" y="8868533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921840" y="8957058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58896" y="8908951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272564" y="9748226"/>
            <a:ext cx="130033" cy="153753"/>
          </a:xfrm>
          <a:custGeom>
            <a:avLst/>
            <a:gdLst/>
            <a:ahLst/>
            <a:cxnLst/>
            <a:rect l="l" t="t" r="r" b="b"/>
            <a:pathLst>
              <a:path w="130033" h="153753">
                <a:moveTo>
                  <a:pt x="130033" y="0"/>
                </a:moveTo>
                <a:lnTo>
                  <a:pt x="96213" y="0"/>
                </a:lnTo>
                <a:lnTo>
                  <a:pt x="96213" y="60844"/>
                </a:lnTo>
                <a:lnTo>
                  <a:pt x="33829" y="60844"/>
                </a:lnTo>
                <a:lnTo>
                  <a:pt x="33829" y="0"/>
                </a:lnTo>
                <a:lnTo>
                  <a:pt x="0" y="0"/>
                </a:lnTo>
                <a:lnTo>
                  <a:pt x="0" y="153753"/>
                </a:lnTo>
                <a:lnTo>
                  <a:pt x="33829" y="153753"/>
                </a:lnTo>
                <a:lnTo>
                  <a:pt x="33829" y="92026"/>
                </a:lnTo>
                <a:lnTo>
                  <a:pt x="96213" y="92026"/>
                </a:lnTo>
                <a:lnTo>
                  <a:pt x="96213" y="153753"/>
                </a:lnTo>
                <a:lnTo>
                  <a:pt x="130033" y="153753"/>
                </a:lnTo>
                <a:lnTo>
                  <a:pt x="130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428961" y="9830156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551083" y="9784243"/>
            <a:ext cx="122561" cy="153537"/>
          </a:xfrm>
          <a:custGeom>
            <a:avLst/>
            <a:gdLst/>
            <a:ahLst/>
            <a:cxnLst/>
            <a:rect l="l" t="t" r="r" b="b"/>
            <a:pathLst>
              <a:path w="122561" h="153537">
                <a:moveTo>
                  <a:pt x="20209" y="121247"/>
                </a:moveTo>
                <a:lnTo>
                  <a:pt x="9001" y="145408"/>
                </a:lnTo>
                <a:lnTo>
                  <a:pt x="13525" y="147858"/>
                </a:lnTo>
                <a:lnTo>
                  <a:pt x="25073" y="152039"/>
                </a:lnTo>
                <a:lnTo>
                  <a:pt x="38653" y="153537"/>
                </a:lnTo>
                <a:lnTo>
                  <a:pt x="51851" y="151758"/>
                </a:lnTo>
                <a:lnTo>
                  <a:pt x="62095" y="146046"/>
                </a:lnTo>
                <a:lnTo>
                  <a:pt x="70279" y="135842"/>
                </a:lnTo>
                <a:lnTo>
                  <a:pt x="77307" y="120590"/>
                </a:lnTo>
                <a:lnTo>
                  <a:pt x="122561" y="0"/>
                </a:lnTo>
                <a:lnTo>
                  <a:pt x="87858" y="0"/>
                </a:lnTo>
                <a:lnTo>
                  <a:pt x="62158" y="80171"/>
                </a:lnTo>
                <a:lnTo>
                  <a:pt x="35359" y="0"/>
                </a:lnTo>
                <a:lnTo>
                  <a:pt x="0" y="0"/>
                </a:lnTo>
                <a:lnTo>
                  <a:pt x="46125" y="118178"/>
                </a:lnTo>
                <a:lnTo>
                  <a:pt x="43272" y="124100"/>
                </a:lnTo>
                <a:lnTo>
                  <a:pt x="40193" y="125855"/>
                </a:lnTo>
                <a:lnTo>
                  <a:pt x="30083" y="125855"/>
                </a:lnTo>
                <a:lnTo>
                  <a:pt x="24592" y="123884"/>
                </a:lnTo>
                <a:lnTo>
                  <a:pt x="20209" y="121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682651" y="9782044"/>
            <a:ext cx="68379" cy="101263"/>
          </a:xfrm>
          <a:custGeom>
            <a:avLst/>
            <a:gdLst/>
            <a:ahLst/>
            <a:cxnLst/>
            <a:rect l="l" t="t" r="r" b="b"/>
            <a:pathLst>
              <a:path w="68379" h="101263">
                <a:moveTo>
                  <a:pt x="33378" y="60854"/>
                </a:moveTo>
                <a:lnTo>
                  <a:pt x="33953" y="53908"/>
                </a:lnTo>
                <a:lnTo>
                  <a:pt x="39423" y="40273"/>
                </a:lnTo>
                <a:lnTo>
                  <a:pt x="49364" y="31464"/>
                </a:lnTo>
                <a:lnTo>
                  <a:pt x="62158" y="28338"/>
                </a:lnTo>
                <a:lnTo>
                  <a:pt x="68379" y="2172"/>
                </a:lnTo>
                <a:lnTo>
                  <a:pt x="53588" y="0"/>
                </a:lnTo>
                <a:lnTo>
                  <a:pt x="48576" y="233"/>
                </a:lnTo>
                <a:lnTo>
                  <a:pt x="35991" y="3000"/>
                </a:lnTo>
                <a:lnTo>
                  <a:pt x="33378" y="60854"/>
                </a:lnTo>
                <a:close/>
              </a:path>
              <a:path w="68379" h="101263">
                <a:moveTo>
                  <a:pt x="0" y="60854"/>
                </a:moveTo>
                <a:lnTo>
                  <a:pt x="0" y="61285"/>
                </a:lnTo>
                <a:lnTo>
                  <a:pt x="278" y="68189"/>
                </a:lnTo>
                <a:lnTo>
                  <a:pt x="3433" y="84312"/>
                </a:lnTo>
                <a:lnTo>
                  <a:pt x="9643" y="97697"/>
                </a:lnTo>
                <a:lnTo>
                  <a:pt x="18337" y="108257"/>
                </a:lnTo>
                <a:lnTo>
                  <a:pt x="28940" y="115907"/>
                </a:lnTo>
                <a:lnTo>
                  <a:pt x="40882" y="120559"/>
                </a:lnTo>
                <a:lnTo>
                  <a:pt x="53588" y="122129"/>
                </a:lnTo>
                <a:lnTo>
                  <a:pt x="57581" y="121980"/>
                </a:lnTo>
                <a:lnTo>
                  <a:pt x="71108" y="118800"/>
                </a:lnTo>
                <a:lnTo>
                  <a:pt x="81826" y="112174"/>
                </a:lnTo>
                <a:lnTo>
                  <a:pt x="90271" y="103018"/>
                </a:lnTo>
                <a:lnTo>
                  <a:pt x="90271" y="119933"/>
                </a:lnTo>
                <a:lnTo>
                  <a:pt x="123659" y="119933"/>
                </a:lnTo>
                <a:lnTo>
                  <a:pt x="123659" y="-40409"/>
                </a:lnTo>
                <a:lnTo>
                  <a:pt x="90271" y="-40409"/>
                </a:lnTo>
                <a:lnTo>
                  <a:pt x="90271" y="17571"/>
                </a:lnTo>
                <a:lnTo>
                  <a:pt x="88732" y="15797"/>
                </a:lnTo>
                <a:lnTo>
                  <a:pt x="79866" y="7854"/>
                </a:lnTo>
                <a:lnTo>
                  <a:pt x="68379" y="2172"/>
                </a:lnTo>
                <a:lnTo>
                  <a:pt x="62158" y="28338"/>
                </a:lnTo>
                <a:lnTo>
                  <a:pt x="67619" y="28883"/>
                </a:lnTo>
                <a:lnTo>
                  <a:pt x="79404" y="34523"/>
                </a:lnTo>
                <a:lnTo>
                  <a:pt x="87624" y="45502"/>
                </a:lnTo>
                <a:lnTo>
                  <a:pt x="90712" y="60854"/>
                </a:lnTo>
                <a:lnTo>
                  <a:pt x="90712" y="61285"/>
                </a:lnTo>
                <a:lnTo>
                  <a:pt x="90175" y="67996"/>
                </a:lnTo>
                <a:lnTo>
                  <a:pt x="84808" y="81684"/>
                </a:lnTo>
                <a:lnTo>
                  <a:pt x="74946" y="90603"/>
                </a:lnTo>
                <a:lnTo>
                  <a:pt x="62158" y="93791"/>
                </a:lnTo>
                <a:lnTo>
                  <a:pt x="56559" y="93220"/>
                </a:lnTo>
                <a:lnTo>
                  <a:pt x="44761" y="87554"/>
                </a:lnTo>
                <a:lnTo>
                  <a:pt x="36494" y="76591"/>
                </a:lnTo>
                <a:lnTo>
                  <a:pt x="33378" y="61285"/>
                </a:lnTo>
                <a:lnTo>
                  <a:pt x="33378" y="60854"/>
                </a:lnTo>
                <a:lnTo>
                  <a:pt x="35991" y="3000"/>
                </a:lnTo>
                <a:lnTo>
                  <a:pt x="24480" y="8816"/>
                </a:lnTo>
                <a:lnTo>
                  <a:pt x="14583" y="17596"/>
                </a:lnTo>
                <a:lnTo>
                  <a:pt x="6842" y="29253"/>
                </a:lnTo>
                <a:lnTo>
                  <a:pt x="1801" y="43701"/>
                </a:lnTo>
                <a:lnTo>
                  <a:pt x="0" y="60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836839" y="9741631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854411" y="9738885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968404" y="9741634"/>
            <a:ext cx="107852" cy="160342"/>
          </a:xfrm>
          <a:custGeom>
            <a:avLst/>
            <a:gdLst/>
            <a:ahLst/>
            <a:cxnLst/>
            <a:rect l="l" t="t" r="r" b="b"/>
            <a:pathLst>
              <a:path w="107852" h="160342">
                <a:moveTo>
                  <a:pt x="0" y="0"/>
                </a:moveTo>
                <a:lnTo>
                  <a:pt x="0" y="160342"/>
                </a:lnTo>
                <a:lnTo>
                  <a:pt x="33388" y="160342"/>
                </a:lnTo>
                <a:lnTo>
                  <a:pt x="33388" y="94664"/>
                </a:lnTo>
                <a:lnTo>
                  <a:pt x="34336" y="86100"/>
                </a:lnTo>
                <a:lnTo>
                  <a:pt x="41408" y="74600"/>
                </a:lnTo>
                <a:lnTo>
                  <a:pt x="54254" y="70728"/>
                </a:lnTo>
                <a:lnTo>
                  <a:pt x="60903" y="71598"/>
                </a:lnTo>
                <a:lnTo>
                  <a:pt x="70927" y="79255"/>
                </a:lnTo>
                <a:lnTo>
                  <a:pt x="74464" y="94664"/>
                </a:lnTo>
                <a:lnTo>
                  <a:pt x="74464" y="160342"/>
                </a:lnTo>
                <a:lnTo>
                  <a:pt x="107852" y="160342"/>
                </a:lnTo>
                <a:lnTo>
                  <a:pt x="107852" y="84122"/>
                </a:lnTo>
                <a:lnTo>
                  <a:pt x="106970" y="73233"/>
                </a:lnTo>
                <a:lnTo>
                  <a:pt x="102422" y="59441"/>
                </a:lnTo>
                <a:lnTo>
                  <a:pt x="94226" y="49124"/>
                </a:lnTo>
                <a:lnTo>
                  <a:pt x="82628" y="42658"/>
                </a:lnTo>
                <a:lnTo>
                  <a:pt x="67874" y="40419"/>
                </a:lnTo>
                <a:lnTo>
                  <a:pt x="66321" y="40444"/>
                </a:lnTo>
                <a:lnTo>
                  <a:pt x="52339" y="43443"/>
                </a:lnTo>
                <a:lnTo>
                  <a:pt x="41687" y="50276"/>
                </a:lnTo>
                <a:lnTo>
                  <a:pt x="33388" y="59304"/>
                </a:lnTo>
                <a:lnTo>
                  <a:pt x="33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99534" y="9782829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239889" y="9782050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48" y="248"/>
                </a:lnTo>
                <a:lnTo>
                  <a:pt x="122024" y="3220"/>
                </a:lnTo>
                <a:lnTo>
                  <a:pt x="110986" y="9418"/>
                </a:lnTo>
                <a:lnTo>
                  <a:pt x="101263" y="18670"/>
                </a:lnTo>
                <a:lnTo>
                  <a:pt x="93360" y="8571"/>
                </a:lnTo>
                <a:lnTo>
                  <a:pt x="82167" y="2207"/>
                </a:lnTo>
                <a:lnTo>
                  <a:pt x="68090" y="0"/>
                </a:lnTo>
                <a:lnTo>
                  <a:pt x="66301" y="34"/>
                </a:lnTo>
                <a:lnTo>
                  <a:pt x="52373" y="3075"/>
                </a:lnTo>
                <a:lnTo>
                  <a:pt x="41694" y="990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196" y="46099"/>
                </a:lnTo>
                <a:lnTo>
                  <a:pt x="40944" y="34286"/>
                </a:lnTo>
                <a:lnTo>
                  <a:pt x="53597" y="30309"/>
                </a:lnTo>
                <a:lnTo>
                  <a:pt x="59759" y="31081"/>
                </a:lnTo>
                <a:lnTo>
                  <a:pt x="69689" y="38682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6" y="46099"/>
                </a:lnTo>
                <a:lnTo>
                  <a:pt x="114085" y="34286"/>
                </a:lnTo>
                <a:lnTo>
                  <a:pt x="126738" y="30309"/>
                </a:lnTo>
                <a:lnTo>
                  <a:pt x="132900" y="31081"/>
                </a:lnTo>
                <a:lnTo>
                  <a:pt x="142830" y="38682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442848" y="9782829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83204" y="9782050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5"/>
                </a:lnTo>
                <a:lnTo>
                  <a:pt x="41677" y="9861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785934" y="9741634"/>
            <a:ext cx="113991" cy="160342"/>
          </a:xfrm>
          <a:custGeom>
            <a:avLst/>
            <a:gdLst/>
            <a:ahLst/>
            <a:cxnLst/>
            <a:rect l="l" t="t" r="r" b="b"/>
            <a:pathLst>
              <a:path w="113991" h="160342">
                <a:moveTo>
                  <a:pt x="0" y="0"/>
                </a:moveTo>
                <a:lnTo>
                  <a:pt x="0" y="160342"/>
                </a:lnTo>
                <a:lnTo>
                  <a:pt x="33378" y="160342"/>
                </a:lnTo>
                <a:lnTo>
                  <a:pt x="33378" y="124541"/>
                </a:lnTo>
                <a:lnTo>
                  <a:pt x="45027" y="112235"/>
                </a:lnTo>
                <a:lnTo>
                  <a:pt x="75778" y="160342"/>
                </a:lnTo>
                <a:lnTo>
                  <a:pt x="113991" y="160342"/>
                </a:lnTo>
                <a:lnTo>
                  <a:pt x="67649" y="88957"/>
                </a:lnTo>
                <a:lnTo>
                  <a:pt x="112461" y="42615"/>
                </a:lnTo>
                <a:lnTo>
                  <a:pt x="72483" y="42615"/>
                </a:lnTo>
                <a:lnTo>
                  <a:pt x="33378" y="85446"/>
                </a:lnTo>
                <a:lnTo>
                  <a:pt x="333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904758" y="9782829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045114" y="9782050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176686" y="9782044"/>
            <a:ext cx="68379" cy="101263"/>
          </a:xfrm>
          <a:custGeom>
            <a:avLst/>
            <a:gdLst/>
            <a:ahLst/>
            <a:cxnLst/>
            <a:rect l="l" t="t" r="r" b="b"/>
            <a:pathLst>
              <a:path w="68379" h="101263">
                <a:moveTo>
                  <a:pt x="33378" y="60854"/>
                </a:moveTo>
                <a:lnTo>
                  <a:pt x="33953" y="53908"/>
                </a:lnTo>
                <a:lnTo>
                  <a:pt x="39423" y="40273"/>
                </a:lnTo>
                <a:lnTo>
                  <a:pt x="49364" y="31464"/>
                </a:lnTo>
                <a:lnTo>
                  <a:pt x="62158" y="28338"/>
                </a:lnTo>
                <a:lnTo>
                  <a:pt x="68379" y="2172"/>
                </a:lnTo>
                <a:lnTo>
                  <a:pt x="53588" y="0"/>
                </a:lnTo>
                <a:lnTo>
                  <a:pt x="48576" y="233"/>
                </a:lnTo>
                <a:lnTo>
                  <a:pt x="35991" y="3000"/>
                </a:lnTo>
                <a:lnTo>
                  <a:pt x="33378" y="60854"/>
                </a:lnTo>
                <a:close/>
              </a:path>
              <a:path w="68379" h="101263">
                <a:moveTo>
                  <a:pt x="0" y="60854"/>
                </a:moveTo>
                <a:lnTo>
                  <a:pt x="0" y="61285"/>
                </a:lnTo>
                <a:lnTo>
                  <a:pt x="278" y="68189"/>
                </a:lnTo>
                <a:lnTo>
                  <a:pt x="3433" y="84312"/>
                </a:lnTo>
                <a:lnTo>
                  <a:pt x="9643" y="97697"/>
                </a:lnTo>
                <a:lnTo>
                  <a:pt x="18337" y="108257"/>
                </a:lnTo>
                <a:lnTo>
                  <a:pt x="28940" y="115907"/>
                </a:lnTo>
                <a:lnTo>
                  <a:pt x="40882" y="120559"/>
                </a:lnTo>
                <a:lnTo>
                  <a:pt x="53588" y="122129"/>
                </a:lnTo>
                <a:lnTo>
                  <a:pt x="57581" y="121980"/>
                </a:lnTo>
                <a:lnTo>
                  <a:pt x="71108" y="118800"/>
                </a:lnTo>
                <a:lnTo>
                  <a:pt x="81826" y="112174"/>
                </a:lnTo>
                <a:lnTo>
                  <a:pt x="90271" y="103018"/>
                </a:lnTo>
                <a:lnTo>
                  <a:pt x="90271" y="119933"/>
                </a:lnTo>
                <a:lnTo>
                  <a:pt x="123659" y="119933"/>
                </a:lnTo>
                <a:lnTo>
                  <a:pt x="123659" y="-40409"/>
                </a:lnTo>
                <a:lnTo>
                  <a:pt x="90271" y="-40409"/>
                </a:lnTo>
                <a:lnTo>
                  <a:pt x="90271" y="17571"/>
                </a:lnTo>
                <a:lnTo>
                  <a:pt x="88732" y="15797"/>
                </a:lnTo>
                <a:lnTo>
                  <a:pt x="79866" y="7854"/>
                </a:lnTo>
                <a:lnTo>
                  <a:pt x="68379" y="2172"/>
                </a:lnTo>
                <a:lnTo>
                  <a:pt x="62158" y="28338"/>
                </a:lnTo>
                <a:lnTo>
                  <a:pt x="67619" y="28883"/>
                </a:lnTo>
                <a:lnTo>
                  <a:pt x="79404" y="34523"/>
                </a:lnTo>
                <a:lnTo>
                  <a:pt x="87624" y="45502"/>
                </a:lnTo>
                <a:lnTo>
                  <a:pt x="90712" y="60854"/>
                </a:lnTo>
                <a:lnTo>
                  <a:pt x="90712" y="61285"/>
                </a:lnTo>
                <a:lnTo>
                  <a:pt x="90175" y="67996"/>
                </a:lnTo>
                <a:lnTo>
                  <a:pt x="84808" y="81684"/>
                </a:lnTo>
                <a:lnTo>
                  <a:pt x="74946" y="90603"/>
                </a:lnTo>
                <a:lnTo>
                  <a:pt x="62158" y="93791"/>
                </a:lnTo>
                <a:lnTo>
                  <a:pt x="56559" y="93220"/>
                </a:lnTo>
                <a:lnTo>
                  <a:pt x="44761" y="87554"/>
                </a:lnTo>
                <a:lnTo>
                  <a:pt x="36494" y="76591"/>
                </a:lnTo>
                <a:lnTo>
                  <a:pt x="33378" y="61285"/>
                </a:lnTo>
                <a:lnTo>
                  <a:pt x="33378" y="60854"/>
                </a:lnTo>
                <a:lnTo>
                  <a:pt x="35991" y="3000"/>
                </a:lnTo>
                <a:lnTo>
                  <a:pt x="24480" y="8816"/>
                </a:lnTo>
                <a:lnTo>
                  <a:pt x="14583" y="17596"/>
                </a:lnTo>
                <a:lnTo>
                  <a:pt x="6842" y="29253"/>
                </a:lnTo>
                <a:lnTo>
                  <a:pt x="1801" y="43701"/>
                </a:lnTo>
                <a:lnTo>
                  <a:pt x="0" y="60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330872" y="9741631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348444" y="9738885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396548" y="9782050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527678" y="9782829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733048" y="9784246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860225" y="9784243"/>
            <a:ext cx="122561" cy="153537"/>
          </a:xfrm>
          <a:custGeom>
            <a:avLst/>
            <a:gdLst/>
            <a:ahLst/>
            <a:cxnLst/>
            <a:rect l="l" t="t" r="r" b="b"/>
            <a:pathLst>
              <a:path w="122561" h="153537">
                <a:moveTo>
                  <a:pt x="20209" y="121247"/>
                </a:moveTo>
                <a:lnTo>
                  <a:pt x="9001" y="145408"/>
                </a:lnTo>
                <a:lnTo>
                  <a:pt x="13525" y="147858"/>
                </a:lnTo>
                <a:lnTo>
                  <a:pt x="25073" y="152039"/>
                </a:lnTo>
                <a:lnTo>
                  <a:pt x="38653" y="153537"/>
                </a:lnTo>
                <a:lnTo>
                  <a:pt x="51851" y="151758"/>
                </a:lnTo>
                <a:lnTo>
                  <a:pt x="62095" y="146046"/>
                </a:lnTo>
                <a:lnTo>
                  <a:pt x="70279" y="135842"/>
                </a:lnTo>
                <a:lnTo>
                  <a:pt x="77307" y="120590"/>
                </a:lnTo>
                <a:lnTo>
                  <a:pt x="122561" y="0"/>
                </a:lnTo>
                <a:lnTo>
                  <a:pt x="87858" y="0"/>
                </a:lnTo>
                <a:lnTo>
                  <a:pt x="62158" y="80171"/>
                </a:lnTo>
                <a:lnTo>
                  <a:pt x="35359" y="0"/>
                </a:lnTo>
                <a:lnTo>
                  <a:pt x="0" y="0"/>
                </a:lnTo>
                <a:lnTo>
                  <a:pt x="46125" y="118178"/>
                </a:lnTo>
                <a:lnTo>
                  <a:pt x="43272" y="124100"/>
                </a:lnTo>
                <a:lnTo>
                  <a:pt x="40193" y="125855"/>
                </a:lnTo>
                <a:lnTo>
                  <a:pt x="30083" y="125855"/>
                </a:lnTo>
                <a:lnTo>
                  <a:pt x="24592" y="123884"/>
                </a:lnTo>
                <a:lnTo>
                  <a:pt x="20209" y="121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991793" y="9782049"/>
            <a:ext cx="123659" cy="155508"/>
          </a:xfrm>
          <a:custGeom>
            <a:avLst/>
            <a:gdLst/>
            <a:ahLst/>
            <a:cxnLst/>
            <a:rect l="l" t="t" r="r" b="b"/>
            <a:pathLst>
              <a:path w="123659" h="155508">
                <a:moveTo>
                  <a:pt x="57980" y="155508"/>
                </a:moveTo>
                <a:lnTo>
                  <a:pt x="75961" y="154315"/>
                </a:lnTo>
                <a:lnTo>
                  <a:pt x="88915" y="151369"/>
                </a:lnTo>
                <a:lnTo>
                  <a:pt x="99836" y="146533"/>
                </a:lnTo>
                <a:lnTo>
                  <a:pt x="108725" y="139701"/>
                </a:lnTo>
                <a:lnTo>
                  <a:pt x="114489" y="132460"/>
                </a:lnTo>
                <a:lnTo>
                  <a:pt x="119568" y="121712"/>
                </a:lnTo>
                <a:lnTo>
                  <a:pt x="122632" y="108683"/>
                </a:lnTo>
                <a:lnTo>
                  <a:pt x="123659" y="93350"/>
                </a:lnTo>
                <a:lnTo>
                  <a:pt x="123659" y="2196"/>
                </a:lnTo>
                <a:lnTo>
                  <a:pt x="90271" y="2196"/>
                </a:lnTo>
                <a:lnTo>
                  <a:pt x="90271" y="17571"/>
                </a:lnTo>
                <a:lnTo>
                  <a:pt x="87796" y="14963"/>
                </a:lnTo>
                <a:lnTo>
                  <a:pt x="78485" y="7263"/>
                </a:lnTo>
                <a:lnTo>
                  <a:pt x="66962" y="1969"/>
                </a:lnTo>
                <a:lnTo>
                  <a:pt x="61932" y="27671"/>
                </a:lnTo>
                <a:lnTo>
                  <a:pt x="63794" y="27721"/>
                </a:lnTo>
                <a:lnTo>
                  <a:pt x="77592" y="31710"/>
                </a:lnTo>
                <a:lnTo>
                  <a:pt x="87143" y="41194"/>
                </a:lnTo>
                <a:lnTo>
                  <a:pt x="90712" y="54911"/>
                </a:lnTo>
                <a:lnTo>
                  <a:pt x="90657" y="57176"/>
                </a:lnTo>
                <a:lnTo>
                  <a:pt x="86279" y="70453"/>
                </a:lnTo>
                <a:lnTo>
                  <a:pt x="76125" y="79341"/>
                </a:lnTo>
                <a:lnTo>
                  <a:pt x="61932" y="82583"/>
                </a:lnTo>
                <a:lnTo>
                  <a:pt x="60270" y="82544"/>
                </a:lnTo>
                <a:lnTo>
                  <a:pt x="46446" y="78662"/>
                </a:lnTo>
                <a:lnTo>
                  <a:pt x="36924" y="69219"/>
                </a:lnTo>
                <a:lnTo>
                  <a:pt x="33378" y="55353"/>
                </a:lnTo>
                <a:lnTo>
                  <a:pt x="33422" y="53267"/>
                </a:lnTo>
                <a:lnTo>
                  <a:pt x="39349" y="1545"/>
                </a:lnTo>
                <a:lnTo>
                  <a:pt x="26951" y="6298"/>
                </a:lnTo>
                <a:lnTo>
                  <a:pt x="16154" y="14135"/>
                </a:lnTo>
                <a:lnTo>
                  <a:pt x="7621" y="24932"/>
                </a:lnTo>
                <a:lnTo>
                  <a:pt x="2015" y="38565"/>
                </a:lnTo>
                <a:lnTo>
                  <a:pt x="0" y="54911"/>
                </a:lnTo>
                <a:lnTo>
                  <a:pt x="0" y="55353"/>
                </a:lnTo>
                <a:lnTo>
                  <a:pt x="1869" y="71168"/>
                </a:lnTo>
                <a:lnTo>
                  <a:pt x="7308" y="84864"/>
                </a:lnTo>
                <a:lnTo>
                  <a:pt x="15694" y="95763"/>
                </a:lnTo>
                <a:lnTo>
                  <a:pt x="26400" y="103725"/>
                </a:lnTo>
                <a:lnTo>
                  <a:pt x="38802" y="108606"/>
                </a:lnTo>
                <a:lnTo>
                  <a:pt x="52274" y="110264"/>
                </a:lnTo>
                <a:lnTo>
                  <a:pt x="58019" y="109993"/>
                </a:lnTo>
                <a:lnTo>
                  <a:pt x="70972" y="106819"/>
                </a:lnTo>
                <a:lnTo>
                  <a:pt x="81550" y="100403"/>
                </a:lnTo>
                <a:lnTo>
                  <a:pt x="90712" y="91153"/>
                </a:lnTo>
                <a:lnTo>
                  <a:pt x="90712" y="96860"/>
                </a:lnTo>
                <a:lnTo>
                  <a:pt x="89660" y="107254"/>
                </a:lnTo>
                <a:lnTo>
                  <a:pt x="83956" y="119227"/>
                </a:lnTo>
                <a:lnTo>
                  <a:pt x="73158" y="126490"/>
                </a:lnTo>
                <a:lnTo>
                  <a:pt x="57108" y="128934"/>
                </a:lnTo>
                <a:lnTo>
                  <a:pt x="53660" y="128868"/>
                </a:lnTo>
                <a:lnTo>
                  <a:pt x="40524" y="127254"/>
                </a:lnTo>
                <a:lnTo>
                  <a:pt x="28628" y="123624"/>
                </a:lnTo>
                <a:lnTo>
                  <a:pt x="17356" y="118168"/>
                </a:lnTo>
                <a:lnTo>
                  <a:pt x="5932" y="143211"/>
                </a:lnTo>
                <a:lnTo>
                  <a:pt x="8201" y="144374"/>
                </a:lnTo>
                <a:lnTo>
                  <a:pt x="19532" y="149138"/>
                </a:lnTo>
                <a:lnTo>
                  <a:pt x="31711" y="152630"/>
                </a:lnTo>
                <a:lnTo>
                  <a:pt x="44579" y="154776"/>
                </a:lnTo>
                <a:lnTo>
                  <a:pt x="57980" y="155508"/>
                </a:lnTo>
                <a:close/>
              </a:path>
              <a:path w="123659" h="155508">
                <a:moveTo>
                  <a:pt x="33422" y="53267"/>
                </a:moveTo>
                <a:lnTo>
                  <a:pt x="37688" y="39898"/>
                </a:lnTo>
                <a:lnTo>
                  <a:pt x="47749" y="30941"/>
                </a:lnTo>
                <a:lnTo>
                  <a:pt x="61932" y="27671"/>
                </a:lnTo>
                <a:lnTo>
                  <a:pt x="66962" y="1969"/>
                </a:lnTo>
                <a:lnTo>
                  <a:pt x="52274" y="0"/>
                </a:lnTo>
                <a:lnTo>
                  <a:pt x="39349" y="1545"/>
                </a:lnTo>
                <a:lnTo>
                  <a:pt x="33422" y="53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144447" y="9784246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282162" y="9782050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573687" y="9741631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591258" y="9738885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639358" y="9782050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770491" y="9782053"/>
            <a:ext cx="109382" cy="122561"/>
          </a:xfrm>
          <a:custGeom>
            <a:avLst/>
            <a:gdLst/>
            <a:ahLst/>
            <a:cxnLst/>
            <a:rect l="l" t="t" r="r" b="b"/>
            <a:pathLst>
              <a:path w="109382" h="122561">
                <a:moveTo>
                  <a:pt x="33389" y="55090"/>
                </a:moveTo>
                <a:lnTo>
                  <a:pt x="38404" y="41717"/>
                </a:lnTo>
                <a:lnTo>
                  <a:pt x="48137" y="32319"/>
                </a:lnTo>
                <a:lnTo>
                  <a:pt x="61501" y="28769"/>
                </a:lnTo>
                <a:lnTo>
                  <a:pt x="66448" y="29088"/>
                </a:lnTo>
                <a:lnTo>
                  <a:pt x="78395" y="33335"/>
                </a:lnTo>
                <a:lnTo>
                  <a:pt x="88300" y="41723"/>
                </a:lnTo>
                <a:lnTo>
                  <a:pt x="108725" y="19768"/>
                </a:lnTo>
                <a:lnTo>
                  <a:pt x="99757" y="11403"/>
                </a:lnTo>
                <a:lnTo>
                  <a:pt x="89336" y="5230"/>
                </a:lnTo>
                <a:lnTo>
                  <a:pt x="76826" y="1347"/>
                </a:lnTo>
                <a:lnTo>
                  <a:pt x="61716" y="0"/>
                </a:lnTo>
                <a:lnTo>
                  <a:pt x="48840" y="1231"/>
                </a:lnTo>
                <a:lnTo>
                  <a:pt x="35115" y="5618"/>
                </a:lnTo>
                <a:lnTo>
                  <a:pt x="23240" y="12794"/>
                </a:lnTo>
                <a:lnTo>
                  <a:pt x="13503" y="22354"/>
                </a:lnTo>
                <a:lnTo>
                  <a:pt x="6193" y="33892"/>
                </a:lnTo>
                <a:lnTo>
                  <a:pt x="1596" y="47001"/>
                </a:lnTo>
                <a:lnTo>
                  <a:pt x="0" y="61275"/>
                </a:lnTo>
                <a:lnTo>
                  <a:pt x="0" y="61716"/>
                </a:lnTo>
                <a:lnTo>
                  <a:pt x="1049" y="73278"/>
                </a:lnTo>
                <a:lnTo>
                  <a:pt x="5142" y="86677"/>
                </a:lnTo>
                <a:lnTo>
                  <a:pt x="12032" y="98533"/>
                </a:lnTo>
                <a:lnTo>
                  <a:pt x="21406" y="108447"/>
                </a:lnTo>
                <a:lnTo>
                  <a:pt x="32949" y="116023"/>
                </a:lnTo>
                <a:lnTo>
                  <a:pt x="46347" y="120860"/>
                </a:lnTo>
                <a:lnTo>
                  <a:pt x="61285" y="122561"/>
                </a:lnTo>
                <a:lnTo>
                  <a:pt x="63778" y="122526"/>
                </a:lnTo>
                <a:lnTo>
                  <a:pt x="78613" y="120606"/>
                </a:lnTo>
                <a:lnTo>
                  <a:pt x="90680" y="116077"/>
                </a:lnTo>
                <a:lnTo>
                  <a:pt x="100696" y="109401"/>
                </a:lnTo>
                <a:lnTo>
                  <a:pt x="109382" y="101037"/>
                </a:lnTo>
                <a:lnTo>
                  <a:pt x="89839" y="81269"/>
                </a:lnTo>
                <a:lnTo>
                  <a:pt x="86265" y="84472"/>
                </a:lnTo>
                <a:lnTo>
                  <a:pt x="75539" y="91308"/>
                </a:lnTo>
                <a:lnTo>
                  <a:pt x="62815" y="93791"/>
                </a:lnTo>
                <a:lnTo>
                  <a:pt x="55703" y="93002"/>
                </a:lnTo>
                <a:lnTo>
                  <a:pt x="43542" y="86785"/>
                </a:lnTo>
                <a:lnTo>
                  <a:pt x="35716" y="75686"/>
                </a:lnTo>
                <a:lnTo>
                  <a:pt x="32947" y="61275"/>
                </a:lnTo>
                <a:lnTo>
                  <a:pt x="32947" y="60844"/>
                </a:lnTo>
                <a:lnTo>
                  <a:pt x="33389" y="5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892618" y="9782829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051199" y="9741631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093597" y="9782829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258507" y="10075280"/>
            <a:ext cx="123002" cy="118609"/>
          </a:xfrm>
          <a:custGeom>
            <a:avLst/>
            <a:gdLst/>
            <a:ahLst/>
            <a:cxnLst/>
            <a:rect l="l" t="t" r="r" b="b"/>
            <a:pathLst>
              <a:path w="123002" h="118609">
                <a:moveTo>
                  <a:pt x="123002" y="0"/>
                </a:moveTo>
                <a:lnTo>
                  <a:pt x="88300" y="0"/>
                </a:lnTo>
                <a:lnTo>
                  <a:pt x="61716" y="78847"/>
                </a:lnTo>
                <a:lnTo>
                  <a:pt x="35359" y="0"/>
                </a:lnTo>
                <a:lnTo>
                  <a:pt x="0" y="0"/>
                </a:lnTo>
                <a:lnTo>
                  <a:pt x="46351" y="118609"/>
                </a:lnTo>
                <a:lnTo>
                  <a:pt x="76660" y="118609"/>
                </a:lnTo>
                <a:lnTo>
                  <a:pt x="123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388545" y="10073864"/>
            <a:ext cx="115530" cy="116486"/>
          </a:xfrm>
          <a:custGeom>
            <a:avLst/>
            <a:gdLst/>
            <a:ahLst/>
            <a:cxnLst/>
            <a:rect l="l" t="t" r="r" b="b"/>
            <a:pathLst>
              <a:path w="115530" h="116486">
                <a:moveTo>
                  <a:pt x="1084" y="73315"/>
                </a:moveTo>
                <a:lnTo>
                  <a:pt x="5226" y="87045"/>
                </a:lnTo>
                <a:lnTo>
                  <a:pt x="12168" y="98859"/>
                </a:lnTo>
                <a:lnTo>
                  <a:pt x="21586" y="108498"/>
                </a:lnTo>
                <a:lnTo>
                  <a:pt x="33162" y="115703"/>
                </a:lnTo>
                <a:lnTo>
                  <a:pt x="32721" y="51048"/>
                </a:lnTo>
                <a:lnTo>
                  <a:pt x="36570" y="39338"/>
                </a:lnTo>
                <a:lnTo>
                  <a:pt x="48397" y="0"/>
                </a:lnTo>
                <a:lnTo>
                  <a:pt x="34762" y="4016"/>
                </a:lnTo>
                <a:lnTo>
                  <a:pt x="22986" y="11050"/>
                </a:lnTo>
                <a:lnTo>
                  <a:pt x="13345" y="20657"/>
                </a:lnTo>
                <a:lnTo>
                  <a:pt x="6115" y="32396"/>
                </a:lnTo>
                <a:lnTo>
                  <a:pt x="1575" y="45825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5"/>
                </a:lnTo>
                <a:close/>
              </a:path>
              <a:path w="115530" h="116486">
                <a:moveTo>
                  <a:pt x="39028" y="84968"/>
                </a:moveTo>
                <a:lnTo>
                  <a:pt x="33162" y="71915"/>
                </a:lnTo>
                <a:lnTo>
                  <a:pt x="115089" y="71915"/>
                </a:lnTo>
                <a:lnTo>
                  <a:pt x="115305" y="68836"/>
                </a:lnTo>
                <a:lnTo>
                  <a:pt x="115530" y="65767"/>
                </a:lnTo>
                <a:lnTo>
                  <a:pt x="115530" y="63129"/>
                </a:lnTo>
                <a:lnTo>
                  <a:pt x="114842" y="52013"/>
                </a:lnTo>
                <a:lnTo>
                  <a:pt x="111808" y="38119"/>
                </a:lnTo>
                <a:lnTo>
                  <a:pt x="106298" y="25546"/>
                </a:lnTo>
                <a:lnTo>
                  <a:pt x="98246" y="14832"/>
                </a:lnTo>
                <a:lnTo>
                  <a:pt x="87589" y="6515"/>
                </a:lnTo>
                <a:lnTo>
                  <a:pt x="74264" y="1130"/>
                </a:lnTo>
                <a:lnTo>
                  <a:pt x="58206" y="-783"/>
                </a:lnTo>
                <a:lnTo>
                  <a:pt x="48397" y="0"/>
                </a:lnTo>
                <a:lnTo>
                  <a:pt x="36570" y="39338"/>
                </a:lnTo>
                <a:lnTo>
                  <a:pt x="45351" y="29546"/>
                </a:lnTo>
                <a:lnTo>
                  <a:pt x="58206" y="26005"/>
                </a:lnTo>
                <a:lnTo>
                  <a:pt x="68724" y="28262"/>
                </a:lnTo>
                <a:lnTo>
                  <a:pt x="78307" y="37040"/>
                </a:lnTo>
                <a:lnTo>
                  <a:pt x="83024" y="51048"/>
                </a:lnTo>
                <a:lnTo>
                  <a:pt x="32721" y="51048"/>
                </a:lnTo>
                <a:lnTo>
                  <a:pt x="33162" y="115703"/>
                </a:lnTo>
                <a:lnTo>
                  <a:pt x="46574" y="120215"/>
                </a:lnTo>
                <a:lnTo>
                  <a:pt x="61501" y="121777"/>
                </a:lnTo>
                <a:lnTo>
                  <a:pt x="63979" y="121739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6"/>
                </a:lnTo>
                <a:lnTo>
                  <a:pt x="109598" y="99822"/>
                </a:lnTo>
                <a:lnTo>
                  <a:pt x="90486" y="82897"/>
                </a:lnTo>
                <a:lnTo>
                  <a:pt x="85573" y="87053"/>
                </a:lnTo>
                <a:lnTo>
                  <a:pt x="74444" y="93103"/>
                </a:lnTo>
                <a:lnTo>
                  <a:pt x="61942" y="94978"/>
                </a:lnTo>
                <a:lnTo>
                  <a:pt x="49352" y="92700"/>
                </a:lnTo>
                <a:lnTo>
                  <a:pt x="39028" y="84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595443" y="10032664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613015" y="10029918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650581" y="10075282"/>
            <a:ext cx="122561" cy="153527"/>
          </a:xfrm>
          <a:custGeom>
            <a:avLst/>
            <a:gdLst/>
            <a:ahLst/>
            <a:cxnLst/>
            <a:rect l="l" t="t" r="r" b="b"/>
            <a:pathLst>
              <a:path w="122561" h="153527">
                <a:moveTo>
                  <a:pt x="20209" y="121237"/>
                </a:moveTo>
                <a:lnTo>
                  <a:pt x="9001" y="145398"/>
                </a:lnTo>
                <a:lnTo>
                  <a:pt x="13525" y="147851"/>
                </a:lnTo>
                <a:lnTo>
                  <a:pt x="25073" y="152032"/>
                </a:lnTo>
                <a:lnTo>
                  <a:pt x="38653" y="153527"/>
                </a:lnTo>
                <a:lnTo>
                  <a:pt x="51857" y="151746"/>
                </a:lnTo>
                <a:lnTo>
                  <a:pt x="62099" y="146030"/>
                </a:lnTo>
                <a:lnTo>
                  <a:pt x="70284" y="135826"/>
                </a:lnTo>
                <a:lnTo>
                  <a:pt x="77317" y="120580"/>
                </a:lnTo>
                <a:lnTo>
                  <a:pt x="122561" y="0"/>
                </a:lnTo>
                <a:lnTo>
                  <a:pt x="87858" y="0"/>
                </a:lnTo>
                <a:lnTo>
                  <a:pt x="62158" y="80171"/>
                </a:lnTo>
                <a:lnTo>
                  <a:pt x="35359" y="0"/>
                </a:lnTo>
                <a:lnTo>
                  <a:pt x="0" y="0"/>
                </a:lnTo>
                <a:lnTo>
                  <a:pt x="46125" y="118168"/>
                </a:lnTo>
                <a:lnTo>
                  <a:pt x="43272" y="124090"/>
                </a:lnTo>
                <a:lnTo>
                  <a:pt x="40193" y="125855"/>
                </a:lnTo>
                <a:lnTo>
                  <a:pt x="30083" y="125855"/>
                </a:lnTo>
                <a:lnTo>
                  <a:pt x="24602" y="123875"/>
                </a:lnTo>
                <a:lnTo>
                  <a:pt x="20209" y="121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793567" y="10032664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811138" y="10029918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877479" y="10032664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926228" y="10032664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943800" y="10029918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020073" y="10073074"/>
            <a:ext cx="33531" cy="53283"/>
          </a:xfrm>
          <a:custGeom>
            <a:avLst/>
            <a:gdLst/>
            <a:ahLst/>
            <a:cxnLst/>
            <a:rect l="l" t="t" r="r" b="b"/>
            <a:pathLst>
              <a:path w="33531" h="53283">
                <a:moveTo>
                  <a:pt x="0" y="53283"/>
                </a:moveTo>
                <a:lnTo>
                  <a:pt x="4259" y="39909"/>
                </a:lnTo>
                <a:lnTo>
                  <a:pt x="14316" y="30950"/>
                </a:lnTo>
                <a:lnTo>
                  <a:pt x="28501" y="27681"/>
                </a:lnTo>
                <a:lnTo>
                  <a:pt x="33531" y="1971"/>
                </a:lnTo>
                <a:lnTo>
                  <a:pt x="18842" y="0"/>
                </a:lnTo>
                <a:lnTo>
                  <a:pt x="5918" y="1545"/>
                </a:lnTo>
                <a:lnTo>
                  <a:pt x="0" y="53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986642" y="10074620"/>
            <a:ext cx="123659" cy="153972"/>
          </a:xfrm>
          <a:custGeom>
            <a:avLst/>
            <a:gdLst/>
            <a:ahLst/>
            <a:cxnLst/>
            <a:rect l="l" t="t" r="r" b="b"/>
            <a:pathLst>
              <a:path w="123659" h="153972">
                <a:moveTo>
                  <a:pt x="57990" y="153972"/>
                </a:moveTo>
                <a:lnTo>
                  <a:pt x="75960" y="152780"/>
                </a:lnTo>
                <a:lnTo>
                  <a:pt x="88913" y="149832"/>
                </a:lnTo>
                <a:lnTo>
                  <a:pt x="99835" y="144993"/>
                </a:lnTo>
                <a:lnTo>
                  <a:pt x="108725" y="138155"/>
                </a:lnTo>
                <a:lnTo>
                  <a:pt x="114485" y="130925"/>
                </a:lnTo>
                <a:lnTo>
                  <a:pt x="119567" y="120179"/>
                </a:lnTo>
                <a:lnTo>
                  <a:pt x="122632" y="107150"/>
                </a:lnTo>
                <a:lnTo>
                  <a:pt x="123659" y="91814"/>
                </a:lnTo>
                <a:lnTo>
                  <a:pt x="123659" y="660"/>
                </a:lnTo>
                <a:lnTo>
                  <a:pt x="90271" y="660"/>
                </a:lnTo>
                <a:lnTo>
                  <a:pt x="90271" y="16025"/>
                </a:lnTo>
                <a:lnTo>
                  <a:pt x="87796" y="13419"/>
                </a:lnTo>
                <a:lnTo>
                  <a:pt x="78485" y="5721"/>
                </a:lnTo>
                <a:lnTo>
                  <a:pt x="66962" y="425"/>
                </a:lnTo>
                <a:lnTo>
                  <a:pt x="61932" y="26135"/>
                </a:lnTo>
                <a:lnTo>
                  <a:pt x="63787" y="26184"/>
                </a:lnTo>
                <a:lnTo>
                  <a:pt x="77588" y="30168"/>
                </a:lnTo>
                <a:lnTo>
                  <a:pt x="87141" y="39648"/>
                </a:lnTo>
                <a:lnTo>
                  <a:pt x="90712" y="53365"/>
                </a:lnTo>
                <a:lnTo>
                  <a:pt x="90657" y="55639"/>
                </a:lnTo>
                <a:lnTo>
                  <a:pt x="86276" y="68918"/>
                </a:lnTo>
                <a:lnTo>
                  <a:pt x="76123" y="77805"/>
                </a:lnTo>
                <a:lnTo>
                  <a:pt x="61932" y="81047"/>
                </a:lnTo>
                <a:lnTo>
                  <a:pt x="60271" y="81008"/>
                </a:lnTo>
                <a:lnTo>
                  <a:pt x="46449" y="77123"/>
                </a:lnTo>
                <a:lnTo>
                  <a:pt x="36931" y="67676"/>
                </a:lnTo>
                <a:lnTo>
                  <a:pt x="33388" y="53807"/>
                </a:lnTo>
                <a:lnTo>
                  <a:pt x="33431" y="51737"/>
                </a:lnTo>
                <a:lnTo>
                  <a:pt x="39349" y="0"/>
                </a:lnTo>
                <a:lnTo>
                  <a:pt x="26951" y="4752"/>
                </a:lnTo>
                <a:lnTo>
                  <a:pt x="16154" y="12589"/>
                </a:lnTo>
                <a:lnTo>
                  <a:pt x="7621" y="23386"/>
                </a:lnTo>
                <a:lnTo>
                  <a:pt x="2015" y="37019"/>
                </a:lnTo>
                <a:lnTo>
                  <a:pt x="0" y="53365"/>
                </a:lnTo>
                <a:lnTo>
                  <a:pt x="0" y="53807"/>
                </a:lnTo>
                <a:lnTo>
                  <a:pt x="1871" y="69630"/>
                </a:lnTo>
                <a:lnTo>
                  <a:pt x="7311" y="83325"/>
                </a:lnTo>
                <a:lnTo>
                  <a:pt x="15697" y="94225"/>
                </a:lnTo>
                <a:lnTo>
                  <a:pt x="26403" y="102187"/>
                </a:lnTo>
                <a:lnTo>
                  <a:pt x="38803" y="107069"/>
                </a:lnTo>
                <a:lnTo>
                  <a:pt x="52274" y="108728"/>
                </a:lnTo>
                <a:lnTo>
                  <a:pt x="58024" y="108456"/>
                </a:lnTo>
                <a:lnTo>
                  <a:pt x="70975" y="105279"/>
                </a:lnTo>
                <a:lnTo>
                  <a:pt x="81551" y="98858"/>
                </a:lnTo>
                <a:lnTo>
                  <a:pt x="90712" y="89607"/>
                </a:lnTo>
                <a:lnTo>
                  <a:pt x="90712" y="95324"/>
                </a:lnTo>
                <a:lnTo>
                  <a:pt x="89661" y="105710"/>
                </a:lnTo>
                <a:lnTo>
                  <a:pt x="83958" y="117684"/>
                </a:lnTo>
                <a:lnTo>
                  <a:pt x="73160" y="124945"/>
                </a:lnTo>
                <a:lnTo>
                  <a:pt x="57108" y="127389"/>
                </a:lnTo>
                <a:lnTo>
                  <a:pt x="53660" y="127323"/>
                </a:lnTo>
                <a:lnTo>
                  <a:pt x="40524" y="125711"/>
                </a:lnTo>
                <a:lnTo>
                  <a:pt x="28628" y="122082"/>
                </a:lnTo>
                <a:lnTo>
                  <a:pt x="17356" y="116622"/>
                </a:lnTo>
                <a:lnTo>
                  <a:pt x="5932" y="141666"/>
                </a:lnTo>
                <a:lnTo>
                  <a:pt x="8211" y="142834"/>
                </a:lnTo>
                <a:lnTo>
                  <a:pt x="19540" y="147602"/>
                </a:lnTo>
                <a:lnTo>
                  <a:pt x="31718" y="151094"/>
                </a:lnTo>
                <a:lnTo>
                  <a:pt x="44587" y="153241"/>
                </a:lnTo>
                <a:lnTo>
                  <a:pt x="57990" y="153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011460" y="10027830"/>
            <a:ext cx="82583" cy="34927"/>
          </a:xfrm>
          <a:custGeom>
            <a:avLst/>
            <a:gdLst/>
            <a:ahLst/>
            <a:cxnLst/>
            <a:rect l="l" t="t" r="r" b="b"/>
            <a:pathLst>
              <a:path w="82583" h="34927">
                <a:moveTo>
                  <a:pt x="22405" y="0"/>
                </a:moveTo>
                <a:lnTo>
                  <a:pt x="0" y="0"/>
                </a:lnTo>
                <a:lnTo>
                  <a:pt x="512" y="3934"/>
                </a:lnTo>
                <a:lnTo>
                  <a:pt x="5257" y="17107"/>
                </a:lnTo>
                <a:lnTo>
                  <a:pt x="13989" y="26836"/>
                </a:lnTo>
                <a:lnTo>
                  <a:pt x="26178" y="32861"/>
                </a:lnTo>
                <a:lnTo>
                  <a:pt x="41291" y="34927"/>
                </a:lnTo>
                <a:lnTo>
                  <a:pt x="45450" y="34787"/>
                </a:lnTo>
                <a:lnTo>
                  <a:pt x="59860" y="31673"/>
                </a:lnTo>
                <a:lnTo>
                  <a:pt x="71203" y="24665"/>
                </a:lnTo>
                <a:lnTo>
                  <a:pt x="78952" y="14022"/>
                </a:lnTo>
                <a:lnTo>
                  <a:pt x="82583" y="0"/>
                </a:lnTo>
                <a:lnTo>
                  <a:pt x="60177" y="0"/>
                </a:lnTo>
                <a:lnTo>
                  <a:pt x="57549" y="7913"/>
                </a:lnTo>
                <a:lnTo>
                  <a:pt x="52274" y="13178"/>
                </a:lnTo>
                <a:lnTo>
                  <a:pt x="30309" y="13178"/>
                </a:lnTo>
                <a:lnTo>
                  <a:pt x="25033" y="7913"/>
                </a:lnTo>
                <a:lnTo>
                  <a:pt x="22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40825" y="10032664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158397" y="10029918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06507" y="10073074"/>
            <a:ext cx="107842" cy="119933"/>
          </a:xfrm>
          <a:custGeom>
            <a:avLst/>
            <a:gdLst/>
            <a:ahLst/>
            <a:cxnLst/>
            <a:rect l="l" t="t" r="r" b="b"/>
            <a:pathLst>
              <a:path w="107842" h="119933">
                <a:moveTo>
                  <a:pt x="0" y="2206"/>
                </a:moveTo>
                <a:lnTo>
                  <a:pt x="0" y="119933"/>
                </a:lnTo>
                <a:lnTo>
                  <a:pt x="33378" y="119933"/>
                </a:lnTo>
                <a:lnTo>
                  <a:pt x="33378" y="54264"/>
                </a:lnTo>
                <a:lnTo>
                  <a:pt x="34330" y="45679"/>
                </a:lnTo>
                <a:lnTo>
                  <a:pt x="41405" y="34185"/>
                </a:lnTo>
                <a:lnTo>
                  <a:pt x="54254" y="30319"/>
                </a:lnTo>
                <a:lnTo>
                  <a:pt x="60903" y="31188"/>
                </a:lnTo>
                <a:lnTo>
                  <a:pt x="70921" y="38844"/>
                </a:lnTo>
                <a:lnTo>
                  <a:pt x="74454" y="54264"/>
                </a:lnTo>
                <a:lnTo>
                  <a:pt x="74454" y="119933"/>
                </a:lnTo>
                <a:lnTo>
                  <a:pt x="107842" y="119933"/>
                </a:lnTo>
                <a:lnTo>
                  <a:pt x="107842" y="43713"/>
                </a:lnTo>
                <a:lnTo>
                  <a:pt x="106959" y="32816"/>
                </a:lnTo>
                <a:lnTo>
                  <a:pt x="102410" y="19025"/>
                </a:lnTo>
                <a:lnTo>
                  <a:pt x="94214" y="8707"/>
                </a:lnTo>
                <a:lnTo>
                  <a:pt x="82616" y="2239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8"/>
                </a:lnTo>
                <a:lnTo>
                  <a:pt x="41677" y="9866"/>
                </a:lnTo>
                <a:lnTo>
                  <a:pt x="33378" y="18895"/>
                </a:lnTo>
                <a:lnTo>
                  <a:pt x="33378" y="2206"/>
                </a:lnTo>
                <a:lnTo>
                  <a:pt x="0" y="2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400012" y="10073516"/>
            <a:ext cx="95546" cy="121678"/>
          </a:xfrm>
          <a:custGeom>
            <a:avLst/>
            <a:gdLst/>
            <a:ahLst/>
            <a:cxnLst/>
            <a:rect l="l" t="t" r="r" b="b"/>
            <a:pathLst>
              <a:path w="95546" h="121678">
                <a:moveTo>
                  <a:pt x="8763" y="51573"/>
                </a:moveTo>
                <a:lnTo>
                  <a:pt x="16939" y="61910"/>
                </a:lnTo>
                <a:lnTo>
                  <a:pt x="28397" y="68692"/>
                </a:lnTo>
                <a:lnTo>
                  <a:pt x="41066" y="73140"/>
                </a:lnTo>
                <a:lnTo>
                  <a:pt x="44546" y="74184"/>
                </a:lnTo>
                <a:lnTo>
                  <a:pt x="59297" y="79274"/>
                </a:lnTo>
                <a:lnTo>
                  <a:pt x="65452" y="86760"/>
                </a:lnTo>
                <a:lnTo>
                  <a:pt x="65452" y="92477"/>
                </a:lnTo>
                <a:lnTo>
                  <a:pt x="61059" y="95987"/>
                </a:lnTo>
                <a:lnTo>
                  <a:pt x="50066" y="95964"/>
                </a:lnTo>
                <a:lnTo>
                  <a:pt x="38738" y="94128"/>
                </a:lnTo>
                <a:lnTo>
                  <a:pt x="26606" y="89422"/>
                </a:lnTo>
                <a:lnTo>
                  <a:pt x="14277" y="81936"/>
                </a:lnTo>
                <a:lnTo>
                  <a:pt x="0" y="103891"/>
                </a:lnTo>
                <a:lnTo>
                  <a:pt x="14099" y="112873"/>
                </a:lnTo>
                <a:lnTo>
                  <a:pt x="26261" y="117837"/>
                </a:lnTo>
                <a:lnTo>
                  <a:pt x="38530" y="120736"/>
                </a:lnTo>
                <a:lnTo>
                  <a:pt x="50518" y="121678"/>
                </a:lnTo>
                <a:lnTo>
                  <a:pt x="60675" y="120997"/>
                </a:lnTo>
                <a:lnTo>
                  <a:pt x="74703" y="117131"/>
                </a:lnTo>
                <a:lnTo>
                  <a:pt x="85736" y="109720"/>
                </a:lnTo>
                <a:lnTo>
                  <a:pt x="92957" y="98619"/>
                </a:lnTo>
                <a:lnTo>
                  <a:pt x="95546" y="83681"/>
                </a:lnTo>
                <a:lnTo>
                  <a:pt x="95546" y="83250"/>
                </a:lnTo>
                <a:lnTo>
                  <a:pt x="92641" y="70140"/>
                </a:lnTo>
                <a:lnTo>
                  <a:pt x="84315" y="60078"/>
                </a:lnTo>
                <a:lnTo>
                  <a:pt x="72703" y="53177"/>
                </a:lnTo>
                <a:lnTo>
                  <a:pt x="59961" y="48322"/>
                </a:lnTo>
                <a:lnTo>
                  <a:pt x="56741" y="47225"/>
                </a:lnTo>
                <a:lnTo>
                  <a:pt x="42123" y="41564"/>
                </a:lnTo>
                <a:lnTo>
                  <a:pt x="36016" y="34261"/>
                </a:lnTo>
                <a:lnTo>
                  <a:pt x="36016" y="29220"/>
                </a:lnTo>
                <a:lnTo>
                  <a:pt x="40193" y="25700"/>
                </a:lnTo>
                <a:lnTo>
                  <a:pt x="48322" y="25700"/>
                </a:lnTo>
                <a:lnTo>
                  <a:pt x="55156" y="26436"/>
                </a:lnTo>
                <a:lnTo>
                  <a:pt x="67169" y="30190"/>
                </a:lnTo>
                <a:lnTo>
                  <a:pt x="80171" y="36683"/>
                </a:lnTo>
                <a:lnTo>
                  <a:pt x="92908" y="13620"/>
                </a:lnTo>
                <a:lnTo>
                  <a:pt x="86064" y="9530"/>
                </a:lnTo>
                <a:lnTo>
                  <a:pt x="74117" y="4366"/>
                </a:lnTo>
                <a:lnTo>
                  <a:pt x="61551" y="1124"/>
                </a:lnTo>
                <a:lnTo>
                  <a:pt x="48979" y="0"/>
                </a:lnTo>
                <a:lnTo>
                  <a:pt x="41421" y="470"/>
                </a:lnTo>
                <a:lnTo>
                  <a:pt x="27380" y="4312"/>
                </a:lnTo>
                <a:lnTo>
                  <a:pt x="16121" y="11863"/>
                </a:lnTo>
                <a:lnTo>
                  <a:pt x="8637" y="22935"/>
                </a:lnTo>
                <a:lnTo>
                  <a:pt x="5922" y="37340"/>
                </a:lnTo>
                <a:lnTo>
                  <a:pt x="5922" y="37781"/>
                </a:lnTo>
                <a:lnTo>
                  <a:pt x="8763" y="51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512465" y="10121176"/>
            <a:ext cx="72963" cy="70598"/>
          </a:xfrm>
          <a:custGeom>
            <a:avLst/>
            <a:gdLst/>
            <a:ahLst/>
            <a:cxnLst/>
            <a:rect l="l" t="t" r="r" b="b"/>
            <a:pathLst>
              <a:path w="72963" h="70598">
                <a:moveTo>
                  <a:pt x="34700" y="926"/>
                </a:moveTo>
                <a:lnTo>
                  <a:pt x="39710" y="23383"/>
                </a:lnTo>
                <a:lnTo>
                  <a:pt x="55353" y="19993"/>
                </a:lnTo>
                <a:lnTo>
                  <a:pt x="63481" y="19993"/>
                </a:lnTo>
                <a:lnTo>
                  <a:pt x="72963" y="3773"/>
                </a:lnTo>
                <a:lnTo>
                  <a:pt x="61317" y="1034"/>
                </a:lnTo>
                <a:lnTo>
                  <a:pt x="47449" y="0"/>
                </a:lnTo>
                <a:lnTo>
                  <a:pt x="34700" y="926"/>
                </a:lnTo>
                <a:close/>
              </a:path>
              <a:path w="72963" h="70598">
                <a:moveTo>
                  <a:pt x="32290" y="36241"/>
                </a:moveTo>
                <a:lnTo>
                  <a:pt x="32548" y="33235"/>
                </a:lnTo>
                <a:lnTo>
                  <a:pt x="39710" y="23383"/>
                </a:lnTo>
                <a:lnTo>
                  <a:pt x="34700" y="926"/>
                </a:lnTo>
                <a:lnTo>
                  <a:pt x="20451" y="4985"/>
                </a:lnTo>
                <a:lnTo>
                  <a:pt x="9503" y="12371"/>
                </a:lnTo>
                <a:lnTo>
                  <a:pt x="2479" y="23195"/>
                </a:lnTo>
                <a:lnTo>
                  <a:pt x="0" y="37565"/>
                </a:lnTo>
                <a:lnTo>
                  <a:pt x="0" y="38006"/>
                </a:lnTo>
                <a:lnTo>
                  <a:pt x="204" y="42191"/>
                </a:lnTo>
                <a:lnTo>
                  <a:pt x="4429" y="55862"/>
                </a:lnTo>
                <a:lnTo>
                  <a:pt x="13279" y="65838"/>
                </a:lnTo>
                <a:lnTo>
                  <a:pt x="25644" y="71948"/>
                </a:lnTo>
                <a:lnTo>
                  <a:pt x="40419" y="74023"/>
                </a:lnTo>
                <a:lnTo>
                  <a:pt x="41032" y="74020"/>
                </a:lnTo>
                <a:lnTo>
                  <a:pt x="55389" y="72061"/>
                </a:lnTo>
                <a:lnTo>
                  <a:pt x="66907" y="66884"/>
                </a:lnTo>
                <a:lnTo>
                  <a:pt x="76003" y="59098"/>
                </a:lnTo>
                <a:lnTo>
                  <a:pt x="76003" y="71826"/>
                </a:lnTo>
                <a:lnTo>
                  <a:pt x="108293" y="71826"/>
                </a:lnTo>
                <a:lnTo>
                  <a:pt x="108275" y="1666"/>
                </a:lnTo>
                <a:lnTo>
                  <a:pt x="106717" y="-12369"/>
                </a:lnTo>
                <a:lnTo>
                  <a:pt x="102531" y="-24356"/>
                </a:lnTo>
                <a:lnTo>
                  <a:pt x="95546" y="-34035"/>
                </a:lnTo>
                <a:lnTo>
                  <a:pt x="83436" y="-42179"/>
                </a:lnTo>
                <a:lnTo>
                  <a:pt x="70990" y="-45919"/>
                </a:lnTo>
                <a:lnTo>
                  <a:pt x="55794" y="-47214"/>
                </a:lnTo>
                <a:lnTo>
                  <a:pt x="45485" y="-46848"/>
                </a:lnTo>
                <a:lnTo>
                  <a:pt x="32282" y="-45055"/>
                </a:lnTo>
                <a:lnTo>
                  <a:pt x="20791" y="-41958"/>
                </a:lnTo>
                <a:lnTo>
                  <a:pt x="10109" y="-37771"/>
                </a:lnTo>
                <a:lnTo>
                  <a:pt x="18454" y="-12296"/>
                </a:lnTo>
                <a:lnTo>
                  <a:pt x="25767" y="-14798"/>
                </a:lnTo>
                <a:lnTo>
                  <a:pt x="37646" y="-17645"/>
                </a:lnTo>
                <a:lnTo>
                  <a:pt x="50960" y="-18660"/>
                </a:lnTo>
                <a:lnTo>
                  <a:pt x="61364" y="-17410"/>
                </a:lnTo>
                <a:lnTo>
                  <a:pt x="72482" y="-10233"/>
                </a:lnTo>
                <a:lnTo>
                  <a:pt x="76219" y="2863"/>
                </a:lnTo>
                <a:lnTo>
                  <a:pt x="76219" y="4834"/>
                </a:lnTo>
                <a:lnTo>
                  <a:pt x="72963" y="3773"/>
                </a:lnTo>
                <a:lnTo>
                  <a:pt x="63481" y="19993"/>
                </a:lnTo>
                <a:lnTo>
                  <a:pt x="70944" y="21749"/>
                </a:lnTo>
                <a:lnTo>
                  <a:pt x="76660" y="24396"/>
                </a:lnTo>
                <a:lnTo>
                  <a:pt x="76660" y="30319"/>
                </a:lnTo>
                <a:lnTo>
                  <a:pt x="74951" y="38257"/>
                </a:lnTo>
                <a:lnTo>
                  <a:pt x="65853" y="47503"/>
                </a:lnTo>
                <a:lnTo>
                  <a:pt x="50518" y="50960"/>
                </a:lnTo>
                <a:lnTo>
                  <a:pt x="39762" y="50960"/>
                </a:lnTo>
                <a:lnTo>
                  <a:pt x="32290" y="45684"/>
                </a:lnTo>
                <a:lnTo>
                  <a:pt x="32290" y="36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641405" y="10031124"/>
            <a:ext cx="126954" cy="161882"/>
          </a:xfrm>
          <a:custGeom>
            <a:avLst/>
            <a:gdLst/>
            <a:ahLst/>
            <a:cxnLst/>
            <a:rect l="l" t="t" r="r" b="b"/>
            <a:pathLst>
              <a:path w="126954" h="161882">
                <a:moveTo>
                  <a:pt x="93565" y="1539"/>
                </a:moveTo>
                <a:lnTo>
                  <a:pt x="93565" y="161882"/>
                </a:lnTo>
                <a:lnTo>
                  <a:pt x="126954" y="161882"/>
                </a:lnTo>
                <a:lnTo>
                  <a:pt x="126954" y="1539"/>
                </a:lnTo>
                <a:lnTo>
                  <a:pt x="93565" y="1539"/>
                </a:lnTo>
                <a:close/>
              </a:path>
              <a:path w="126954" h="161882">
                <a:moveTo>
                  <a:pt x="73797" y="72699"/>
                </a:moveTo>
                <a:lnTo>
                  <a:pt x="73797" y="45468"/>
                </a:lnTo>
                <a:lnTo>
                  <a:pt x="46782" y="45468"/>
                </a:lnTo>
                <a:lnTo>
                  <a:pt x="46782" y="32074"/>
                </a:lnTo>
                <a:lnTo>
                  <a:pt x="51175" y="28112"/>
                </a:lnTo>
                <a:lnTo>
                  <a:pt x="64570" y="28112"/>
                </a:lnTo>
                <a:lnTo>
                  <a:pt x="69188" y="29220"/>
                </a:lnTo>
                <a:lnTo>
                  <a:pt x="74023" y="30966"/>
                </a:lnTo>
                <a:lnTo>
                  <a:pt x="74023" y="3294"/>
                </a:lnTo>
                <a:lnTo>
                  <a:pt x="67874" y="1313"/>
                </a:lnTo>
                <a:lnTo>
                  <a:pt x="60844" y="0"/>
                </a:lnTo>
                <a:lnTo>
                  <a:pt x="50303" y="0"/>
                </a:lnTo>
                <a:lnTo>
                  <a:pt x="46483" y="112"/>
                </a:lnTo>
                <a:lnTo>
                  <a:pt x="33185" y="2844"/>
                </a:lnTo>
                <a:lnTo>
                  <a:pt x="23288" y="9227"/>
                </a:lnTo>
                <a:lnTo>
                  <a:pt x="20624" y="12335"/>
                </a:lnTo>
                <a:lnTo>
                  <a:pt x="15565" y="23226"/>
                </a:lnTo>
                <a:lnTo>
                  <a:pt x="13835" y="37781"/>
                </a:lnTo>
                <a:lnTo>
                  <a:pt x="13835" y="45243"/>
                </a:lnTo>
                <a:lnTo>
                  <a:pt x="0" y="45243"/>
                </a:lnTo>
                <a:lnTo>
                  <a:pt x="0" y="72699"/>
                </a:lnTo>
                <a:lnTo>
                  <a:pt x="13835" y="72699"/>
                </a:lnTo>
                <a:lnTo>
                  <a:pt x="13835" y="161882"/>
                </a:lnTo>
                <a:lnTo>
                  <a:pt x="47224" y="161882"/>
                </a:lnTo>
                <a:lnTo>
                  <a:pt x="47224" y="72699"/>
                </a:lnTo>
                <a:lnTo>
                  <a:pt x="73797" y="7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792746" y="10121176"/>
            <a:ext cx="72953" cy="70598"/>
          </a:xfrm>
          <a:custGeom>
            <a:avLst/>
            <a:gdLst/>
            <a:ahLst/>
            <a:cxnLst/>
            <a:rect l="l" t="t" r="r" b="b"/>
            <a:pathLst>
              <a:path w="72953" h="70598">
                <a:moveTo>
                  <a:pt x="34699" y="925"/>
                </a:moveTo>
                <a:lnTo>
                  <a:pt x="39700" y="23383"/>
                </a:lnTo>
                <a:lnTo>
                  <a:pt x="55343" y="19993"/>
                </a:lnTo>
                <a:lnTo>
                  <a:pt x="63472" y="19993"/>
                </a:lnTo>
                <a:lnTo>
                  <a:pt x="72953" y="3773"/>
                </a:lnTo>
                <a:lnTo>
                  <a:pt x="61307" y="1034"/>
                </a:lnTo>
                <a:lnTo>
                  <a:pt x="47439" y="0"/>
                </a:lnTo>
                <a:lnTo>
                  <a:pt x="34699" y="925"/>
                </a:lnTo>
                <a:close/>
              </a:path>
              <a:path w="72953" h="70598">
                <a:moveTo>
                  <a:pt x="32280" y="36241"/>
                </a:moveTo>
                <a:lnTo>
                  <a:pt x="32538" y="33235"/>
                </a:lnTo>
                <a:lnTo>
                  <a:pt x="39700" y="23383"/>
                </a:lnTo>
                <a:lnTo>
                  <a:pt x="34699" y="925"/>
                </a:lnTo>
                <a:lnTo>
                  <a:pt x="20449" y="4982"/>
                </a:lnTo>
                <a:lnTo>
                  <a:pt x="9502" y="12369"/>
                </a:lnTo>
                <a:lnTo>
                  <a:pt x="2479" y="23193"/>
                </a:lnTo>
                <a:lnTo>
                  <a:pt x="0" y="37565"/>
                </a:lnTo>
                <a:lnTo>
                  <a:pt x="0" y="38006"/>
                </a:lnTo>
                <a:lnTo>
                  <a:pt x="203" y="42183"/>
                </a:lnTo>
                <a:lnTo>
                  <a:pt x="4425" y="55857"/>
                </a:lnTo>
                <a:lnTo>
                  <a:pt x="13270" y="65836"/>
                </a:lnTo>
                <a:lnTo>
                  <a:pt x="25634" y="71947"/>
                </a:lnTo>
                <a:lnTo>
                  <a:pt x="40409" y="74023"/>
                </a:lnTo>
                <a:lnTo>
                  <a:pt x="41022" y="74020"/>
                </a:lnTo>
                <a:lnTo>
                  <a:pt x="55380" y="72061"/>
                </a:lnTo>
                <a:lnTo>
                  <a:pt x="66897" y="66884"/>
                </a:lnTo>
                <a:lnTo>
                  <a:pt x="75994" y="59098"/>
                </a:lnTo>
                <a:lnTo>
                  <a:pt x="75994" y="71826"/>
                </a:lnTo>
                <a:lnTo>
                  <a:pt x="108284" y="71826"/>
                </a:lnTo>
                <a:lnTo>
                  <a:pt x="108265" y="1666"/>
                </a:lnTo>
                <a:lnTo>
                  <a:pt x="106707" y="-12369"/>
                </a:lnTo>
                <a:lnTo>
                  <a:pt x="102521" y="-24356"/>
                </a:lnTo>
                <a:lnTo>
                  <a:pt x="95536" y="-34035"/>
                </a:lnTo>
                <a:lnTo>
                  <a:pt x="83427" y="-42179"/>
                </a:lnTo>
                <a:lnTo>
                  <a:pt x="70980" y="-45919"/>
                </a:lnTo>
                <a:lnTo>
                  <a:pt x="55784" y="-47214"/>
                </a:lnTo>
                <a:lnTo>
                  <a:pt x="45476" y="-46848"/>
                </a:lnTo>
                <a:lnTo>
                  <a:pt x="32272" y="-45055"/>
                </a:lnTo>
                <a:lnTo>
                  <a:pt x="20781" y="-41958"/>
                </a:lnTo>
                <a:lnTo>
                  <a:pt x="10099" y="-37771"/>
                </a:lnTo>
                <a:lnTo>
                  <a:pt x="18444" y="-12296"/>
                </a:lnTo>
                <a:lnTo>
                  <a:pt x="25757" y="-14798"/>
                </a:lnTo>
                <a:lnTo>
                  <a:pt x="37636" y="-17645"/>
                </a:lnTo>
                <a:lnTo>
                  <a:pt x="50950" y="-18660"/>
                </a:lnTo>
                <a:lnTo>
                  <a:pt x="61354" y="-17410"/>
                </a:lnTo>
                <a:lnTo>
                  <a:pt x="72472" y="-10233"/>
                </a:lnTo>
                <a:lnTo>
                  <a:pt x="76209" y="2863"/>
                </a:lnTo>
                <a:lnTo>
                  <a:pt x="76209" y="4834"/>
                </a:lnTo>
                <a:lnTo>
                  <a:pt x="72953" y="3773"/>
                </a:lnTo>
                <a:lnTo>
                  <a:pt x="63472" y="19993"/>
                </a:lnTo>
                <a:lnTo>
                  <a:pt x="70934" y="21749"/>
                </a:lnTo>
                <a:lnTo>
                  <a:pt x="76651" y="24396"/>
                </a:lnTo>
                <a:lnTo>
                  <a:pt x="76651" y="30319"/>
                </a:lnTo>
                <a:lnTo>
                  <a:pt x="74941" y="38257"/>
                </a:lnTo>
                <a:lnTo>
                  <a:pt x="65843" y="47503"/>
                </a:lnTo>
                <a:lnTo>
                  <a:pt x="50509" y="50960"/>
                </a:lnTo>
                <a:lnTo>
                  <a:pt x="39752" y="50960"/>
                </a:lnTo>
                <a:lnTo>
                  <a:pt x="32280" y="45684"/>
                </a:lnTo>
                <a:lnTo>
                  <a:pt x="32280" y="36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929801" y="10073074"/>
            <a:ext cx="70944" cy="119933"/>
          </a:xfrm>
          <a:custGeom>
            <a:avLst/>
            <a:gdLst/>
            <a:ahLst/>
            <a:cxnLst/>
            <a:rect l="l" t="t" r="r" b="b"/>
            <a:pathLst>
              <a:path w="70944" h="119933">
                <a:moveTo>
                  <a:pt x="0" y="2206"/>
                </a:moveTo>
                <a:lnTo>
                  <a:pt x="0" y="119933"/>
                </a:lnTo>
                <a:lnTo>
                  <a:pt x="33378" y="119933"/>
                </a:lnTo>
                <a:lnTo>
                  <a:pt x="33378" y="76435"/>
                </a:lnTo>
                <a:lnTo>
                  <a:pt x="33596" y="70487"/>
                </a:lnTo>
                <a:lnTo>
                  <a:pt x="37036" y="54781"/>
                </a:lnTo>
                <a:lnTo>
                  <a:pt x="44366" y="43686"/>
                </a:lnTo>
                <a:lnTo>
                  <a:pt x="55209" y="37100"/>
                </a:lnTo>
                <a:lnTo>
                  <a:pt x="69188" y="34927"/>
                </a:lnTo>
                <a:lnTo>
                  <a:pt x="70944" y="34927"/>
                </a:lnTo>
                <a:lnTo>
                  <a:pt x="70944" y="0"/>
                </a:lnTo>
                <a:lnTo>
                  <a:pt x="60925" y="636"/>
                </a:lnTo>
                <a:lnTo>
                  <a:pt x="48959" y="5376"/>
                </a:lnTo>
                <a:lnTo>
                  <a:pt x="39963" y="14035"/>
                </a:lnTo>
                <a:lnTo>
                  <a:pt x="33378" y="25926"/>
                </a:lnTo>
                <a:lnTo>
                  <a:pt x="33378" y="2206"/>
                </a:lnTo>
                <a:lnTo>
                  <a:pt x="0" y="2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039844" y="10075279"/>
            <a:ext cx="0" cy="117727"/>
          </a:xfrm>
          <a:custGeom>
            <a:avLst/>
            <a:gdLst/>
            <a:ahLst/>
            <a:cxnLst/>
            <a:rect l="l" t="t" r="r" b="b"/>
            <a:pathLst>
              <a:path h="117727">
                <a:moveTo>
                  <a:pt x="0" y="0"/>
                </a:moveTo>
                <a:lnTo>
                  <a:pt x="0" y="117727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087947" y="10073074"/>
            <a:ext cx="107842" cy="119933"/>
          </a:xfrm>
          <a:custGeom>
            <a:avLst/>
            <a:gdLst/>
            <a:ahLst/>
            <a:cxnLst/>
            <a:rect l="l" t="t" r="r" b="b"/>
            <a:pathLst>
              <a:path w="107842" h="119933">
                <a:moveTo>
                  <a:pt x="0" y="2206"/>
                </a:moveTo>
                <a:lnTo>
                  <a:pt x="0" y="119933"/>
                </a:lnTo>
                <a:lnTo>
                  <a:pt x="33378" y="119933"/>
                </a:lnTo>
                <a:lnTo>
                  <a:pt x="33378" y="54264"/>
                </a:lnTo>
                <a:lnTo>
                  <a:pt x="34330" y="45679"/>
                </a:lnTo>
                <a:lnTo>
                  <a:pt x="41405" y="34185"/>
                </a:lnTo>
                <a:lnTo>
                  <a:pt x="54254" y="30319"/>
                </a:lnTo>
                <a:lnTo>
                  <a:pt x="60903" y="31188"/>
                </a:lnTo>
                <a:lnTo>
                  <a:pt x="70921" y="38844"/>
                </a:lnTo>
                <a:lnTo>
                  <a:pt x="74454" y="54264"/>
                </a:lnTo>
                <a:lnTo>
                  <a:pt x="74454" y="119933"/>
                </a:lnTo>
                <a:lnTo>
                  <a:pt x="107842" y="119933"/>
                </a:lnTo>
                <a:lnTo>
                  <a:pt x="107842" y="43713"/>
                </a:lnTo>
                <a:lnTo>
                  <a:pt x="106959" y="32816"/>
                </a:lnTo>
                <a:lnTo>
                  <a:pt x="102410" y="19025"/>
                </a:lnTo>
                <a:lnTo>
                  <a:pt x="94214" y="8707"/>
                </a:lnTo>
                <a:lnTo>
                  <a:pt x="82616" y="2239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8"/>
                </a:lnTo>
                <a:lnTo>
                  <a:pt x="41677" y="9866"/>
                </a:lnTo>
                <a:lnTo>
                  <a:pt x="33378" y="18895"/>
                </a:lnTo>
                <a:lnTo>
                  <a:pt x="33378" y="2206"/>
                </a:lnTo>
                <a:lnTo>
                  <a:pt x="0" y="2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217756" y="10121176"/>
            <a:ext cx="72963" cy="70598"/>
          </a:xfrm>
          <a:custGeom>
            <a:avLst/>
            <a:gdLst/>
            <a:ahLst/>
            <a:cxnLst/>
            <a:rect l="l" t="t" r="r" b="b"/>
            <a:pathLst>
              <a:path w="72963" h="70598">
                <a:moveTo>
                  <a:pt x="34700" y="926"/>
                </a:moveTo>
                <a:lnTo>
                  <a:pt x="39710" y="23383"/>
                </a:lnTo>
                <a:lnTo>
                  <a:pt x="55353" y="19993"/>
                </a:lnTo>
                <a:lnTo>
                  <a:pt x="63481" y="19993"/>
                </a:lnTo>
                <a:lnTo>
                  <a:pt x="72963" y="3773"/>
                </a:lnTo>
                <a:lnTo>
                  <a:pt x="61317" y="1034"/>
                </a:lnTo>
                <a:lnTo>
                  <a:pt x="47449" y="0"/>
                </a:lnTo>
                <a:lnTo>
                  <a:pt x="34700" y="926"/>
                </a:lnTo>
                <a:close/>
              </a:path>
              <a:path w="72963" h="70598">
                <a:moveTo>
                  <a:pt x="32290" y="36241"/>
                </a:moveTo>
                <a:lnTo>
                  <a:pt x="32548" y="33235"/>
                </a:lnTo>
                <a:lnTo>
                  <a:pt x="39710" y="23383"/>
                </a:lnTo>
                <a:lnTo>
                  <a:pt x="34700" y="926"/>
                </a:lnTo>
                <a:lnTo>
                  <a:pt x="20451" y="4985"/>
                </a:lnTo>
                <a:lnTo>
                  <a:pt x="9503" y="12371"/>
                </a:lnTo>
                <a:lnTo>
                  <a:pt x="2479" y="23195"/>
                </a:lnTo>
                <a:lnTo>
                  <a:pt x="0" y="37565"/>
                </a:lnTo>
                <a:lnTo>
                  <a:pt x="0" y="38006"/>
                </a:lnTo>
                <a:lnTo>
                  <a:pt x="204" y="42191"/>
                </a:lnTo>
                <a:lnTo>
                  <a:pt x="4429" y="55862"/>
                </a:lnTo>
                <a:lnTo>
                  <a:pt x="13279" y="65838"/>
                </a:lnTo>
                <a:lnTo>
                  <a:pt x="25644" y="71948"/>
                </a:lnTo>
                <a:lnTo>
                  <a:pt x="40419" y="74023"/>
                </a:lnTo>
                <a:lnTo>
                  <a:pt x="41032" y="74020"/>
                </a:lnTo>
                <a:lnTo>
                  <a:pt x="55389" y="72061"/>
                </a:lnTo>
                <a:lnTo>
                  <a:pt x="66907" y="66884"/>
                </a:lnTo>
                <a:lnTo>
                  <a:pt x="76003" y="59098"/>
                </a:lnTo>
                <a:lnTo>
                  <a:pt x="76003" y="71826"/>
                </a:lnTo>
                <a:lnTo>
                  <a:pt x="108293" y="71826"/>
                </a:lnTo>
                <a:lnTo>
                  <a:pt x="108275" y="1666"/>
                </a:lnTo>
                <a:lnTo>
                  <a:pt x="106717" y="-12369"/>
                </a:lnTo>
                <a:lnTo>
                  <a:pt x="102531" y="-24356"/>
                </a:lnTo>
                <a:lnTo>
                  <a:pt x="95546" y="-34035"/>
                </a:lnTo>
                <a:lnTo>
                  <a:pt x="83436" y="-42179"/>
                </a:lnTo>
                <a:lnTo>
                  <a:pt x="70990" y="-45919"/>
                </a:lnTo>
                <a:lnTo>
                  <a:pt x="55794" y="-47214"/>
                </a:lnTo>
                <a:lnTo>
                  <a:pt x="45485" y="-46848"/>
                </a:lnTo>
                <a:lnTo>
                  <a:pt x="32282" y="-45055"/>
                </a:lnTo>
                <a:lnTo>
                  <a:pt x="20791" y="-41958"/>
                </a:lnTo>
                <a:lnTo>
                  <a:pt x="10109" y="-37771"/>
                </a:lnTo>
                <a:lnTo>
                  <a:pt x="18454" y="-12296"/>
                </a:lnTo>
                <a:lnTo>
                  <a:pt x="25767" y="-14798"/>
                </a:lnTo>
                <a:lnTo>
                  <a:pt x="37646" y="-17645"/>
                </a:lnTo>
                <a:lnTo>
                  <a:pt x="50960" y="-18660"/>
                </a:lnTo>
                <a:lnTo>
                  <a:pt x="61364" y="-17410"/>
                </a:lnTo>
                <a:lnTo>
                  <a:pt x="72482" y="-10233"/>
                </a:lnTo>
                <a:lnTo>
                  <a:pt x="76219" y="2863"/>
                </a:lnTo>
                <a:lnTo>
                  <a:pt x="76219" y="4834"/>
                </a:lnTo>
                <a:lnTo>
                  <a:pt x="72963" y="3773"/>
                </a:lnTo>
                <a:lnTo>
                  <a:pt x="63481" y="19993"/>
                </a:lnTo>
                <a:lnTo>
                  <a:pt x="70944" y="21749"/>
                </a:lnTo>
                <a:lnTo>
                  <a:pt x="76660" y="24396"/>
                </a:lnTo>
                <a:lnTo>
                  <a:pt x="76660" y="30319"/>
                </a:lnTo>
                <a:lnTo>
                  <a:pt x="74951" y="38257"/>
                </a:lnTo>
                <a:lnTo>
                  <a:pt x="65853" y="47503"/>
                </a:lnTo>
                <a:lnTo>
                  <a:pt x="50518" y="50960"/>
                </a:lnTo>
                <a:lnTo>
                  <a:pt x="39762" y="50960"/>
                </a:lnTo>
                <a:lnTo>
                  <a:pt x="32290" y="45684"/>
                </a:lnTo>
                <a:lnTo>
                  <a:pt x="32290" y="36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20708" y="10032663"/>
            <a:ext cx="114000" cy="160342"/>
          </a:xfrm>
          <a:custGeom>
            <a:avLst/>
            <a:gdLst/>
            <a:ahLst/>
            <a:cxnLst/>
            <a:rect l="l" t="t" r="r" b="b"/>
            <a:pathLst>
              <a:path w="114000" h="160342">
                <a:moveTo>
                  <a:pt x="0" y="0"/>
                </a:moveTo>
                <a:lnTo>
                  <a:pt x="0" y="160342"/>
                </a:lnTo>
                <a:lnTo>
                  <a:pt x="33388" y="160342"/>
                </a:lnTo>
                <a:lnTo>
                  <a:pt x="33388" y="124541"/>
                </a:lnTo>
                <a:lnTo>
                  <a:pt x="45027" y="112245"/>
                </a:lnTo>
                <a:lnTo>
                  <a:pt x="75778" y="160342"/>
                </a:lnTo>
                <a:lnTo>
                  <a:pt x="114000" y="160342"/>
                </a:lnTo>
                <a:lnTo>
                  <a:pt x="67649" y="88957"/>
                </a:lnTo>
                <a:lnTo>
                  <a:pt x="112461" y="42615"/>
                </a:lnTo>
                <a:lnTo>
                  <a:pt x="72483" y="42615"/>
                </a:lnTo>
                <a:lnTo>
                  <a:pt x="33388" y="85436"/>
                </a:lnTo>
                <a:lnTo>
                  <a:pt x="33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541521" y="10121176"/>
            <a:ext cx="72953" cy="70598"/>
          </a:xfrm>
          <a:custGeom>
            <a:avLst/>
            <a:gdLst/>
            <a:ahLst/>
            <a:cxnLst/>
            <a:rect l="l" t="t" r="r" b="b"/>
            <a:pathLst>
              <a:path w="72953" h="70598">
                <a:moveTo>
                  <a:pt x="34699" y="925"/>
                </a:moveTo>
                <a:lnTo>
                  <a:pt x="39700" y="23383"/>
                </a:lnTo>
                <a:lnTo>
                  <a:pt x="55343" y="19993"/>
                </a:lnTo>
                <a:lnTo>
                  <a:pt x="63472" y="19993"/>
                </a:lnTo>
                <a:lnTo>
                  <a:pt x="72953" y="3773"/>
                </a:lnTo>
                <a:lnTo>
                  <a:pt x="61307" y="1034"/>
                </a:lnTo>
                <a:lnTo>
                  <a:pt x="47439" y="0"/>
                </a:lnTo>
                <a:lnTo>
                  <a:pt x="34699" y="925"/>
                </a:lnTo>
                <a:close/>
              </a:path>
              <a:path w="72953" h="70598">
                <a:moveTo>
                  <a:pt x="32280" y="36241"/>
                </a:moveTo>
                <a:lnTo>
                  <a:pt x="32538" y="33235"/>
                </a:lnTo>
                <a:lnTo>
                  <a:pt x="39700" y="23383"/>
                </a:lnTo>
                <a:lnTo>
                  <a:pt x="34699" y="925"/>
                </a:lnTo>
                <a:lnTo>
                  <a:pt x="20449" y="4982"/>
                </a:lnTo>
                <a:lnTo>
                  <a:pt x="9502" y="12369"/>
                </a:lnTo>
                <a:lnTo>
                  <a:pt x="2479" y="23193"/>
                </a:lnTo>
                <a:lnTo>
                  <a:pt x="0" y="37565"/>
                </a:lnTo>
                <a:lnTo>
                  <a:pt x="0" y="38006"/>
                </a:lnTo>
                <a:lnTo>
                  <a:pt x="203" y="42183"/>
                </a:lnTo>
                <a:lnTo>
                  <a:pt x="4425" y="55857"/>
                </a:lnTo>
                <a:lnTo>
                  <a:pt x="13270" y="65836"/>
                </a:lnTo>
                <a:lnTo>
                  <a:pt x="25634" y="71947"/>
                </a:lnTo>
                <a:lnTo>
                  <a:pt x="40409" y="74023"/>
                </a:lnTo>
                <a:lnTo>
                  <a:pt x="41022" y="74020"/>
                </a:lnTo>
                <a:lnTo>
                  <a:pt x="55380" y="72061"/>
                </a:lnTo>
                <a:lnTo>
                  <a:pt x="66897" y="66884"/>
                </a:lnTo>
                <a:lnTo>
                  <a:pt x="75994" y="59098"/>
                </a:lnTo>
                <a:lnTo>
                  <a:pt x="75994" y="71826"/>
                </a:lnTo>
                <a:lnTo>
                  <a:pt x="108284" y="71826"/>
                </a:lnTo>
                <a:lnTo>
                  <a:pt x="108265" y="1666"/>
                </a:lnTo>
                <a:lnTo>
                  <a:pt x="106707" y="-12369"/>
                </a:lnTo>
                <a:lnTo>
                  <a:pt x="102521" y="-24356"/>
                </a:lnTo>
                <a:lnTo>
                  <a:pt x="95536" y="-34035"/>
                </a:lnTo>
                <a:lnTo>
                  <a:pt x="83427" y="-42179"/>
                </a:lnTo>
                <a:lnTo>
                  <a:pt x="70980" y="-45919"/>
                </a:lnTo>
                <a:lnTo>
                  <a:pt x="55784" y="-47214"/>
                </a:lnTo>
                <a:lnTo>
                  <a:pt x="45476" y="-46848"/>
                </a:lnTo>
                <a:lnTo>
                  <a:pt x="32272" y="-45055"/>
                </a:lnTo>
                <a:lnTo>
                  <a:pt x="20781" y="-41958"/>
                </a:lnTo>
                <a:lnTo>
                  <a:pt x="10099" y="-37771"/>
                </a:lnTo>
                <a:lnTo>
                  <a:pt x="18444" y="-12296"/>
                </a:lnTo>
                <a:lnTo>
                  <a:pt x="25757" y="-14798"/>
                </a:lnTo>
                <a:lnTo>
                  <a:pt x="37636" y="-17645"/>
                </a:lnTo>
                <a:lnTo>
                  <a:pt x="50950" y="-18660"/>
                </a:lnTo>
                <a:lnTo>
                  <a:pt x="61354" y="-17410"/>
                </a:lnTo>
                <a:lnTo>
                  <a:pt x="72472" y="-10233"/>
                </a:lnTo>
                <a:lnTo>
                  <a:pt x="76209" y="2863"/>
                </a:lnTo>
                <a:lnTo>
                  <a:pt x="76209" y="4834"/>
                </a:lnTo>
                <a:lnTo>
                  <a:pt x="72953" y="3773"/>
                </a:lnTo>
                <a:lnTo>
                  <a:pt x="63472" y="19993"/>
                </a:lnTo>
                <a:lnTo>
                  <a:pt x="70934" y="21749"/>
                </a:lnTo>
                <a:lnTo>
                  <a:pt x="76651" y="24396"/>
                </a:lnTo>
                <a:lnTo>
                  <a:pt x="76651" y="30319"/>
                </a:lnTo>
                <a:lnTo>
                  <a:pt x="74941" y="38257"/>
                </a:lnTo>
                <a:lnTo>
                  <a:pt x="65843" y="47503"/>
                </a:lnTo>
                <a:lnTo>
                  <a:pt x="50509" y="50960"/>
                </a:lnTo>
                <a:lnTo>
                  <a:pt x="39752" y="50960"/>
                </a:lnTo>
                <a:lnTo>
                  <a:pt x="32280" y="45684"/>
                </a:lnTo>
                <a:lnTo>
                  <a:pt x="32280" y="36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668905" y="10045183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11"/>
                </a:lnTo>
                <a:lnTo>
                  <a:pt x="74689" y="142986"/>
                </a:lnTo>
                <a:lnTo>
                  <a:pt x="74689" y="11619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3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93"/>
                </a:lnTo>
                <a:lnTo>
                  <a:pt x="47449" y="3009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93"/>
                </a:lnTo>
                <a:lnTo>
                  <a:pt x="0" y="3009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42"/>
                </a:lnTo>
                <a:lnTo>
                  <a:pt x="16101" y="130111"/>
                </a:lnTo>
                <a:lnTo>
                  <a:pt x="22971" y="141799"/>
                </a:lnTo>
                <a:lnTo>
                  <a:pt x="33964" y="147982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267733" y="10621325"/>
            <a:ext cx="148046" cy="153753"/>
          </a:xfrm>
          <a:custGeom>
            <a:avLst/>
            <a:gdLst/>
            <a:ahLst/>
            <a:cxnLst/>
            <a:rect l="l" t="t" r="r" b="b"/>
            <a:pathLst>
              <a:path w="148046" h="153753">
                <a:moveTo>
                  <a:pt x="0" y="0"/>
                </a:moveTo>
                <a:lnTo>
                  <a:pt x="0" y="153753"/>
                </a:lnTo>
                <a:lnTo>
                  <a:pt x="42615" y="153753"/>
                </a:lnTo>
                <a:lnTo>
                  <a:pt x="42615" y="113991"/>
                </a:lnTo>
                <a:lnTo>
                  <a:pt x="58206" y="96634"/>
                </a:lnTo>
                <a:lnTo>
                  <a:pt x="96860" y="153753"/>
                </a:lnTo>
                <a:lnTo>
                  <a:pt x="148046" y="153753"/>
                </a:lnTo>
                <a:lnTo>
                  <a:pt x="87858" y="66109"/>
                </a:lnTo>
                <a:lnTo>
                  <a:pt x="146065" y="0"/>
                </a:lnTo>
                <a:lnTo>
                  <a:pt x="95546" y="0"/>
                </a:lnTo>
                <a:lnTo>
                  <a:pt x="42615" y="62373"/>
                </a:lnTo>
                <a:lnTo>
                  <a:pt x="42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417530" y="10654488"/>
            <a:ext cx="116197" cy="123218"/>
          </a:xfrm>
          <a:custGeom>
            <a:avLst/>
            <a:gdLst/>
            <a:ahLst/>
            <a:cxnLst/>
            <a:rect l="l" t="t" r="r" b="b"/>
            <a:pathLst>
              <a:path w="116197" h="123218">
                <a:moveTo>
                  <a:pt x="0" y="86103"/>
                </a:moveTo>
                <a:lnTo>
                  <a:pt x="0" y="86544"/>
                </a:lnTo>
                <a:lnTo>
                  <a:pt x="207" y="90940"/>
                </a:lnTo>
                <a:lnTo>
                  <a:pt x="4295" y="104809"/>
                </a:lnTo>
                <a:lnTo>
                  <a:pt x="12907" y="114924"/>
                </a:lnTo>
                <a:lnTo>
                  <a:pt x="25111" y="121116"/>
                </a:lnTo>
                <a:lnTo>
                  <a:pt x="39977" y="123218"/>
                </a:lnTo>
                <a:lnTo>
                  <a:pt x="54079" y="121370"/>
                </a:lnTo>
                <a:lnTo>
                  <a:pt x="65671" y="116180"/>
                </a:lnTo>
                <a:lnTo>
                  <a:pt x="74905" y="108284"/>
                </a:lnTo>
                <a:lnTo>
                  <a:pt x="74905" y="120590"/>
                </a:lnTo>
                <a:lnTo>
                  <a:pt x="116197" y="120590"/>
                </a:lnTo>
                <a:lnTo>
                  <a:pt x="116175" y="50076"/>
                </a:lnTo>
                <a:lnTo>
                  <a:pt x="114647" y="35795"/>
                </a:lnTo>
                <a:lnTo>
                  <a:pt x="110508" y="23992"/>
                </a:lnTo>
                <a:lnTo>
                  <a:pt x="103459" y="14492"/>
                </a:lnTo>
                <a:lnTo>
                  <a:pt x="97231" y="9401"/>
                </a:lnTo>
                <a:lnTo>
                  <a:pt x="86805" y="4228"/>
                </a:lnTo>
                <a:lnTo>
                  <a:pt x="73864" y="1069"/>
                </a:lnTo>
                <a:lnTo>
                  <a:pt x="58206" y="0"/>
                </a:lnTo>
                <a:lnTo>
                  <a:pt x="45452" y="530"/>
                </a:lnTo>
                <a:lnTo>
                  <a:pt x="32397" y="2376"/>
                </a:lnTo>
                <a:lnTo>
                  <a:pt x="20800" y="5343"/>
                </a:lnTo>
                <a:lnTo>
                  <a:pt x="10109" y="9227"/>
                </a:lnTo>
                <a:lnTo>
                  <a:pt x="18670" y="38653"/>
                </a:lnTo>
                <a:lnTo>
                  <a:pt x="26137" y="35971"/>
                </a:lnTo>
                <a:lnTo>
                  <a:pt x="38145" y="33078"/>
                </a:lnTo>
                <a:lnTo>
                  <a:pt x="51401" y="32064"/>
                </a:lnTo>
                <a:lnTo>
                  <a:pt x="58858" y="32665"/>
                </a:lnTo>
                <a:lnTo>
                  <a:pt x="71102" y="38931"/>
                </a:lnTo>
                <a:lnTo>
                  <a:pt x="75121" y="51401"/>
                </a:lnTo>
                <a:lnTo>
                  <a:pt x="75121" y="53372"/>
                </a:lnTo>
                <a:lnTo>
                  <a:pt x="72463" y="52503"/>
                </a:lnTo>
                <a:lnTo>
                  <a:pt x="60591" y="49860"/>
                </a:lnTo>
                <a:lnTo>
                  <a:pt x="47224" y="68973"/>
                </a:lnTo>
                <a:lnTo>
                  <a:pt x="65462" y="68973"/>
                </a:lnTo>
                <a:lnTo>
                  <a:pt x="71385" y="70287"/>
                </a:lnTo>
                <a:lnTo>
                  <a:pt x="75562" y="72042"/>
                </a:lnTo>
                <a:lnTo>
                  <a:pt x="75562" y="77533"/>
                </a:lnTo>
                <a:lnTo>
                  <a:pt x="75276" y="81182"/>
                </a:lnTo>
                <a:lnTo>
                  <a:pt x="68549" y="92797"/>
                </a:lnTo>
                <a:lnTo>
                  <a:pt x="54921" y="97086"/>
                </a:lnTo>
                <a:lnTo>
                  <a:pt x="46351" y="97086"/>
                </a:lnTo>
                <a:lnTo>
                  <a:pt x="40203" y="92251"/>
                </a:lnTo>
                <a:lnTo>
                  <a:pt x="40203" y="74895"/>
                </a:lnTo>
                <a:lnTo>
                  <a:pt x="34742" y="49600"/>
                </a:lnTo>
                <a:lnTo>
                  <a:pt x="20360" y="53716"/>
                </a:lnTo>
                <a:lnTo>
                  <a:pt x="9412" y="61206"/>
                </a:lnTo>
                <a:lnTo>
                  <a:pt x="2444" y="72019"/>
                </a:lnTo>
                <a:lnTo>
                  <a:pt x="0" y="86103"/>
                </a:lnTo>
                <a:close/>
              </a:path>
              <a:path w="116197" h="123218">
                <a:moveTo>
                  <a:pt x="46567" y="48753"/>
                </a:moveTo>
                <a:lnTo>
                  <a:pt x="34742" y="49600"/>
                </a:lnTo>
                <a:lnTo>
                  <a:pt x="40203" y="74895"/>
                </a:lnTo>
                <a:lnTo>
                  <a:pt x="47224" y="68973"/>
                </a:lnTo>
                <a:lnTo>
                  <a:pt x="60591" y="49860"/>
                </a:lnTo>
                <a:lnTo>
                  <a:pt x="46567" y="4875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555034" y="10654267"/>
            <a:ext cx="79288" cy="120806"/>
          </a:xfrm>
          <a:custGeom>
            <a:avLst/>
            <a:gdLst/>
            <a:ahLst/>
            <a:cxnLst/>
            <a:rect l="l" t="t" r="r" b="b"/>
            <a:pathLst>
              <a:path w="79288" h="120806">
                <a:moveTo>
                  <a:pt x="0" y="1980"/>
                </a:moveTo>
                <a:lnTo>
                  <a:pt x="0" y="120806"/>
                </a:lnTo>
                <a:lnTo>
                  <a:pt x="41732" y="120806"/>
                </a:lnTo>
                <a:lnTo>
                  <a:pt x="41772" y="81272"/>
                </a:lnTo>
                <a:lnTo>
                  <a:pt x="44452" y="64627"/>
                </a:lnTo>
                <a:lnTo>
                  <a:pt x="51174" y="52992"/>
                </a:lnTo>
                <a:lnTo>
                  <a:pt x="61696" y="46160"/>
                </a:lnTo>
                <a:lnTo>
                  <a:pt x="75778" y="43929"/>
                </a:lnTo>
                <a:lnTo>
                  <a:pt x="79288" y="43929"/>
                </a:lnTo>
                <a:lnTo>
                  <a:pt x="79288" y="0"/>
                </a:lnTo>
                <a:lnTo>
                  <a:pt x="69282" y="634"/>
                </a:lnTo>
                <a:lnTo>
                  <a:pt x="57310" y="5371"/>
                </a:lnTo>
                <a:lnTo>
                  <a:pt x="48313" y="14028"/>
                </a:lnTo>
                <a:lnTo>
                  <a:pt x="41732" y="25916"/>
                </a:lnTo>
                <a:lnTo>
                  <a:pt x="41732" y="1980"/>
                </a:lnTo>
                <a:lnTo>
                  <a:pt x="0" y="198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642012" y="1065361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779736" y="10614737"/>
            <a:ext cx="122345" cy="160342"/>
          </a:xfrm>
          <a:custGeom>
            <a:avLst/>
            <a:gdLst/>
            <a:ahLst/>
            <a:cxnLst/>
            <a:rect l="l" t="t" r="r" b="b"/>
            <a:pathLst>
              <a:path w="122345" h="160342">
                <a:moveTo>
                  <a:pt x="122345" y="160342"/>
                </a:moveTo>
                <a:lnTo>
                  <a:pt x="79945" y="89172"/>
                </a:lnTo>
                <a:lnTo>
                  <a:pt x="121247" y="41507"/>
                </a:lnTo>
                <a:lnTo>
                  <a:pt x="74013" y="41507"/>
                </a:lnTo>
                <a:lnTo>
                  <a:pt x="41732" y="81269"/>
                </a:lnTo>
                <a:lnTo>
                  <a:pt x="41732" y="0"/>
                </a:lnTo>
                <a:lnTo>
                  <a:pt x="0" y="0"/>
                </a:lnTo>
                <a:lnTo>
                  <a:pt x="0" y="160342"/>
                </a:lnTo>
                <a:lnTo>
                  <a:pt x="41732" y="160342"/>
                </a:lnTo>
                <a:lnTo>
                  <a:pt x="41732" y="132445"/>
                </a:lnTo>
                <a:lnTo>
                  <a:pt x="52499" y="119913"/>
                </a:lnTo>
                <a:lnTo>
                  <a:pt x="76435" y="160342"/>
                </a:lnTo>
                <a:lnTo>
                  <a:pt x="122345" y="16034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900759" y="10653612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2" y="49792"/>
                </a:lnTo>
                <a:lnTo>
                  <a:pt x="51707" y="39401"/>
                </a:lnTo>
                <a:lnTo>
                  <a:pt x="65452" y="35369"/>
                </a:lnTo>
                <a:lnTo>
                  <a:pt x="77752" y="38616"/>
                </a:lnTo>
                <a:lnTo>
                  <a:pt x="87211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2"/>
                </a:lnTo>
                <a:lnTo>
                  <a:pt x="34895" y="6989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9"/>
                </a:lnTo>
                <a:lnTo>
                  <a:pt x="23088" y="14462"/>
                </a:lnTo>
                <a:lnTo>
                  <a:pt x="13411" y="24094"/>
                </a:lnTo>
                <a:lnTo>
                  <a:pt x="6149" y="35505"/>
                </a:lnTo>
                <a:lnTo>
                  <a:pt x="1584" y="48319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045280" y="10614734"/>
            <a:ext cx="130474" cy="162970"/>
          </a:xfrm>
          <a:custGeom>
            <a:avLst/>
            <a:gdLst/>
            <a:ahLst/>
            <a:cxnLst/>
            <a:rect l="l" t="t" r="r" b="b"/>
            <a:pathLst>
              <a:path w="130474" h="162970">
                <a:moveTo>
                  <a:pt x="39608" y="161266"/>
                </a:moveTo>
                <a:lnTo>
                  <a:pt x="52499" y="162970"/>
                </a:lnTo>
                <a:lnTo>
                  <a:pt x="55772" y="162870"/>
                </a:lnTo>
                <a:lnTo>
                  <a:pt x="69652" y="159735"/>
                </a:lnTo>
                <a:lnTo>
                  <a:pt x="80321" y="153182"/>
                </a:lnTo>
                <a:lnTo>
                  <a:pt x="88741" y="144535"/>
                </a:lnTo>
                <a:lnTo>
                  <a:pt x="88741" y="160342"/>
                </a:lnTo>
                <a:lnTo>
                  <a:pt x="130474" y="160342"/>
                </a:lnTo>
                <a:lnTo>
                  <a:pt x="130474" y="0"/>
                </a:lnTo>
                <a:lnTo>
                  <a:pt x="88741" y="0"/>
                </a:lnTo>
                <a:lnTo>
                  <a:pt x="88741" y="56010"/>
                </a:lnTo>
                <a:lnTo>
                  <a:pt x="87426" y="54549"/>
                </a:lnTo>
                <a:lnTo>
                  <a:pt x="78646" y="46749"/>
                </a:lnTo>
                <a:lnTo>
                  <a:pt x="67232" y="41073"/>
                </a:lnTo>
                <a:lnTo>
                  <a:pt x="52406" y="77590"/>
                </a:lnTo>
                <a:lnTo>
                  <a:pt x="65237" y="73807"/>
                </a:lnTo>
                <a:lnTo>
                  <a:pt x="76226" y="76570"/>
                </a:lnTo>
                <a:lnTo>
                  <a:pt x="85750" y="86056"/>
                </a:lnTo>
                <a:lnTo>
                  <a:pt x="89398" y="100596"/>
                </a:lnTo>
                <a:lnTo>
                  <a:pt x="89398" y="101037"/>
                </a:lnTo>
                <a:lnTo>
                  <a:pt x="86725" y="113812"/>
                </a:lnTo>
                <a:lnTo>
                  <a:pt x="77999" y="124208"/>
                </a:lnTo>
                <a:lnTo>
                  <a:pt x="65237" y="128052"/>
                </a:lnTo>
                <a:lnTo>
                  <a:pt x="53999" y="125168"/>
                </a:lnTo>
                <a:lnTo>
                  <a:pt x="44509" y="115626"/>
                </a:lnTo>
                <a:lnTo>
                  <a:pt x="40860" y="101037"/>
                </a:lnTo>
                <a:lnTo>
                  <a:pt x="40860" y="100596"/>
                </a:lnTo>
                <a:lnTo>
                  <a:pt x="47114" y="39146"/>
                </a:lnTo>
                <a:lnTo>
                  <a:pt x="34649" y="42148"/>
                </a:lnTo>
                <a:lnTo>
                  <a:pt x="23412" y="48330"/>
                </a:lnTo>
                <a:lnTo>
                  <a:pt x="13864" y="57502"/>
                </a:lnTo>
                <a:lnTo>
                  <a:pt x="6471" y="69472"/>
                </a:lnTo>
                <a:lnTo>
                  <a:pt x="1695" y="84047"/>
                </a:lnTo>
                <a:lnTo>
                  <a:pt x="0" y="101037"/>
                </a:lnTo>
                <a:lnTo>
                  <a:pt x="0" y="101479"/>
                </a:lnTo>
                <a:lnTo>
                  <a:pt x="238" y="107894"/>
                </a:lnTo>
                <a:lnTo>
                  <a:pt x="3166" y="123852"/>
                </a:lnTo>
                <a:lnTo>
                  <a:pt x="9047" y="137377"/>
                </a:lnTo>
                <a:lnTo>
                  <a:pt x="17401" y="148260"/>
                </a:lnTo>
                <a:lnTo>
                  <a:pt x="27748" y="156293"/>
                </a:lnTo>
                <a:lnTo>
                  <a:pt x="39608" y="161266"/>
                </a:lnTo>
                <a:close/>
              </a:path>
              <a:path w="130474" h="162970">
                <a:moveTo>
                  <a:pt x="40860" y="100596"/>
                </a:moveTo>
                <a:lnTo>
                  <a:pt x="43572" y="87882"/>
                </a:lnTo>
                <a:lnTo>
                  <a:pt x="52406" y="77590"/>
                </a:lnTo>
                <a:lnTo>
                  <a:pt x="67232" y="41073"/>
                </a:lnTo>
                <a:lnTo>
                  <a:pt x="52274" y="38879"/>
                </a:lnTo>
                <a:lnTo>
                  <a:pt x="47114" y="39146"/>
                </a:lnTo>
                <a:lnTo>
                  <a:pt x="40860" y="10059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197281" y="10656245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1" y="88957"/>
                </a:moveTo>
                <a:lnTo>
                  <a:pt x="5654" y="102622"/>
                </a:lnTo>
                <a:lnTo>
                  <a:pt x="13991" y="112842"/>
                </a:lnTo>
                <a:lnTo>
                  <a:pt x="25676" y="119245"/>
                </a:lnTo>
                <a:lnTo>
                  <a:pt x="40419" y="121462"/>
                </a:lnTo>
                <a:lnTo>
                  <a:pt x="43108" y="121385"/>
                </a:lnTo>
                <a:lnTo>
                  <a:pt x="56859" y="118187"/>
                </a:lnTo>
                <a:lnTo>
                  <a:pt x="67656" y="111409"/>
                </a:lnTo>
                <a:lnTo>
                  <a:pt x="75994" y="10257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7" y="65897"/>
                </a:lnTo>
                <a:lnTo>
                  <a:pt x="70645" y="79614"/>
                </a:lnTo>
                <a:lnTo>
                  <a:pt x="58647" y="84348"/>
                </a:lnTo>
                <a:lnTo>
                  <a:pt x="57744" y="84329"/>
                </a:lnTo>
                <a:lnTo>
                  <a:pt x="46138" y="78903"/>
                </a:lnTo>
                <a:lnTo>
                  <a:pt x="41732" y="64354"/>
                </a:lnTo>
                <a:lnTo>
                  <a:pt x="41732" y="0"/>
                </a:lnTo>
                <a:lnTo>
                  <a:pt x="0" y="0"/>
                </a:lnTo>
                <a:lnTo>
                  <a:pt x="0" y="77759"/>
                </a:lnTo>
                <a:lnTo>
                  <a:pt x="961" y="889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393428" y="10653612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2" y="49792"/>
                </a:lnTo>
                <a:lnTo>
                  <a:pt x="51707" y="39401"/>
                </a:lnTo>
                <a:lnTo>
                  <a:pt x="65452" y="35369"/>
                </a:lnTo>
                <a:lnTo>
                  <a:pt x="77752" y="38616"/>
                </a:lnTo>
                <a:lnTo>
                  <a:pt x="87211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2"/>
                </a:lnTo>
                <a:lnTo>
                  <a:pt x="34895" y="6989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9"/>
                </a:lnTo>
                <a:lnTo>
                  <a:pt x="23088" y="14462"/>
                </a:lnTo>
                <a:lnTo>
                  <a:pt x="13411" y="24094"/>
                </a:lnTo>
                <a:lnTo>
                  <a:pt x="6149" y="35505"/>
                </a:lnTo>
                <a:lnTo>
                  <a:pt x="1584" y="48319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542347" y="10614737"/>
            <a:ext cx="122345" cy="160342"/>
          </a:xfrm>
          <a:custGeom>
            <a:avLst/>
            <a:gdLst/>
            <a:ahLst/>
            <a:cxnLst/>
            <a:rect l="l" t="t" r="r" b="b"/>
            <a:pathLst>
              <a:path w="122345" h="160342">
                <a:moveTo>
                  <a:pt x="122345" y="160342"/>
                </a:moveTo>
                <a:lnTo>
                  <a:pt x="79945" y="89172"/>
                </a:lnTo>
                <a:lnTo>
                  <a:pt x="121247" y="41507"/>
                </a:lnTo>
                <a:lnTo>
                  <a:pt x="74013" y="41507"/>
                </a:lnTo>
                <a:lnTo>
                  <a:pt x="41732" y="81269"/>
                </a:lnTo>
                <a:lnTo>
                  <a:pt x="41732" y="0"/>
                </a:lnTo>
                <a:lnTo>
                  <a:pt x="0" y="0"/>
                </a:lnTo>
                <a:lnTo>
                  <a:pt x="0" y="160342"/>
                </a:lnTo>
                <a:lnTo>
                  <a:pt x="41732" y="160342"/>
                </a:lnTo>
                <a:lnTo>
                  <a:pt x="41732" y="132445"/>
                </a:lnTo>
                <a:lnTo>
                  <a:pt x="52499" y="119913"/>
                </a:lnTo>
                <a:lnTo>
                  <a:pt x="76435" y="160342"/>
                </a:lnTo>
                <a:lnTo>
                  <a:pt x="122345" y="16034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671717" y="10656245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1" y="88957"/>
                </a:moveTo>
                <a:lnTo>
                  <a:pt x="5654" y="102622"/>
                </a:lnTo>
                <a:lnTo>
                  <a:pt x="13991" y="112842"/>
                </a:lnTo>
                <a:lnTo>
                  <a:pt x="25676" y="119245"/>
                </a:lnTo>
                <a:lnTo>
                  <a:pt x="40419" y="121462"/>
                </a:lnTo>
                <a:lnTo>
                  <a:pt x="43108" y="121385"/>
                </a:lnTo>
                <a:lnTo>
                  <a:pt x="56859" y="118187"/>
                </a:lnTo>
                <a:lnTo>
                  <a:pt x="67656" y="111409"/>
                </a:lnTo>
                <a:lnTo>
                  <a:pt x="75994" y="10257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7" y="65897"/>
                </a:lnTo>
                <a:lnTo>
                  <a:pt x="70645" y="79614"/>
                </a:lnTo>
                <a:lnTo>
                  <a:pt x="58647" y="84348"/>
                </a:lnTo>
                <a:lnTo>
                  <a:pt x="57744" y="84329"/>
                </a:lnTo>
                <a:lnTo>
                  <a:pt x="46138" y="78903"/>
                </a:lnTo>
                <a:lnTo>
                  <a:pt x="41732" y="64354"/>
                </a:lnTo>
                <a:lnTo>
                  <a:pt x="41732" y="0"/>
                </a:lnTo>
                <a:lnTo>
                  <a:pt x="0" y="0"/>
                </a:lnTo>
                <a:lnTo>
                  <a:pt x="0" y="77759"/>
                </a:lnTo>
                <a:lnTo>
                  <a:pt x="961" y="889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805043" y="10626150"/>
            <a:ext cx="83465" cy="151340"/>
          </a:xfrm>
          <a:custGeom>
            <a:avLst/>
            <a:gdLst/>
            <a:ahLst/>
            <a:cxnLst/>
            <a:rect l="l" t="t" r="r" b="b"/>
            <a:pathLst>
              <a:path w="83465" h="151340">
                <a:moveTo>
                  <a:pt x="55794" y="30103"/>
                </a:moveTo>
                <a:lnTo>
                  <a:pt x="55794" y="0"/>
                </a:lnTo>
                <a:lnTo>
                  <a:pt x="14061" y="0"/>
                </a:lnTo>
                <a:lnTo>
                  <a:pt x="14061" y="30103"/>
                </a:lnTo>
                <a:lnTo>
                  <a:pt x="0" y="30103"/>
                </a:lnTo>
                <a:lnTo>
                  <a:pt x="0" y="63697"/>
                </a:lnTo>
                <a:lnTo>
                  <a:pt x="14061" y="63697"/>
                </a:lnTo>
                <a:lnTo>
                  <a:pt x="14061" y="112029"/>
                </a:lnTo>
                <a:lnTo>
                  <a:pt x="14452" y="119560"/>
                </a:lnTo>
                <a:lnTo>
                  <a:pt x="18503" y="134129"/>
                </a:lnTo>
                <a:lnTo>
                  <a:pt x="26675" y="143987"/>
                </a:lnTo>
                <a:lnTo>
                  <a:pt x="38633" y="149576"/>
                </a:lnTo>
                <a:lnTo>
                  <a:pt x="54039" y="151340"/>
                </a:lnTo>
                <a:lnTo>
                  <a:pt x="59054" y="151173"/>
                </a:lnTo>
                <a:lnTo>
                  <a:pt x="72202" y="148945"/>
                </a:lnTo>
                <a:lnTo>
                  <a:pt x="83024" y="144525"/>
                </a:lnTo>
                <a:lnTo>
                  <a:pt x="83024" y="111814"/>
                </a:lnTo>
                <a:lnTo>
                  <a:pt x="77974" y="114226"/>
                </a:lnTo>
                <a:lnTo>
                  <a:pt x="72699" y="115756"/>
                </a:lnTo>
                <a:lnTo>
                  <a:pt x="59530" y="115756"/>
                </a:lnTo>
                <a:lnTo>
                  <a:pt x="55794" y="112235"/>
                </a:lnTo>
                <a:lnTo>
                  <a:pt x="55794" y="63697"/>
                </a:lnTo>
                <a:lnTo>
                  <a:pt x="83465" y="63697"/>
                </a:lnTo>
                <a:lnTo>
                  <a:pt x="83465" y="30103"/>
                </a:lnTo>
                <a:lnTo>
                  <a:pt x="55794" y="3010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899714" y="10731798"/>
            <a:ext cx="48538" cy="79524"/>
          </a:xfrm>
          <a:custGeom>
            <a:avLst/>
            <a:gdLst/>
            <a:ahLst/>
            <a:cxnLst/>
            <a:rect l="l" t="t" r="r" b="b"/>
            <a:pathLst>
              <a:path w="48538" h="79524">
                <a:moveTo>
                  <a:pt x="48538" y="0"/>
                </a:moveTo>
                <a:lnTo>
                  <a:pt x="5049" y="0"/>
                </a:lnTo>
                <a:lnTo>
                  <a:pt x="5049" y="42841"/>
                </a:lnTo>
                <a:lnTo>
                  <a:pt x="21964" y="42841"/>
                </a:lnTo>
                <a:lnTo>
                  <a:pt x="21454" y="48621"/>
                </a:lnTo>
                <a:lnTo>
                  <a:pt x="14542" y="58649"/>
                </a:lnTo>
                <a:lnTo>
                  <a:pt x="0" y="63481"/>
                </a:lnTo>
                <a:lnTo>
                  <a:pt x="3294" y="79524"/>
                </a:lnTo>
                <a:lnTo>
                  <a:pt x="18567" y="77662"/>
                </a:lnTo>
                <a:lnTo>
                  <a:pt x="31095" y="72798"/>
                </a:lnTo>
                <a:lnTo>
                  <a:pt x="40526" y="64405"/>
                </a:lnTo>
                <a:lnTo>
                  <a:pt x="46470" y="51956"/>
                </a:lnTo>
                <a:lnTo>
                  <a:pt x="48538" y="34927"/>
                </a:lnTo>
                <a:lnTo>
                  <a:pt x="48538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025347" y="10653619"/>
            <a:ext cx="89398" cy="157038"/>
          </a:xfrm>
          <a:custGeom>
            <a:avLst/>
            <a:gdLst/>
            <a:ahLst/>
            <a:cxnLst/>
            <a:rect l="l" t="t" r="r" b="b"/>
            <a:pathLst>
              <a:path w="89398" h="157038">
                <a:moveTo>
                  <a:pt x="42567" y="46629"/>
                </a:moveTo>
                <a:lnTo>
                  <a:pt x="51145" y="36387"/>
                </a:lnTo>
                <a:lnTo>
                  <a:pt x="65237" y="32496"/>
                </a:lnTo>
                <a:lnTo>
                  <a:pt x="74455" y="34032"/>
                </a:lnTo>
                <a:lnTo>
                  <a:pt x="85320" y="42122"/>
                </a:lnTo>
                <a:lnTo>
                  <a:pt x="89398" y="55343"/>
                </a:lnTo>
                <a:lnTo>
                  <a:pt x="88741" y="2627"/>
                </a:lnTo>
                <a:lnTo>
                  <a:pt x="88741" y="16689"/>
                </a:lnTo>
                <a:lnTo>
                  <a:pt x="86869" y="14782"/>
                </a:lnTo>
                <a:lnTo>
                  <a:pt x="77530" y="7174"/>
                </a:lnTo>
                <a:lnTo>
                  <a:pt x="66048" y="1944"/>
                </a:lnTo>
                <a:lnTo>
                  <a:pt x="51401" y="0"/>
                </a:lnTo>
                <a:lnTo>
                  <a:pt x="40860" y="55568"/>
                </a:lnTo>
                <a:lnTo>
                  <a:pt x="42567" y="46629"/>
                </a:lnTo>
                <a:close/>
              </a:path>
              <a:path w="89398" h="157038">
                <a:moveTo>
                  <a:pt x="74022" y="124254"/>
                </a:moveTo>
                <a:lnTo>
                  <a:pt x="58206" y="126944"/>
                </a:lnTo>
                <a:lnTo>
                  <a:pt x="52857" y="126784"/>
                </a:lnTo>
                <a:lnTo>
                  <a:pt x="39955" y="124940"/>
                </a:lnTo>
                <a:lnTo>
                  <a:pt x="28072" y="121193"/>
                </a:lnTo>
                <a:lnTo>
                  <a:pt x="16699" y="115746"/>
                </a:lnTo>
                <a:lnTo>
                  <a:pt x="3294" y="143427"/>
                </a:lnTo>
                <a:lnTo>
                  <a:pt x="12128" y="147515"/>
                </a:lnTo>
                <a:lnTo>
                  <a:pt x="23639" y="151609"/>
                </a:lnTo>
                <a:lnTo>
                  <a:pt x="35871" y="154593"/>
                </a:lnTo>
                <a:lnTo>
                  <a:pt x="48905" y="156418"/>
                </a:lnTo>
                <a:lnTo>
                  <a:pt x="62825" y="157038"/>
                </a:lnTo>
                <a:lnTo>
                  <a:pt x="68218" y="156940"/>
                </a:lnTo>
                <a:lnTo>
                  <a:pt x="83368" y="155408"/>
                </a:lnTo>
                <a:lnTo>
                  <a:pt x="96122" y="152079"/>
                </a:lnTo>
                <a:lnTo>
                  <a:pt x="106644" y="147032"/>
                </a:lnTo>
                <a:lnTo>
                  <a:pt x="115099" y="140348"/>
                </a:lnTo>
                <a:lnTo>
                  <a:pt x="121623" y="132082"/>
                </a:lnTo>
                <a:lnTo>
                  <a:pt x="126598" y="121259"/>
                </a:lnTo>
                <a:lnTo>
                  <a:pt x="129519" y="108263"/>
                </a:lnTo>
                <a:lnTo>
                  <a:pt x="130474" y="92899"/>
                </a:lnTo>
                <a:lnTo>
                  <a:pt x="130474" y="2627"/>
                </a:lnTo>
                <a:lnTo>
                  <a:pt x="88741" y="2627"/>
                </a:lnTo>
                <a:lnTo>
                  <a:pt x="89398" y="55343"/>
                </a:lnTo>
                <a:lnTo>
                  <a:pt x="89398" y="55784"/>
                </a:lnTo>
                <a:lnTo>
                  <a:pt x="87743" y="64597"/>
                </a:lnTo>
                <a:lnTo>
                  <a:pt x="79220" y="74922"/>
                </a:lnTo>
                <a:lnTo>
                  <a:pt x="65237" y="78847"/>
                </a:lnTo>
                <a:lnTo>
                  <a:pt x="55770" y="77265"/>
                </a:lnTo>
                <a:lnTo>
                  <a:pt x="44913" y="69169"/>
                </a:lnTo>
                <a:lnTo>
                  <a:pt x="40860" y="56000"/>
                </a:lnTo>
                <a:lnTo>
                  <a:pt x="40860" y="55568"/>
                </a:lnTo>
                <a:lnTo>
                  <a:pt x="51401" y="0"/>
                </a:lnTo>
                <a:lnTo>
                  <a:pt x="38630" y="1572"/>
                </a:lnTo>
                <a:lnTo>
                  <a:pt x="26278" y="6503"/>
                </a:lnTo>
                <a:lnTo>
                  <a:pt x="15655" y="14571"/>
                </a:lnTo>
                <a:lnTo>
                  <a:pt x="7346" y="25550"/>
                </a:lnTo>
                <a:lnTo>
                  <a:pt x="1933" y="39216"/>
                </a:lnTo>
                <a:lnTo>
                  <a:pt x="0" y="55343"/>
                </a:lnTo>
                <a:lnTo>
                  <a:pt x="0" y="55885"/>
                </a:lnTo>
                <a:lnTo>
                  <a:pt x="1894" y="71762"/>
                </a:lnTo>
                <a:lnTo>
                  <a:pt x="7202" y="85256"/>
                </a:lnTo>
                <a:lnTo>
                  <a:pt x="15431" y="96143"/>
                </a:lnTo>
                <a:lnTo>
                  <a:pt x="26088" y="104198"/>
                </a:lnTo>
                <a:lnTo>
                  <a:pt x="38681" y="109196"/>
                </a:lnTo>
                <a:lnTo>
                  <a:pt x="52715" y="110912"/>
                </a:lnTo>
                <a:lnTo>
                  <a:pt x="56042" y="110809"/>
                </a:lnTo>
                <a:lnTo>
                  <a:pt x="69826" y="107800"/>
                </a:lnTo>
                <a:lnTo>
                  <a:pt x="80719" y="101506"/>
                </a:lnTo>
                <a:lnTo>
                  <a:pt x="89398" y="93124"/>
                </a:lnTo>
                <a:lnTo>
                  <a:pt x="89398" y="97733"/>
                </a:lnTo>
                <a:lnTo>
                  <a:pt x="89033" y="103573"/>
                </a:lnTo>
                <a:lnTo>
                  <a:pt x="84287" y="116371"/>
                </a:lnTo>
                <a:lnTo>
                  <a:pt x="74022" y="12425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73392" y="10653612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2" y="49792"/>
                </a:lnTo>
                <a:lnTo>
                  <a:pt x="51707" y="39401"/>
                </a:lnTo>
                <a:lnTo>
                  <a:pt x="65452" y="35369"/>
                </a:lnTo>
                <a:lnTo>
                  <a:pt x="77752" y="38616"/>
                </a:lnTo>
                <a:lnTo>
                  <a:pt x="87211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2"/>
                </a:lnTo>
                <a:lnTo>
                  <a:pt x="34895" y="6989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9"/>
                </a:lnTo>
                <a:lnTo>
                  <a:pt x="23088" y="14462"/>
                </a:lnTo>
                <a:lnTo>
                  <a:pt x="13411" y="24094"/>
                </a:lnTo>
                <a:lnTo>
                  <a:pt x="6149" y="35505"/>
                </a:lnTo>
                <a:lnTo>
                  <a:pt x="1584" y="48319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322316" y="10653610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460688" y="10656245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1" y="88957"/>
                </a:moveTo>
                <a:lnTo>
                  <a:pt x="5657" y="102622"/>
                </a:lnTo>
                <a:lnTo>
                  <a:pt x="13995" y="112842"/>
                </a:lnTo>
                <a:lnTo>
                  <a:pt x="25680" y="119245"/>
                </a:lnTo>
                <a:lnTo>
                  <a:pt x="40419" y="121462"/>
                </a:lnTo>
                <a:lnTo>
                  <a:pt x="43110" y="121385"/>
                </a:lnTo>
                <a:lnTo>
                  <a:pt x="56864" y="118187"/>
                </a:lnTo>
                <a:lnTo>
                  <a:pt x="67658" y="111409"/>
                </a:lnTo>
                <a:lnTo>
                  <a:pt x="75994" y="10257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7" y="65897"/>
                </a:lnTo>
                <a:lnTo>
                  <a:pt x="70645" y="79614"/>
                </a:lnTo>
                <a:lnTo>
                  <a:pt x="58647" y="84348"/>
                </a:lnTo>
                <a:lnTo>
                  <a:pt x="57743" y="84329"/>
                </a:lnTo>
                <a:lnTo>
                  <a:pt x="46134" y="78903"/>
                </a:lnTo>
                <a:lnTo>
                  <a:pt x="41732" y="64354"/>
                </a:lnTo>
                <a:lnTo>
                  <a:pt x="41732" y="0"/>
                </a:lnTo>
                <a:lnTo>
                  <a:pt x="0" y="0"/>
                </a:lnTo>
                <a:lnTo>
                  <a:pt x="0" y="77759"/>
                </a:lnTo>
                <a:lnTo>
                  <a:pt x="961" y="889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622572" y="10614739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88466" y="10614739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31732" y="10656245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1" y="88957"/>
                </a:moveTo>
                <a:lnTo>
                  <a:pt x="5657" y="102622"/>
                </a:lnTo>
                <a:lnTo>
                  <a:pt x="13995" y="112842"/>
                </a:lnTo>
                <a:lnTo>
                  <a:pt x="25680" y="119245"/>
                </a:lnTo>
                <a:lnTo>
                  <a:pt x="40419" y="121462"/>
                </a:lnTo>
                <a:lnTo>
                  <a:pt x="43110" y="121385"/>
                </a:lnTo>
                <a:lnTo>
                  <a:pt x="56864" y="118187"/>
                </a:lnTo>
                <a:lnTo>
                  <a:pt x="67658" y="111409"/>
                </a:lnTo>
                <a:lnTo>
                  <a:pt x="75994" y="10257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7" y="65897"/>
                </a:lnTo>
                <a:lnTo>
                  <a:pt x="70645" y="79614"/>
                </a:lnTo>
                <a:lnTo>
                  <a:pt x="58647" y="84348"/>
                </a:lnTo>
                <a:lnTo>
                  <a:pt x="57743" y="84329"/>
                </a:lnTo>
                <a:lnTo>
                  <a:pt x="46134" y="78903"/>
                </a:lnTo>
                <a:lnTo>
                  <a:pt x="41732" y="64354"/>
                </a:lnTo>
                <a:lnTo>
                  <a:pt x="41732" y="0"/>
                </a:lnTo>
                <a:lnTo>
                  <a:pt x="0" y="0"/>
                </a:lnTo>
                <a:lnTo>
                  <a:pt x="0" y="77759"/>
                </a:lnTo>
                <a:lnTo>
                  <a:pt x="961" y="889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867039" y="10653612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2" y="49792"/>
                </a:lnTo>
                <a:lnTo>
                  <a:pt x="51707" y="39401"/>
                </a:lnTo>
                <a:lnTo>
                  <a:pt x="65452" y="35369"/>
                </a:lnTo>
                <a:lnTo>
                  <a:pt x="77752" y="38616"/>
                </a:lnTo>
                <a:lnTo>
                  <a:pt x="87211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2"/>
                </a:lnTo>
                <a:lnTo>
                  <a:pt x="34895" y="6989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9"/>
                </a:lnTo>
                <a:lnTo>
                  <a:pt x="23088" y="14462"/>
                </a:lnTo>
                <a:lnTo>
                  <a:pt x="13411" y="24094"/>
                </a:lnTo>
                <a:lnTo>
                  <a:pt x="6149" y="35505"/>
                </a:lnTo>
                <a:lnTo>
                  <a:pt x="1584" y="48319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857475" y="10653619"/>
            <a:ext cx="89398" cy="157038"/>
          </a:xfrm>
          <a:custGeom>
            <a:avLst/>
            <a:gdLst/>
            <a:ahLst/>
            <a:cxnLst/>
            <a:rect l="l" t="t" r="r" b="b"/>
            <a:pathLst>
              <a:path w="89398" h="157038">
                <a:moveTo>
                  <a:pt x="42567" y="46629"/>
                </a:moveTo>
                <a:lnTo>
                  <a:pt x="51145" y="36387"/>
                </a:lnTo>
                <a:lnTo>
                  <a:pt x="65237" y="32496"/>
                </a:lnTo>
                <a:lnTo>
                  <a:pt x="74455" y="34032"/>
                </a:lnTo>
                <a:lnTo>
                  <a:pt x="85320" y="42122"/>
                </a:lnTo>
                <a:lnTo>
                  <a:pt x="89398" y="55343"/>
                </a:lnTo>
                <a:lnTo>
                  <a:pt x="88741" y="2627"/>
                </a:lnTo>
                <a:lnTo>
                  <a:pt x="88741" y="16689"/>
                </a:lnTo>
                <a:lnTo>
                  <a:pt x="86869" y="14782"/>
                </a:lnTo>
                <a:lnTo>
                  <a:pt x="77530" y="7174"/>
                </a:lnTo>
                <a:lnTo>
                  <a:pt x="66048" y="1944"/>
                </a:lnTo>
                <a:lnTo>
                  <a:pt x="51401" y="0"/>
                </a:lnTo>
                <a:lnTo>
                  <a:pt x="40860" y="55568"/>
                </a:lnTo>
                <a:lnTo>
                  <a:pt x="42567" y="46629"/>
                </a:lnTo>
                <a:close/>
              </a:path>
              <a:path w="89398" h="157038">
                <a:moveTo>
                  <a:pt x="74022" y="124254"/>
                </a:moveTo>
                <a:lnTo>
                  <a:pt x="58206" y="126944"/>
                </a:lnTo>
                <a:lnTo>
                  <a:pt x="52857" y="126784"/>
                </a:lnTo>
                <a:lnTo>
                  <a:pt x="39955" y="124940"/>
                </a:lnTo>
                <a:lnTo>
                  <a:pt x="28072" y="121193"/>
                </a:lnTo>
                <a:lnTo>
                  <a:pt x="16699" y="115746"/>
                </a:lnTo>
                <a:lnTo>
                  <a:pt x="3294" y="143427"/>
                </a:lnTo>
                <a:lnTo>
                  <a:pt x="12128" y="147515"/>
                </a:lnTo>
                <a:lnTo>
                  <a:pt x="23639" y="151609"/>
                </a:lnTo>
                <a:lnTo>
                  <a:pt x="35871" y="154593"/>
                </a:lnTo>
                <a:lnTo>
                  <a:pt x="48905" y="156418"/>
                </a:lnTo>
                <a:lnTo>
                  <a:pt x="62825" y="157038"/>
                </a:lnTo>
                <a:lnTo>
                  <a:pt x="68218" y="156940"/>
                </a:lnTo>
                <a:lnTo>
                  <a:pt x="83368" y="155408"/>
                </a:lnTo>
                <a:lnTo>
                  <a:pt x="96122" y="152079"/>
                </a:lnTo>
                <a:lnTo>
                  <a:pt x="106644" y="147032"/>
                </a:lnTo>
                <a:lnTo>
                  <a:pt x="115099" y="140348"/>
                </a:lnTo>
                <a:lnTo>
                  <a:pt x="121623" y="132082"/>
                </a:lnTo>
                <a:lnTo>
                  <a:pt x="126598" y="121259"/>
                </a:lnTo>
                <a:lnTo>
                  <a:pt x="129519" y="108263"/>
                </a:lnTo>
                <a:lnTo>
                  <a:pt x="130474" y="92899"/>
                </a:lnTo>
                <a:lnTo>
                  <a:pt x="130474" y="2627"/>
                </a:lnTo>
                <a:lnTo>
                  <a:pt x="88741" y="2627"/>
                </a:lnTo>
                <a:lnTo>
                  <a:pt x="89398" y="55343"/>
                </a:lnTo>
                <a:lnTo>
                  <a:pt x="89398" y="55784"/>
                </a:lnTo>
                <a:lnTo>
                  <a:pt x="87743" y="64597"/>
                </a:lnTo>
                <a:lnTo>
                  <a:pt x="79220" y="74922"/>
                </a:lnTo>
                <a:lnTo>
                  <a:pt x="65237" y="78847"/>
                </a:lnTo>
                <a:lnTo>
                  <a:pt x="55770" y="77265"/>
                </a:lnTo>
                <a:lnTo>
                  <a:pt x="44913" y="69169"/>
                </a:lnTo>
                <a:lnTo>
                  <a:pt x="40860" y="56000"/>
                </a:lnTo>
                <a:lnTo>
                  <a:pt x="40860" y="55568"/>
                </a:lnTo>
                <a:lnTo>
                  <a:pt x="51401" y="0"/>
                </a:lnTo>
                <a:lnTo>
                  <a:pt x="38630" y="1572"/>
                </a:lnTo>
                <a:lnTo>
                  <a:pt x="26278" y="6503"/>
                </a:lnTo>
                <a:lnTo>
                  <a:pt x="15655" y="14571"/>
                </a:lnTo>
                <a:lnTo>
                  <a:pt x="7346" y="25550"/>
                </a:lnTo>
                <a:lnTo>
                  <a:pt x="1933" y="39216"/>
                </a:lnTo>
                <a:lnTo>
                  <a:pt x="0" y="55343"/>
                </a:lnTo>
                <a:lnTo>
                  <a:pt x="0" y="55885"/>
                </a:lnTo>
                <a:lnTo>
                  <a:pt x="1894" y="71762"/>
                </a:lnTo>
                <a:lnTo>
                  <a:pt x="7202" y="85256"/>
                </a:lnTo>
                <a:lnTo>
                  <a:pt x="15431" y="96143"/>
                </a:lnTo>
                <a:lnTo>
                  <a:pt x="26088" y="104198"/>
                </a:lnTo>
                <a:lnTo>
                  <a:pt x="38681" y="109196"/>
                </a:lnTo>
                <a:lnTo>
                  <a:pt x="52715" y="110912"/>
                </a:lnTo>
                <a:lnTo>
                  <a:pt x="56042" y="110809"/>
                </a:lnTo>
                <a:lnTo>
                  <a:pt x="69826" y="107800"/>
                </a:lnTo>
                <a:lnTo>
                  <a:pt x="80719" y="101506"/>
                </a:lnTo>
                <a:lnTo>
                  <a:pt x="89398" y="93124"/>
                </a:lnTo>
                <a:lnTo>
                  <a:pt x="89398" y="97733"/>
                </a:lnTo>
                <a:lnTo>
                  <a:pt x="89033" y="103573"/>
                </a:lnTo>
                <a:lnTo>
                  <a:pt x="84287" y="116371"/>
                </a:lnTo>
                <a:lnTo>
                  <a:pt x="74022" y="12425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005522" y="1065361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164979" y="10614739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202323" y="10731798"/>
            <a:ext cx="48547" cy="79524"/>
          </a:xfrm>
          <a:custGeom>
            <a:avLst/>
            <a:gdLst/>
            <a:ahLst/>
            <a:cxnLst/>
            <a:rect l="l" t="t" r="r" b="b"/>
            <a:pathLst>
              <a:path w="48547" h="79524">
                <a:moveTo>
                  <a:pt x="48547" y="0"/>
                </a:moveTo>
                <a:lnTo>
                  <a:pt x="5059" y="0"/>
                </a:lnTo>
                <a:lnTo>
                  <a:pt x="5059" y="42841"/>
                </a:lnTo>
                <a:lnTo>
                  <a:pt x="21964" y="42841"/>
                </a:lnTo>
                <a:lnTo>
                  <a:pt x="21454" y="48621"/>
                </a:lnTo>
                <a:lnTo>
                  <a:pt x="14547" y="58649"/>
                </a:lnTo>
                <a:lnTo>
                  <a:pt x="0" y="63481"/>
                </a:lnTo>
                <a:lnTo>
                  <a:pt x="3294" y="79524"/>
                </a:lnTo>
                <a:lnTo>
                  <a:pt x="18574" y="77660"/>
                </a:lnTo>
                <a:lnTo>
                  <a:pt x="31102" y="72795"/>
                </a:lnTo>
                <a:lnTo>
                  <a:pt x="40534" y="64402"/>
                </a:lnTo>
                <a:lnTo>
                  <a:pt x="46479" y="51955"/>
                </a:lnTo>
                <a:lnTo>
                  <a:pt x="48547" y="34927"/>
                </a:lnTo>
                <a:lnTo>
                  <a:pt x="48547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256535" y="10947276"/>
            <a:ext cx="132661" cy="154635"/>
          </a:xfrm>
          <a:custGeom>
            <a:avLst/>
            <a:gdLst/>
            <a:ahLst/>
            <a:cxnLst/>
            <a:rect l="l" t="t" r="r" b="b"/>
            <a:pathLst>
              <a:path w="132661" h="154635">
                <a:moveTo>
                  <a:pt x="46567" y="116638"/>
                </a:moveTo>
                <a:lnTo>
                  <a:pt x="43929" y="120374"/>
                </a:lnTo>
                <a:lnTo>
                  <a:pt x="41066" y="121462"/>
                </a:lnTo>
                <a:lnTo>
                  <a:pt x="32280" y="121462"/>
                </a:lnTo>
                <a:lnTo>
                  <a:pt x="25259" y="119050"/>
                </a:lnTo>
                <a:lnTo>
                  <a:pt x="18670" y="115099"/>
                </a:lnTo>
                <a:lnTo>
                  <a:pt x="5706" y="144310"/>
                </a:lnTo>
                <a:lnTo>
                  <a:pt x="6955" y="144997"/>
                </a:lnTo>
                <a:lnTo>
                  <a:pt x="18141" y="150060"/>
                </a:lnTo>
                <a:lnTo>
                  <a:pt x="30422" y="153419"/>
                </a:lnTo>
                <a:lnTo>
                  <a:pt x="43929" y="154635"/>
                </a:lnTo>
                <a:lnTo>
                  <a:pt x="53579" y="153911"/>
                </a:lnTo>
                <a:lnTo>
                  <a:pt x="65212" y="150103"/>
                </a:lnTo>
                <a:lnTo>
                  <a:pt x="74569" y="142733"/>
                </a:lnTo>
                <a:lnTo>
                  <a:pt x="82330" y="131467"/>
                </a:lnTo>
                <a:lnTo>
                  <a:pt x="89172" y="115971"/>
                </a:lnTo>
                <a:lnTo>
                  <a:pt x="132661" y="0"/>
                </a:lnTo>
                <a:lnTo>
                  <a:pt x="89829" y="0"/>
                </a:lnTo>
                <a:lnTo>
                  <a:pt x="67423" y="71601"/>
                </a:lnTo>
                <a:lnTo>
                  <a:pt x="43703" y="0"/>
                </a:lnTo>
                <a:lnTo>
                  <a:pt x="0" y="0"/>
                </a:lnTo>
                <a:lnTo>
                  <a:pt x="46567" y="11663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391397" y="1094464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522299" y="10917178"/>
            <a:ext cx="83475" cy="151340"/>
          </a:xfrm>
          <a:custGeom>
            <a:avLst/>
            <a:gdLst/>
            <a:ahLst/>
            <a:cxnLst/>
            <a:rect l="l" t="t" r="r" b="b"/>
            <a:pathLst>
              <a:path w="83475" h="151340">
                <a:moveTo>
                  <a:pt x="55794" y="30103"/>
                </a:moveTo>
                <a:lnTo>
                  <a:pt x="55794" y="0"/>
                </a:lnTo>
                <a:lnTo>
                  <a:pt x="14061" y="0"/>
                </a:lnTo>
                <a:lnTo>
                  <a:pt x="14061" y="30103"/>
                </a:lnTo>
                <a:lnTo>
                  <a:pt x="0" y="30103"/>
                </a:lnTo>
                <a:lnTo>
                  <a:pt x="0" y="63697"/>
                </a:lnTo>
                <a:lnTo>
                  <a:pt x="14061" y="63697"/>
                </a:lnTo>
                <a:lnTo>
                  <a:pt x="14061" y="112029"/>
                </a:lnTo>
                <a:lnTo>
                  <a:pt x="14452" y="119560"/>
                </a:lnTo>
                <a:lnTo>
                  <a:pt x="18503" y="134129"/>
                </a:lnTo>
                <a:lnTo>
                  <a:pt x="26675" y="143987"/>
                </a:lnTo>
                <a:lnTo>
                  <a:pt x="38633" y="149576"/>
                </a:lnTo>
                <a:lnTo>
                  <a:pt x="54039" y="151340"/>
                </a:lnTo>
                <a:lnTo>
                  <a:pt x="59064" y="151172"/>
                </a:lnTo>
                <a:lnTo>
                  <a:pt x="72212" y="148944"/>
                </a:lnTo>
                <a:lnTo>
                  <a:pt x="83034" y="144525"/>
                </a:lnTo>
                <a:lnTo>
                  <a:pt x="83034" y="111814"/>
                </a:lnTo>
                <a:lnTo>
                  <a:pt x="77984" y="114226"/>
                </a:lnTo>
                <a:lnTo>
                  <a:pt x="72709" y="115756"/>
                </a:lnTo>
                <a:lnTo>
                  <a:pt x="59530" y="115756"/>
                </a:lnTo>
                <a:lnTo>
                  <a:pt x="55794" y="112235"/>
                </a:lnTo>
                <a:lnTo>
                  <a:pt x="55794" y="63697"/>
                </a:lnTo>
                <a:lnTo>
                  <a:pt x="83475" y="63697"/>
                </a:lnTo>
                <a:lnTo>
                  <a:pt x="83475" y="30103"/>
                </a:lnTo>
                <a:lnTo>
                  <a:pt x="55794" y="3010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615655" y="1094464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753378" y="10944640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887801" y="1094464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025519" y="10905767"/>
            <a:ext cx="122345" cy="160342"/>
          </a:xfrm>
          <a:custGeom>
            <a:avLst/>
            <a:gdLst/>
            <a:ahLst/>
            <a:cxnLst/>
            <a:rect l="l" t="t" r="r" b="b"/>
            <a:pathLst>
              <a:path w="122345" h="160342">
                <a:moveTo>
                  <a:pt x="122345" y="160342"/>
                </a:moveTo>
                <a:lnTo>
                  <a:pt x="79945" y="89172"/>
                </a:lnTo>
                <a:lnTo>
                  <a:pt x="121247" y="41507"/>
                </a:lnTo>
                <a:lnTo>
                  <a:pt x="74013" y="41507"/>
                </a:lnTo>
                <a:lnTo>
                  <a:pt x="41732" y="81269"/>
                </a:lnTo>
                <a:lnTo>
                  <a:pt x="41732" y="0"/>
                </a:lnTo>
                <a:lnTo>
                  <a:pt x="0" y="0"/>
                </a:lnTo>
                <a:lnTo>
                  <a:pt x="0" y="160342"/>
                </a:lnTo>
                <a:lnTo>
                  <a:pt x="41732" y="160342"/>
                </a:lnTo>
                <a:lnTo>
                  <a:pt x="41732" y="132445"/>
                </a:lnTo>
                <a:lnTo>
                  <a:pt x="52499" y="119913"/>
                </a:lnTo>
                <a:lnTo>
                  <a:pt x="76435" y="160342"/>
                </a:lnTo>
                <a:lnTo>
                  <a:pt x="122345" y="16034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179714" y="10905762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219025" y="1094464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356748" y="10945297"/>
            <a:ext cx="79288" cy="120806"/>
          </a:xfrm>
          <a:custGeom>
            <a:avLst/>
            <a:gdLst/>
            <a:ahLst/>
            <a:cxnLst/>
            <a:rect l="l" t="t" r="r" b="b"/>
            <a:pathLst>
              <a:path w="79288" h="120806">
                <a:moveTo>
                  <a:pt x="0" y="1980"/>
                </a:moveTo>
                <a:lnTo>
                  <a:pt x="0" y="120806"/>
                </a:lnTo>
                <a:lnTo>
                  <a:pt x="41732" y="120806"/>
                </a:lnTo>
                <a:lnTo>
                  <a:pt x="41772" y="81272"/>
                </a:lnTo>
                <a:lnTo>
                  <a:pt x="44452" y="64627"/>
                </a:lnTo>
                <a:lnTo>
                  <a:pt x="51174" y="52992"/>
                </a:lnTo>
                <a:lnTo>
                  <a:pt x="61696" y="46160"/>
                </a:lnTo>
                <a:lnTo>
                  <a:pt x="75778" y="43929"/>
                </a:lnTo>
                <a:lnTo>
                  <a:pt x="79288" y="43929"/>
                </a:lnTo>
                <a:lnTo>
                  <a:pt x="79288" y="0"/>
                </a:lnTo>
                <a:lnTo>
                  <a:pt x="69282" y="634"/>
                </a:lnTo>
                <a:lnTo>
                  <a:pt x="57310" y="5371"/>
                </a:lnTo>
                <a:lnTo>
                  <a:pt x="48313" y="14028"/>
                </a:lnTo>
                <a:lnTo>
                  <a:pt x="41732" y="25916"/>
                </a:lnTo>
                <a:lnTo>
                  <a:pt x="41732" y="1980"/>
                </a:lnTo>
                <a:lnTo>
                  <a:pt x="0" y="198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450753" y="10905762"/>
            <a:ext cx="42605" cy="160342"/>
          </a:xfrm>
          <a:custGeom>
            <a:avLst/>
            <a:gdLst/>
            <a:ahLst/>
            <a:cxnLst/>
            <a:rect l="l" t="t" r="r" b="b"/>
            <a:pathLst>
              <a:path w="42605" h="160342">
                <a:moveTo>
                  <a:pt x="872" y="41517"/>
                </a:moveTo>
                <a:lnTo>
                  <a:pt x="872" y="160342"/>
                </a:lnTo>
                <a:lnTo>
                  <a:pt x="42605" y="160342"/>
                </a:lnTo>
                <a:lnTo>
                  <a:pt x="42605" y="41517"/>
                </a:lnTo>
                <a:lnTo>
                  <a:pt x="872" y="41517"/>
                </a:lnTo>
                <a:close/>
              </a:path>
              <a:path w="4260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472497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516650" y="10944640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655908" y="10905762"/>
            <a:ext cx="42605" cy="160342"/>
          </a:xfrm>
          <a:custGeom>
            <a:avLst/>
            <a:gdLst/>
            <a:ahLst/>
            <a:cxnLst/>
            <a:rect l="l" t="t" r="r" b="b"/>
            <a:pathLst>
              <a:path w="42605" h="160342">
                <a:moveTo>
                  <a:pt x="872" y="41517"/>
                </a:moveTo>
                <a:lnTo>
                  <a:pt x="872" y="160342"/>
                </a:lnTo>
                <a:lnTo>
                  <a:pt x="42605" y="160342"/>
                </a:lnTo>
                <a:lnTo>
                  <a:pt x="42605" y="41517"/>
                </a:lnTo>
                <a:lnTo>
                  <a:pt x="872" y="41517"/>
                </a:lnTo>
                <a:close/>
              </a:path>
              <a:path w="4260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677652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782644" y="10905767"/>
            <a:ext cx="117727" cy="160342"/>
          </a:xfrm>
          <a:custGeom>
            <a:avLst/>
            <a:gdLst/>
            <a:ahLst/>
            <a:cxnLst/>
            <a:rect l="l" t="t" r="r" b="b"/>
            <a:pathLst>
              <a:path w="117727" h="160342">
                <a:moveTo>
                  <a:pt x="103735" y="47502"/>
                </a:moveTo>
                <a:lnTo>
                  <a:pt x="92052" y="41097"/>
                </a:lnTo>
                <a:lnTo>
                  <a:pt x="77317" y="38879"/>
                </a:lnTo>
                <a:lnTo>
                  <a:pt x="74616" y="38957"/>
                </a:lnTo>
                <a:lnTo>
                  <a:pt x="60864" y="42157"/>
                </a:lnTo>
                <a:lnTo>
                  <a:pt x="50068" y="48934"/>
                </a:lnTo>
                <a:lnTo>
                  <a:pt x="41732" y="57765"/>
                </a:lnTo>
                <a:lnTo>
                  <a:pt x="41732" y="0"/>
                </a:lnTo>
                <a:lnTo>
                  <a:pt x="0" y="0"/>
                </a:lnTo>
                <a:lnTo>
                  <a:pt x="0" y="160342"/>
                </a:lnTo>
                <a:lnTo>
                  <a:pt x="41732" y="160342"/>
                </a:lnTo>
                <a:lnTo>
                  <a:pt x="41778" y="94246"/>
                </a:lnTo>
                <a:lnTo>
                  <a:pt x="47166" y="80677"/>
                </a:lnTo>
                <a:lnTo>
                  <a:pt x="59304" y="75994"/>
                </a:lnTo>
                <a:lnTo>
                  <a:pt x="60023" y="76006"/>
                </a:lnTo>
                <a:lnTo>
                  <a:pt x="71569" y="81379"/>
                </a:lnTo>
                <a:lnTo>
                  <a:pt x="75994" y="95978"/>
                </a:lnTo>
                <a:lnTo>
                  <a:pt x="75994" y="160342"/>
                </a:lnTo>
                <a:lnTo>
                  <a:pt x="117727" y="160342"/>
                </a:lnTo>
                <a:lnTo>
                  <a:pt x="117727" y="82583"/>
                </a:lnTo>
                <a:lnTo>
                  <a:pt x="116766" y="71392"/>
                </a:lnTo>
                <a:lnTo>
                  <a:pt x="112072" y="57724"/>
                </a:lnTo>
                <a:lnTo>
                  <a:pt x="103735" y="4750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917062" y="1094464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054785" y="10945297"/>
            <a:ext cx="79288" cy="120806"/>
          </a:xfrm>
          <a:custGeom>
            <a:avLst/>
            <a:gdLst/>
            <a:ahLst/>
            <a:cxnLst/>
            <a:rect l="l" t="t" r="r" b="b"/>
            <a:pathLst>
              <a:path w="79288" h="120806">
                <a:moveTo>
                  <a:pt x="0" y="1980"/>
                </a:moveTo>
                <a:lnTo>
                  <a:pt x="0" y="120806"/>
                </a:lnTo>
                <a:lnTo>
                  <a:pt x="41732" y="120806"/>
                </a:lnTo>
                <a:lnTo>
                  <a:pt x="41772" y="81272"/>
                </a:lnTo>
                <a:lnTo>
                  <a:pt x="44452" y="64627"/>
                </a:lnTo>
                <a:lnTo>
                  <a:pt x="51174" y="52992"/>
                </a:lnTo>
                <a:lnTo>
                  <a:pt x="61696" y="46160"/>
                </a:lnTo>
                <a:lnTo>
                  <a:pt x="75778" y="43929"/>
                </a:lnTo>
                <a:lnTo>
                  <a:pt x="79288" y="43929"/>
                </a:lnTo>
                <a:lnTo>
                  <a:pt x="79288" y="0"/>
                </a:lnTo>
                <a:lnTo>
                  <a:pt x="69282" y="634"/>
                </a:lnTo>
                <a:lnTo>
                  <a:pt x="57310" y="5371"/>
                </a:lnTo>
                <a:lnTo>
                  <a:pt x="48313" y="14028"/>
                </a:lnTo>
                <a:lnTo>
                  <a:pt x="41732" y="25916"/>
                </a:lnTo>
                <a:lnTo>
                  <a:pt x="41732" y="1980"/>
                </a:lnTo>
                <a:lnTo>
                  <a:pt x="0" y="198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148791" y="10905767"/>
            <a:ext cx="122345" cy="160342"/>
          </a:xfrm>
          <a:custGeom>
            <a:avLst/>
            <a:gdLst/>
            <a:ahLst/>
            <a:cxnLst/>
            <a:rect l="l" t="t" r="r" b="b"/>
            <a:pathLst>
              <a:path w="122345" h="160342">
                <a:moveTo>
                  <a:pt x="122345" y="160342"/>
                </a:moveTo>
                <a:lnTo>
                  <a:pt x="79945" y="89172"/>
                </a:lnTo>
                <a:lnTo>
                  <a:pt x="121247" y="41507"/>
                </a:lnTo>
                <a:lnTo>
                  <a:pt x="74023" y="41507"/>
                </a:lnTo>
                <a:lnTo>
                  <a:pt x="41732" y="81269"/>
                </a:lnTo>
                <a:lnTo>
                  <a:pt x="41732" y="0"/>
                </a:lnTo>
                <a:lnTo>
                  <a:pt x="0" y="0"/>
                </a:lnTo>
                <a:lnTo>
                  <a:pt x="0" y="160342"/>
                </a:lnTo>
                <a:lnTo>
                  <a:pt x="41732" y="160342"/>
                </a:lnTo>
                <a:lnTo>
                  <a:pt x="41732" y="132445"/>
                </a:lnTo>
                <a:lnTo>
                  <a:pt x="52499" y="119913"/>
                </a:lnTo>
                <a:lnTo>
                  <a:pt x="76435" y="160342"/>
                </a:lnTo>
                <a:lnTo>
                  <a:pt x="122345" y="16034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269818" y="1094464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398530" y="10944863"/>
            <a:ext cx="104773" cy="123875"/>
          </a:xfrm>
          <a:custGeom>
            <a:avLst/>
            <a:gdLst/>
            <a:ahLst/>
            <a:cxnLst/>
            <a:rect l="l" t="t" r="r" b="b"/>
            <a:pathLst>
              <a:path w="104773" h="123875">
                <a:moveTo>
                  <a:pt x="0" y="106303"/>
                </a:moveTo>
                <a:lnTo>
                  <a:pt x="6981" y="110853"/>
                </a:lnTo>
                <a:lnTo>
                  <a:pt x="18554" y="116591"/>
                </a:lnTo>
                <a:lnTo>
                  <a:pt x="30742" y="120655"/>
                </a:lnTo>
                <a:lnTo>
                  <a:pt x="43361" y="123074"/>
                </a:lnTo>
                <a:lnTo>
                  <a:pt x="56225" y="123875"/>
                </a:lnTo>
                <a:lnTo>
                  <a:pt x="71690" y="122401"/>
                </a:lnTo>
                <a:lnTo>
                  <a:pt x="85410" y="117638"/>
                </a:lnTo>
                <a:lnTo>
                  <a:pt x="95832" y="109633"/>
                </a:lnTo>
                <a:lnTo>
                  <a:pt x="102454" y="98443"/>
                </a:lnTo>
                <a:lnTo>
                  <a:pt x="104773" y="84122"/>
                </a:lnTo>
                <a:lnTo>
                  <a:pt x="104773" y="83681"/>
                </a:lnTo>
                <a:lnTo>
                  <a:pt x="104196" y="77026"/>
                </a:lnTo>
                <a:lnTo>
                  <a:pt x="99264" y="65375"/>
                </a:lnTo>
                <a:lnTo>
                  <a:pt x="90063" y="56910"/>
                </a:lnTo>
                <a:lnTo>
                  <a:pt x="77529" y="50721"/>
                </a:lnTo>
                <a:lnTo>
                  <a:pt x="62599" y="45900"/>
                </a:lnTo>
                <a:lnTo>
                  <a:pt x="50077" y="42174"/>
                </a:lnTo>
                <a:lnTo>
                  <a:pt x="43272" y="39967"/>
                </a:lnTo>
                <a:lnTo>
                  <a:pt x="43272" y="31623"/>
                </a:lnTo>
                <a:lnTo>
                  <a:pt x="46567" y="29211"/>
                </a:lnTo>
                <a:lnTo>
                  <a:pt x="52931" y="29211"/>
                </a:lnTo>
                <a:lnTo>
                  <a:pt x="62709" y="30368"/>
                </a:lnTo>
                <a:lnTo>
                  <a:pt x="75163" y="34148"/>
                </a:lnTo>
                <a:lnTo>
                  <a:pt x="88074" y="40193"/>
                </a:lnTo>
                <a:lnTo>
                  <a:pt x="102351" y="13835"/>
                </a:lnTo>
                <a:lnTo>
                  <a:pt x="91327" y="7938"/>
                </a:lnTo>
                <a:lnTo>
                  <a:pt x="79215" y="3609"/>
                </a:lnTo>
                <a:lnTo>
                  <a:pt x="66407" y="922"/>
                </a:lnTo>
                <a:lnTo>
                  <a:pt x="53372" y="0"/>
                </a:lnTo>
                <a:lnTo>
                  <a:pt x="39488" y="1317"/>
                </a:lnTo>
                <a:lnTo>
                  <a:pt x="25722" y="6037"/>
                </a:lnTo>
                <a:lnTo>
                  <a:pt x="15052" y="14042"/>
                </a:lnTo>
                <a:lnTo>
                  <a:pt x="8155" y="25183"/>
                </a:lnTo>
                <a:lnTo>
                  <a:pt x="5706" y="39310"/>
                </a:lnTo>
                <a:lnTo>
                  <a:pt x="5706" y="39752"/>
                </a:lnTo>
                <a:lnTo>
                  <a:pt x="6309" y="46785"/>
                </a:lnTo>
                <a:lnTo>
                  <a:pt x="11271" y="58673"/>
                </a:lnTo>
                <a:lnTo>
                  <a:pt x="20473" y="67158"/>
                </a:lnTo>
                <a:lnTo>
                  <a:pt x="32986" y="73198"/>
                </a:lnTo>
                <a:lnTo>
                  <a:pt x="47881" y="77749"/>
                </a:lnTo>
                <a:lnTo>
                  <a:pt x="60403" y="81259"/>
                </a:lnTo>
                <a:lnTo>
                  <a:pt x="66992" y="83240"/>
                </a:lnTo>
                <a:lnTo>
                  <a:pt x="66992" y="92467"/>
                </a:lnTo>
                <a:lnTo>
                  <a:pt x="63697" y="94664"/>
                </a:lnTo>
                <a:lnTo>
                  <a:pt x="56451" y="94664"/>
                </a:lnTo>
                <a:lnTo>
                  <a:pt x="52091" y="94480"/>
                </a:lnTo>
                <a:lnTo>
                  <a:pt x="40250" y="92351"/>
                </a:lnTo>
                <a:lnTo>
                  <a:pt x="27880" y="87861"/>
                </a:lnTo>
                <a:lnTo>
                  <a:pt x="15591" y="81043"/>
                </a:lnTo>
                <a:lnTo>
                  <a:pt x="0" y="10630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520436" y="10905762"/>
            <a:ext cx="42605" cy="160342"/>
          </a:xfrm>
          <a:custGeom>
            <a:avLst/>
            <a:gdLst/>
            <a:ahLst/>
            <a:cxnLst/>
            <a:rect l="l" t="t" r="r" b="b"/>
            <a:pathLst>
              <a:path w="42605" h="160342">
                <a:moveTo>
                  <a:pt x="872" y="41517"/>
                </a:moveTo>
                <a:lnTo>
                  <a:pt x="872" y="160342"/>
                </a:lnTo>
                <a:lnTo>
                  <a:pt x="42605" y="160342"/>
                </a:lnTo>
                <a:lnTo>
                  <a:pt x="42605" y="41517"/>
                </a:lnTo>
                <a:lnTo>
                  <a:pt x="872" y="41517"/>
                </a:lnTo>
                <a:close/>
              </a:path>
              <a:path w="4260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542180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586332" y="10944640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272567" y="11588453"/>
            <a:ext cx="103674" cy="152865"/>
          </a:xfrm>
          <a:custGeom>
            <a:avLst/>
            <a:gdLst/>
            <a:ahLst/>
            <a:cxnLst/>
            <a:rect l="l" t="t" r="r" b="b"/>
            <a:pathLst>
              <a:path w="103674" h="152865">
                <a:moveTo>
                  <a:pt x="97315" y="12100"/>
                </a:moveTo>
                <a:lnTo>
                  <a:pt x="87625" y="21297"/>
                </a:lnTo>
                <a:lnTo>
                  <a:pt x="75032" y="27143"/>
                </a:lnTo>
                <a:lnTo>
                  <a:pt x="59961" y="29191"/>
                </a:lnTo>
                <a:lnTo>
                  <a:pt x="73231" y="58839"/>
                </a:lnTo>
                <a:lnTo>
                  <a:pt x="87960" y="55587"/>
                </a:lnTo>
                <a:lnTo>
                  <a:pt x="101246" y="50134"/>
                </a:lnTo>
                <a:lnTo>
                  <a:pt x="103674" y="0"/>
                </a:lnTo>
                <a:lnTo>
                  <a:pt x="97315" y="12100"/>
                </a:lnTo>
                <a:close/>
              </a:path>
              <a:path w="103674" h="152865">
                <a:moveTo>
                  <a:pt x="33819" y="29191"/>
                </a:moveTo>
                <a:lnTo>
                  <a:pt x="33819" y="-63501"/>
                </a:lnTo>
                <a:lnTo>
                  <a:pt x="62524" y="-63445"/>
                </a:lnTo>
                <a:lnTo>
                  <a:pt x="77164" y="-60725"/>
                </a:lnTo>
                <a:lnTo>
                  <a:pt x="89284" y="-54256"/>
                </a:lnTo>
                <a:lnTo>
                  <a:pt x="98463" y="-44519"/>
                </a:lnTo>
                <a:lnTo>
                  <a:pt x="104280" y="-31993"/>
                </a:lnTo>
                <a:lnTo>
                  <a:pt x="106313" y="-17159"/>
                </a:lnTo>
                <a:lnTo>
                  <a:pt x="106273" y="-14557"/>
                </a:lnTo>
                <a:lnTo>
                  <a:pt x="103674" y="0"/>
                </a:lnTo>
                <a:lnTo>
                  <a:pt x="101246" y="50134"/>
                </a:lnTo>
                <a:lnTo>
                  <a:pt x="112929" y="42688"/>
                </a:lnTo>
                <a:lnTo>
                  <a:pt x="122848" y="33456"/>
                </a:lnTo>
                <a:lnTo>
                  <a:pt x="130843" y="22648"/>
                </a:lnTo>
                <a:lnTo>
                  <a:pt x="136752" y="10470"/>
                </a:lnTo>
                <a:lnTo>
                  <a:pt x="140415" y="-2867"/>
                </a:lnTo>
                <a:lnTo>
                  <a:pt x="141672" y="-17159"/>
                </a:lnTo>
                <a:lnTo>
                  <a:pt x="141672" y="-17591"/>
                </a:lnTo>
                <a:lnTo>
                  <a:pt x="140839" y="-29255"/>
                </a:lnTo>
                <a:lnTo>
                  <a:pt x="137604" y="-42786"/>
                </a:lnTo>
                <a:lnTo>
                  <a:pt x="132080" y="-55168"/>
                </a:lnTo>
                <a:lnTo>
                  <a:pt x="124431" y="-66200"/>
                </a:lnTo>
                <a:lnTo>
                  <a:pt x="114817" y="-75678"/>
                </a:lnTo>
                <a:lnTo>
                  <a:pt x="103402" y="-83402"/>
                </a:lnTo>
                <a:lnTo>
                  <a:pt x="90346" y="-89170"/>
                </a:lnTo>
                <a:lnTo>
                  <a:pt x="75812" y="-92778"/>
                </a:lnTo>
                <a:lnTo>
                  <a:pt x="59961" y="-94026"/>
                </a:lnTo>
                <a:lnTo>
                  <a:pt x="0" y="-94026"/>
                </a:lnTo>
                <a:lnTo>
                  <a:pt x="0" y="59716"/>
                </a:lnTo>
                <a:lnTo>
                  <a:pt x="59961" y="59716"/>
                </a:lnTo>
                <a:lnTo>
                  <a:pt x="73231" y="58839"/>
                </a:lnTo>
                <a:lnTo>
                  <a:pt x="59961" y="29191"/>
                </a:lnTo>
                <a:lnTo>
                  <a:pt x="33819" y="29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435103" y="11529031"/>
            <a:ext cx="115530" cy="116486"/>
          </a:xfrm>
          <a:custGeom>
            <a:avLst/>
            <a:gdLst/>
            <a:ahLst/>
            <a:cxnLst/>
            <a:rect l="l" t="t" r="r" b="b"/>
            <a:pathLst>
              <a:path w="115530" h="116486">
                <a:moveTo>
                  <a:pt x="1084" y="73315"/>
                </a:moveTo>
                <a:lnTo>
                  <a:pt x="5228" y="87045"/>
                </a:lnTo>
                <a:lnTo>
                  <a:pt x="12171" y="98859"/>
                </a:lnTo>
                <a:lnTo>
                  <a:pt x="21590" y="108498"/>
                </a:lnTo>
                <a:lnTo>
                  <a:pt x="33166" y="115703"/>
                </a:lnTo>
                <a:lnTo>
                  <a:pt x="32731" y="51048"/>
                </a:lnTo>
                <a:lnTo>
                  <a:pt x="36575" y="39343"/>
                </a:lnTo>
                <a:lnTo>
                  <a:pt x="48399" y="0"/>
                </a:lnTo>
                <a:lnTo>
                  <a:pt x="34766" y="4016"/>
                </a:lnTo>
                <a:lnTo>
                  <a:pt x="22990" y="11050"/>
                </a:lnTo>
                <a:lnTo>
                  <a:pt x="13348" y="20657"/>
                </a:lnTo>
                <a:lnTo>
                  <a:pt x="6117" y="32396"/>
                </a:lnTo>
                <a:lnTo>
                  <a:pt x="1575" y="45825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5"/>
                </a:lnTo>
                <a:close/>
              </a:path>
              <a:path w="115530" h="116486">
                <a:moveTo>
                  <a:pt x="39034" y="84970"/>
                </a:moveTo>
                <a:lnTo>
                  <a:pt x="33172" y="71915"/>
                </a:lnTo>
                <a:lnTo>
                  <a:pt x="115099" y="71915"/>
                </a:lnTo>
                <a:lnTo>
                  <a:pt x="115314" y="68836"/>
                </a:lnTo>
                <a:lnTo>
                  <a:pt x="115530" y="65767"/>
                </a:lnTo>
                <a:lnTo>
                  <a:pt x="115530" y="63129"/>
                </a:lnTo>
                <a:lnTo>
                  <a:pt x="114842" y="52013"/>
                </a:lnTo>
                <a:lnTo>
                  <a:pt x="111810" y="38119"/>
                </a:lnTo>
                <a:lnTo>
                  <a:pt x="106301" y="25546"/>
                </a:lnTo>
                <a:lnTo>
                  <a:pt x="98250" y="14832"/>
                </a:lnTo>
                <a:lnTo>
                  <a:pt x="87593" y="6515"/>
                </a:lnTo>
                <a:lnTo>
                  <a:pt x="74267" y="1130"/>
                </a:lnTo>
                <a:lnTo>
                  <a:pt x="58206" y="-783"/>
                </a:lnTo>
                <a:lnTo>
                  <a:pt x="48399" y="0"/>
                </a:lnTo>
                <a:lnTo>
                  <a:pt x="36575" y="39343"/>
                </a:lnTo>
                <a:lnTo>
                  <a:pt x="45351" y="29548"/>
                </a:lnTo>
                <a:lnTo>
                  <a:pt x="58206" y="26005"/>
                </a:lnTo>
                <a:lnTo>
                  <a:pt x="68730" y="28262"/>
                </a:lnTo>
                <a:lnTo>
                  <a:pt x="78314" y="37040"/>
                </a:lnTo>
                <a:lnTo>
                  <a:pt x="83024" y="51048"/>
                </a:lnTo>
                <a:lnTo>
                  <a:pt x="32731" y="51048"/>
                </a:lnTo>
                <a:lnTo>
                  <a:pt x="33166" y="115703"/>
                </a:lnTo>
                <a:lnTo>
                  <a:pt x="46577" y="120215"/>
                </a:lnTo>
                <a:lnTo>
                  <a:pt x="61501" y="121777"/>
                </a:lnTo>
                <a:lnTo>
                  <a:pt x="63979" y="121739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6"/>
                </a:lnTo>
                <a:lnTo>
                  <a:pt x="109598" y="99822"/>
                </a:lnTo>
                <a:lnTo>
                  <a:pt x="90496" y="82897"/>
                </a:lnTo>
                <a:lnTo>
                  <a:pt x="85575" y="87058"/>
                </a:lnTo>
                <a:lnTo>
                  <a:pt x="74444" y="93104"/>
                </a:lnTo>
                <a:lnTo>
                  <a:pt x="61942" y="94978"/>
                </a:lnTo>
                <a:lnTo>
                  <a:pt x="49362" y="92702"/>
                </a:lnTo>
                <a:lnTo>
                  <a:pt x="39034" y="84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566889" y="11500350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11"/>
                </a:lnTo>
                <a:lnTo>
                  <a:pt x="74689" y="142986"/>
                </a:lnTo>
                <a:lnTo>
                  <a:pt x="74689" y="11619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3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93"/>
                </a:lnTo>
                <a:lnTo>
                  <a:pt x="47449" y="3009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93"/>
                </a:lnTo>
                <a:lnTo>
                  <a:pt x="0" y="3009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42"/>
                </a:lnTo>
                <a:lnTo>
                  <a:pt x="16101" y="130111"/>
                </a:lnTo>
                <a:lnTo>
                  <a:pt x="22971" y="141799"/>
                </a:lnTo>
                <a:lnTo>
                  <a:pt x="33964" y="147982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659581" y="11576343"/>
            <a:ext cx="72963" cy="70598"/>
          </a:xfrm>
          <a:custGeom>
            <a:avLst/>
            <a:gdLst/>
            <a:ahLst/>
            <a:cxnLst/>
            <a:rect l="l" t="t" r="r" b="b"/>
            <a:pathLst>
              <a:path w="72963" h="70598">
                <a:moveTo>
                  <a:pt x="34700" y="926"/>
                </a:moveTo>
                <a:lnTo>
                  <a:pt x="39710" y="23383"/>
                </a:lnTo>
                <a:lnTo>
                  <a:pt x="55353" y="19993"/>
                </a:lnTo>
                <a:lnTo>
                  <a:pt x="63481" y="19993"/>
                </a:lnTo>
                <a:lnTo>
                  <a:pt x="72963" y="3773"/>
                </a:lnTo>
                <a:lnTo>
                  <a:pt x="61317" y="1034"/>
                </a:lnTo>
                <a:lnTo>
                  <a:pt x="47449" y="0"/>
                </a:lnTo>
                <a:lnTo>
                  <a:pt x="34700" y="926"/>
                </a:lnTo>
                <a:close/>
              </a:path>
              <a:path w="72963" h="70598">
                <a:moveTo>
                  <a:pt x="32290" y="36241"/>
                </a:moveTo>
                <a:lnTo>
                  <a:pt x="32548" y="33235"/>
                </a:lnTo>
                <a:lnTo>
                  <a:pt x="39710" y="23383"/>
                </a:lnTo>
                <a:lnTo>
                  <a:pt x="34700" y="926"/>
                </a:lnTo>
                <a:lnTo>
                  <a:pt x="20451" y="4985"/>
                </a:lnTo>
                <a:lnTo>
                  <a:pt x="9503" y="12371"/>
                </a:lnTo>
                <a:lnTo>
                  <a:pt x="2479" y="23195"/>
                </a:lnTo>
                <a:lnTo>
                  <a:pt x="0" y="37565"/>
                </a:lnTo>
                <a:lnTo>
                  <a:pt x="0" y="38006"/>
                </a:lnTo>
                <a:lnTo>
                  <a:pt x="204" y="42191"/>
                </a:lnTo>
                <a:lnTo>
                  <a:pt x="4429" y="55862"/>
                </a:lnTo>
                <a:lnTo>
                  <a:pt x="13279" y="65838"/>
                </a:lnTo>
                <a:lnTo>
                  <a:pt x="25644" y="71948"/>
                </a:lnTo>
                <a:lnTo>
                  <a:pt x="40419" y="74023"/>
                </a:lnTo>
                <a:lnTo>
                  <a:pt x="41032" y="74020"/>
                </a:lnTo>
                <a:lnTo>
                  <a:pt x="55389" y="72061"/>
                </a:lnTo>
                <a:lnTo>
                  <a:pt x="66907" y="66884"/>
                </a:lnTo>
                <a:lnTo>
                  <a:pt x="76003" y="59098"/>
                </a:lnTo>
                <a:lnTo>
                  <a:pt x="76003" y="71826"/>
                </a:lnTo>
                <a:lnTo>
                  <a:pt x="108293" y="71826"/>
                </a:lnTo>
                <a:lnTo>
                  <a:pt x="108275" y="1666"/>
                </a:lnTo>
                <a:lnTo>
                  <a:pt x="106717" y="-12369"/>
                </a:lnTo>
                <a:lnTo>
                  <a:pt x="102531" y="-24356"/>
                </a:lnTo>
                <a:lnTo>
                  <a:pt x="95546" y="-34035"/>
                </a:lnTo>
                <a:lnTo>
                  <a:pt x="83436" y="-42179"/>
                </a:lnTo>
                <a:lnTo>
                  <a:pt x="70990" y="-45919"/>
                </a:lnTo>
                <a:lnTo>
                  <a:pt x="55794" y="-47214"/>
                </a:lnTo>
                <a:lnTo>
                  <a:pt x="45485" y="-46848"/>
                </a:lnTo>
                <a:lnTo>
                  <a:pt x="32282" y="-45055"/>
                </a:lnTo>
                <a:lnTo>
                  <a:pt x="20791" y="-41958"/>
                </a:lnTo>
                <a:lnTo>
                  <a:pt x="10109" y="-37771"/>
                </a:lnTo>
                <a:lnTo>
                  <a:pt x="18454" y="-12296"/>
                </a:lnTo>
                <a:lnTo>
                  <a:pt x="25767" y="-14798"/>
                </a:lnTo>
                <a:lnTo>
                  <a:pt x="37646" y="-17645"/>
                </a:lnTo>
                <a:lnTo>
                  <a:pt x="50960" y="-18660"/>
                </a:lnTo>
                <a:lnTo>
                  <a:pt x="61364" y="-17410"/>
                </a:lnTo>
                <a:lnTo>
                  <a:pt x="72482" y="-10233"/>
                </a:lnTo>
                <a:lnTo>
                  <a:pt x="76219" y="2863"/>
                </a:lnTo>
                <a:lnTo>
                  <a:pt x="76219" y="4834"/>
                </a:lnTo>
                <a:lnTo>
                  <a:pt x="72963" y="3773"/>
                </a:lnTo>
                <a:lnTo>
                  <a:pt x="63481" y="19993"/>
                </a:lnTo>
                <a:lnTo>
                  <a:pt x="70944" y="21749"/>
                </a:lnTo>
                <a:lnTo>
                  <a:pt x="76660" y="24396"/>
                </a:lnTo>
                <a:lnTo>
                  <a:pt x="76660" y="30319"/>
                </a:lnTo>
                <a:lnTo>
                  <a:pt x="74951" y="38257"/>
                </a:lnTo>
                <a:lnTo>
                  <a:pt x="65853" y="47503"/>
                </a:lnTo>
                <a:lnTo>
                  <a:pt x="50518" y="50960"/>
                </a:lnTo>
                <a:lnTo>
                  <a:pt x="39762" y="50960"/>
                </a:lnTo>
                <a:lnTo>
                  <a:pt x="32290" y="45684"/>
                </a:lnTo>
                <a:lnTo>
                  <a:pt x="32290" y="36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781713" y="11530449"/>
            <a:ext cx="122561" cy="153527"/>
          </a:xfrm>
          <a:custGeom>
            <a:avLst/>
            <a:gdLst/>
            <a:ahLst/>
            <a:cxnLst/>
            <a:rect l="l" t="t" r="r" b="b"/>
            <a:pathLst>
              <a:path w="122561" h="153527">
                <a:moveTo>
                  <a:pt x="20209" y="121237"/>
                </a:moveTo>
                <a:lnTo>
                  <a:pt x="9001" y="145398"/>
                </a:lnTo>
                <a:lnTo>
                  <a:pt x="13525" y="147851"/>
                </a:lnTo>
                <a:lnTo>
                  <a:pt x="25073" y="152032"/>
                </a:lnTo>
                <a:lnTo>
                  <a:pt x="38653" y="153527"/>
                </a:lnTo>
                <a:lnTo>
                  <a:pt x="51857" y="151746"/>
                </a:lnTo>
                <a:lnTo>
                  <a:pt x="62099" y="146030"/>
                </a:lnTo>
                <a:lnTo>
                  <a:pt x="70284" y="135826"/>
                </a:lnTo>
                <a:lnTo>
                  <a:pt x="77317" y="120580"/>
                </a:lnTo>
                <a:lnTo>
                  <a:pt x="122561" y="0"/>
                </a:lnTo>
                <a:lnTo>
                  <a:pt x="87858" y="0"/>
                </a:lnTo>
                <a:lnTo>
                  <a:pt x="62158" y="80171"/>
                </a:lnTo>
                <a:lnTo>
                  <a:pt x="35359" y="0"/>
                </a:lnTo>
                <a:lnTo>
                  <a:pt x="0" y="0"/>
                </a:lnTo>
                <a:lnTo>
                  <a:pt x="46125" y="118168"/>
                </a:lnTo>
                <a:lnTo>
                  <a:pt x="43272" y="124090"/>
                </a:lnTo>
                <a:lnTo>
                  <a:pt x="40193" y="125855"/>
                </a:lnTo>
                <a:lnTo>
                  <a:pt x="30083" y="125855"/>
                </a:lnTo>
                <a:lnTo>
                  <a:pt x="24602" y="123875"/>
                </a:lnTo>
                <a:lnTo>
                  <a:pt x="20209" y="121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42275" y="11487837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983341" y="11576343"/>
            <a:ext cx="72963" cy="70598"/>
          </a:xfrm>
          <a:custGeom>
            <a:avLst/>
            <a:gdLst/>
            <a:ahLst/>
            <a:cxnLst/>
            <a:rect l="l" t="t" r="r" b="b"/>
            <a:pathLst>
              <a:path w="72963" h="70598">
                <a:moveTo>
                  <a:pt x="34700" y="926"/>
                </a:moveTo>
                <a:lnTo>
                  <a:pt x="39710" y="23383"/>
                </a:lnTo>
                <a:lnTo>
                  <a:pt x="55353" y="19993"/>
                </a:lnTo>
                <a:lnTo>
                  <a:pt x="63481" y="19993"/>
                </a:lnTo>
                <a:lnTo>
                  <a:pt x="72963" y="3773"/>
                </a:lnTo>
                <a:lnTo>
                  <a:pt x="61317" y="1034"/>
                </a:lnTo>
                <a:lnTo>
                  <a:pt x="47449" y="0"/>
                </a:lnTo>
                <a:lnTo>
                  <a:pt x="34700" y="926"/>
                </a:lnTo>
                <a:close/>
              </a:path>
              <a:path w="72963" h="70598">
                <a:moveTo>
                  <a:pt x="32290" y="36241"/>
                </a:moveTo>
                <a:lnTo>
                  <a:pt x="32548" y="33235"/>
                </a:lnTo>
                <a:lnTo>
                  <a:pt x="39710" y="23383"/>
                </a:lnTo>
                <a:lnTo>
                  <a:pt x="34700" y="926"/>
                </a:lnTo>
                <a:lnTo>
                  <a:pt x="20451" y="4985"/>
                </a:lnTo>
                <a:lnTo>
                  <a:pt x="9503" y="12371"/>
                </a:lnTo>
                <a:lnTo>
                  <a:pt x="2479" y="23195"/>
                </a:lnTo>
                <a:lnTo>
                  <a:pt x="0" y="37565"/>
                </a:lnTo>
                <a:lnTo>
                  <a:pt x="0" y="38006"/>
                </a:lnTo>
                <a:lnTo>
                  <a:pt x="204" y="42191"/>
                </a:lnTo>
                <a:lnTo>
                  <a:pt x="4429" y="55862"/>
                </a:lnTo>
                <a:lnTo>
                  <a:pt x="13279" y="65838"/>
                </a:lnTo>
                <a:lnTo>
                  <a:pt x="25644" y="71948"/>
                </a:lnTo>
                <a:lnTo>
                  <a:pt x="40419" y="74023"/>
                </a:lnTo>
                <a:lnTo>
                  <a:pt x="41032" y="74020"/>
                </a:lnTo>
                <a:lnTo>
                  <a:pt x="55389" y="72061"/>
                </a:lnTo>
                <a:lnTo>
                  <a:pt x="66907" y="66884"/>
                </a:lnTo>
                <a:lnTo>
                  <a:pt x="76003" y="59098"/>
                </a:lnTo>
                <a:lnTo>
                  <a:pt x="76003" y="71826"/>
                </a:lnTo>
                <a:lnTo>
                  <a:pt x="108293" y="71826"/>
                </a:lnTo>
                <a:lnTo>
                  <a:pt x="108275" y="1666"/>
                </a:lnTo>
                <a:lnTo>
                  <a:pt x="106717" y="-12369"/>
                </a:lnTo>
                <a:lnTo>
                  <a:pt x="102531" y="-24356"/>
                </a:lnTo>
                <a:lnTo>
                  <a:pt x="95546" y="-34035"/>
                </a:lnTo>
                <a:lnTo>
                  <a:pt x="83436" y="-42179"/>
                </a:lnTo>
                <a:lnTo>
                  <a:pt x="70990" y="-45919"/>
                </a:lnTo>
                <a:lnTo>
                  <a:pt x="55794" y="-47214"/>
                </a:lnTo>
                <a:lnTo>
                  <a:pt x="45485" y="-46848"/>
                </a:lnTo>
                <a:lnTo>
                  <a:pt x="32282" y="-45055"/>
                </a:lnTo>
                <a:lnTo>
                  <a:pt x="20791" y="-41958"/>
                </a:lnTo>
                <a:lnTo>
                  <a:pt x="10109" y="-37771"/>
                </a:lnTo>
                <a:lnTo>
                  <a:pt x="18454" y="-12296"/>
                </a:lnTo>
                <a:lnTo>
                  <a:pt x="25767" y="-14798"/>
                </a:lnTo>
                <a:lnTo>
                  <a:pt x="37646" y="-17645"/>
                </a:lnTo>
                <a:lnTo>
                  <a:pt x="50960" y="-18660"/>
                </a:lnTo>
                <a:lnTo>
                  <a:pt x="61364" y="-17410"/>
                </a:lnTo>
                <a:lnTo>
                  <a:pt x="72482" y="-10233"/>
                </a:lnTo>
                <a:lnTo>
                  <a:pt x="76219" y="2863"/>
                </a:lnTo>
                <a:lnTo>
                  <a:pt x="76219" y="4834"/>
                </a:lnTo>
                <a:lnTo>
                  <a:pt x="72963" y="3773"/>
                </a:lnTo>
                <a:lnTo>
                  <a:pt x="63481" y="19993"/>
                </a:lnTo>
                <a:lnTo>
                  <a:pt x="70944" y="21749"/>
                </a:lnTo>
                <a:lnTo>
                  <a:pt x="76660" y="24396"/>
                </a:lnTo>
                <a:lnTo>
                  <a:pt x="76660" y="30319"/>
                </a:lnTo>
                <a:lnTo>
                  <a:pt x="74951" y="38257"/>
                </a:lnTo>
                <a:lnTo>
                  <a:pt x="65853" y="47503"/>
                </a:lnTo>
                <a:lnTo>
                  <a:pt x="50518" y="50960"/>
                </a:lnTo>
                <a:lnTo>
                  <a:pt x="39762" y="50960"/>
                </a:lnTo>
                <a:lnTo>
                  <a:pt x="32290" y="45684"/>
                </a:lnTo>
                <a:lnTo>
                  <a:pt x="32290" y="36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120402" y="11528241"/>
            <a:ext cx="70944" cy="119933"/>
          </a:xfrm>
          <a:custGeom>
            <a:avLst/>
            <a:gdLst/>
            <a:ahLst/>
            <a:cxnLst/>
            <a:rect l="l" t="t" r="r" b="b"/>
            <a:pathLst>
              <a:path w="70944" h="119933">
                <a:moveTo>
                  <a:pt x="0" y="2206"/>
                </a:moveTo>
                <a:lnTo>
                  <a:pt x="0" y="119933"/>
                </a:lnTo>
                <a:lnTo>
                  <a:pt x="33388" y="119933"/>
                </a:lnTo>
                <a:lnTo>
                  <a:pt x="33388" y="76435"/>
                </a:lnTo>
                <a:lnTo>
                  <a:pt x="33605" y="70495"/>
                </a:lnTo>
                <a:lnTo>
                  <a:pt x="37043" y="54786"/>
                </a:lnTo>
                <a:lnTo>
                  <a:pt x="44372" y="43688"/>
                </a:lnTo>
                <a:lnTo>
                  <a:pt x="55213" y="37101"/>
                </a:lnTo>
                <a:lnTo>
                  <a:pt x="69188" y="34927"/>
                </a:lnTo>
                <a:lnTo>
                  <a:pt x="70944" y="34927"/>
                </a:lnTo>
                <a:lnTo>
                  <a:pt x="70944" y="0"/>
                </a:lnTo>
                <a:lnTo>
                  <a:pt x="60933" y="635"/>
                </a:lnTo>
                <a:lnTo>
                  <a:pt x="48966" y="5373"/>
                </a:lnTo>
                <a:lnTo>
                  <a:pt x="39972" y="14033"/>
                </a:lnTo>
                <a:lnTo>
                  <a:pt x="33388" y="25926"/>
                </a:lnTo>
                <a:lnTo>
                  <a:pt x="33388" y="2206"/>
                </a:lnTo>
                <a:lnTo>
                  <a:pt x="0" y="2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211995" y="11530452"/>
            <a:ext cx="35575" cy="117717"/>
          </a:xfrm>
          <a:custGeom>
            <a:avLst/>
            <a:gdLst/>
            <a:ahLst/>
            <a:cxnLst/>
            <a:rect l="l" t="t" r="r" b="b"/>
            <a:pathLst>
              <a:path w="35575" h="117717">
                <a:moveTo>
                  <a:pt x="0" y="82573"/>
                </a:moveTo>
                <a:lnTo>
                  <a:pt x="0" y="117717"/>
                </a:lnTo>
                <a:lnTo>
                  <a:pt x="35575" y="117717"/>
                </a:lnTo>
                <a:lnTo>
                  <a:pt x="35575" y="82573"/>
                </a:lnTo>
                <a:lnTo>
                  <a:pt x="0" y="82573"/>
                </a:lnTo>
                <a:close/>
              </a:path>
              <a:path w="35575" h="117717">
                <a:moveTo>
                  <a:pt x="0" y="0"/>
                </a:moveTo>
                <a:lnTo>
                  <a:pt x="0" y="35143"/>
                </a:lnTo>
                <a:lnTo>
                  <a:pt x="35575" y="35143"/>
                </a:lnTo>
                <a:lnTo>
                  <a:pt x="35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211995" y="11630598"/>
            <a:ext cx="35575" cy="0"/>
          </a:xfrm>
          <a:custGeom>
            <a:avLst/>
            <a:gdLst/>
            <a:ahLst/>
            <a:cxnLst/>
            <a:rect l="l" t="t" r="r" b="b"/>
            <a:pathLst>
              <a:path w="35575">
                <a:moveTo>
                  <a:pt x="0" y="0"/>
                </a:moveTo>
                <a:lnTo>
                  <a:pt x="35575" y="0"/>
                </a:lnTo>
              </a:path>
            </a:pathLst>
          </a:custGeom>
          <a:ln w="364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211995" y="11548024"/>
            <a:ext cx="35575" cy="0"/>
          </a:xfrm>
          <a:custGeom>
            <a:avLst/>
            <a:gdLst/>
            <a:ahLst/>
            <a:cxnLst/>
            <a:rect l="l" t="t" r="r" b="b"/>
            <a:pathLst>
              <a:path w="35575">
                <a:moveTo>
                  <a:pt x="0" y="0"/>
                </a:moveTo>
                <a:lnTo>
                  <a:pt x="35575" y="0"/>
                </a:lnTo>
              </a:path>
            </a:pathLst>
          </a:custGeom>
          <a:ln w="364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334994" y="11526717"/>
            <a:ext cx="89398" cy="157038"/>
          </a:xfrm>
          <a:custGeom>
            <a:avLst/>
            <a:gdLst/>
            <a:ahLst/>
            <a:cxnLst/>
            <a:rect l="l" t="t" r="r" b="b"/>
            <a:pathLst>
              <a:path w="89398" h="157038">
                <a:moveTo>
                  <a:pt x="42567" y="46625"/>
                </a:moveTo>
                <a:lnTo>
                  <a:pt x="51145" y="36384"/>
                </a:lnTo>
                <a:lnTo>
                  <a:pt x="65237" y="32496"/>
                </a:lnTo>
                <a:lnTo>
                  <a:pt x="74455" y="34032"/>
                </a:lnTo>
                <a:lnTo>
                  <a:pt x="85320" y="42122"/>
                </a:lnTo>
                <a:lnTo>
                  <a:pt x="89398" y="55343"/>
                </a:lnTo>
                <a:lnTo>
                  <a:pt x="88741" y="2627"/>
                </a:lnTo>
                <a:lnTo>
                  <a:pt x="88741" y="16689"/>
                </a:lnTo>
                <a:lnTo>
                  <a:pt x="86869" y="14780"/>
                </a:lnTo>
                <a:lnTo>
                  <a:pt x="77530" y="7170"/>
                </a:lnTo>
                <a:lnTo>
                  <a:pt x="66048" y="1942"/>
                </a:lnTo>
                <a:lnTo>
                  <a:pt x="51401" y="0"/>
                </a:lnTo>
                <a:lnTo>
                  <a:pt x="40860" y="55568"/>
                </a:lnTo>
                <a:lnTo>
                  <a:pt x="42567" y="46625"/>
                </a:lnTo>
                <a:close/>
              </a:path>
              <a:path w="89398" h="157038">
                <a:moveTo>
                  <a:pt x="74022" y="124254"/>
                </a:moveTo>
                <a:lnTo>
                  <a:pt x="58206" y="126944"/>
                </a:lnTo>
                <a:lnTo>
                  <a:pt x="52857" y="126784"/>
                </a:lnTo>
                <a:lnTo>
                  <a:pt x="39955" y="124940"/>
                </a:lnTo>
                <a:lnTo>
                  <a:pt x="28072" y="121193"/>
                </a:lnTo>
                <a:lnTo>
                  <a:pt x="16699" y="115746"/>
                </a:lnTo>
                <a:lnTo>
                  <a:pt x="3294" y="143427"/>
                </a:lnTo>
                <a:lnTo>
                  <a:pt x="12128" y="147515"/>
                </a:lnTo>
                <a:lnTo>
                  <a:pt x="23639" y="151609"/>
                </a:lnTo>
                <a:lnTo>
                  <a:pt x="35871" y="154593"/>
                </a:lnTo>
                <a:lnTo>
                  <a:pt x="48905" y="156418"/>
                </a:lnTo>
                <a:lnTo>
                  <a:pt x="62825" y="157038"/>
                </a:lnTo>
                <a:lnTo>
                  <a:pt x="68218" y="156940"/>
                </a:lnTo>
                <a:lnTo>
                  <a:pt x="83368" y="155408"/>
                </a:lnTo>
                <a:lnTo>
                  <a:pt x="96122" y="152079"/>
                </a:lnTo>
                <a:lnTo>
                  <a:pt x="106644" y="147032"/>
                </a:lnTo>
                <a:lnTo>
                  <a:pt x="115099" y="140348"/>
                </a:lnTo>
                <a:lnTo>
                  <a:pt x="121623" y="132082"/>
                </a:lnTo>
                <a:lnTo>
                  <a:pt x="126598" y="121259"/>
                </a:lnTo>
                <a:lnTo>
                  <a:pt x="129519" y="108263"/>
                </a:lnTo>
                <a:lnTo>
                  <a:pt x="130474" y="92899"/>
                </a:lnTo>
                <a:lnTo>
                  <a:pt x="130474" y="2627"/>
                </a:lnTo>
                <a:lnTo>
                  <a:pt x="88741" y="2627"/>
                </a:lnTo>
                <a:lnTo>
                  <a:pt x="89398" y="55343"/>
                </a:lnTo>
                <a:lnTo>
                  <a:pt x="89398" y="55784"/>
                </a:lnTo>
                <a:lnTo>
                  <a:pt x="87743" y="64597"/>
                </a:lnTo>
                <a:lnTo>
                  <a:pt x="79220" y="74922"/>
                </a:lnTo>
                <a:lnTo>
                  <a:pt x="65237" y="78847"/>
                </a:lnTo>
                <a:lnTo>
                  <a:pt x="55770" y="77265"/>
                </a:lnTo>
                <a:lnTo>
                  <a:pt x="44913" y="69169"/>
                </a:lnTo>
                <a:lnTo>
                  <a:pt x="40860" y="56000"/>
                </a:lnTo>
                <a:lnTo>
                  <a:pt x="40860" y="55568"/>
                </a:lnTo>
                <a:lnTo>
                  <a:pt x="51401" y="0"/>
                </a:lnTo>
                <a:lnTo>
                  <a:pt x="38630" y="1572"/>
                </a:lnTo>
                <a:lnTo>
                  <a:pt x="26278" y="6503"/>
                </a:lnTo>
                <a:lnTo>
                  <a:pt x="15655" y="14571"/>
                </a:lnTo>
                <a:lnTo>
                  <a:pt x="7346" y="25550"/>
                </a:lnTo>
                <a:lnTo>
                  <a:pt x="1933" y="39216"/>
                </a:lnTo>
                <a:lnTo>
                  <a:pt x="0" y="55343"/>
                </a:lnTo>
                <a:lnTo>
                  <a:pt x="0" y="55885"/>
                </a:lnTo>
                <a:lnTo>
                  <a:pt x="1894" y="71762"/>
                </a:lnTo>
                <a:lnTo>
                  <a:pt x="7202" y="85256"/>
                </a:lnTo>
                <a:lnTo>
                  <a:pt x="15431" y="96143"/>
                </a:lnTo>
                <a:lnTo>
                  <a:pt x="26088" y="104198"/>
                </a:lnTo>
                <a:lnTo>
                  <a:pt x="38681" y="109196"/>
                </a:lnTo>
                <a:lnTo>
                  <a:pt x="52715" y="110912"/>
                </a:lnTo>
                <a:lnTo>
                  <a:pt x="56042" y="110809"/>
                </a:lnTo>
                <a:lnTo>
                  <a:pt x="69826" y="107800"/>
                </a:lnTo>
                <a:lnTo>
                  <a:pt x="80719" y="101506"/>
                </a:lnTo>
                <a:lnTo>
                  <a:pt x="89398" y="93124"/>
                </a:lnTo>
                <a:lnTo>
                  <a:pt x="89398" y="97733"/>
                </a:lnTo>
                <a:lnTo>
                  <a:pt x="89033" y="103573"/>
                </a:lnTo>
                <a:lnTo>
                  <a:pt x="84287" y="116371"/>
                </a:lnTo>
                <a:lnTo>
                  <a:pt x="74022" y="124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483044" y="11526711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4" y="49785"/>
                </a:lnTo>
                <a:lnTo>
                  <a:pt x="51709" y="39392"/>
                </a:lnTo>
                <a:lnTo>
                  <a:pt x="65452" y="35359"/>
                </a:lnTo>
                <a:lnTo>
                  <a:pt x="77757" y="38611"/>
                </a:lnTo>
                <a:lnTo>
                  <a:pt x="87212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1"/>
                </a:lnTo>
                <a:lnTo>
                  <a:pt x="34895" y="6987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7"/>
                </a:lnTo>
                <a:lnTo>
                  <a:pt x="23088" y="14459"/>
                </a:lnTo>
                <a:lnTo>
                  <a:pt x="13411" y="24090"/>
                </a:lnTo>
                <a:lnTo>
                  <a:pt x="6149" y="35501"/>
                </a:lnTo>
                <a:lnTo>
                  <a:pt x="1584" y="48316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631963" y="11526708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770339" y="11529343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1" y="88957"/>
                </a:moveTo>
                <a:lnTo>
                  <a:pt x="5654" y="102622"/>
                </a:lnTo>
                <a:lnTo>
                  <a:pt x="13991" y="112842"/>
                </a:lnTo>
                <a:lnTo>
                  <a:pt x="25676" y="119245"/>
                </a:lnTo>
                <a:lnTo>
                  <a:pt x="40419" y="121462"/>
                </a:lnTo>
                <a:lnTo>
                  <a:pt x="43108" y="121385"/>
                </a:lnTo>
                <a:lnTo>
                  <a:pt x="56859" y="118187"/>
                </a:lnTo>
                <a:lnTo>
                  <a:pt x="67656" y="111409"/>
                </a:lnTo>
                <a:lnTo>
                  <a:pt x="75994" y="10257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8" y="65895"/>
                </a:lnTo>
                <a:lnTo>
                  <a:pt x="70648" y="79612"/>
                </a:lnTo>
                <a:lnTo>
                  <a:pt x="58647" y="84348"/>
                </a:lnTo>
                <a:lnTo>
                  <a:pt x="57752" y="84329"/>
                </a:lnTo>
                <a:lnTo>
                  <a:pt x="46140" y="78907"/>
                </a:lnTo>
                <a:lnTo>
                  <a:pt x="41732" y="64364"/>
                </a:lnTo>
                <a:lnTo>
                  <a:pt x="41732" y="0"/>
                </a:lnTo>
                <a:lnTo>
                  <a:pt x="0" y="0"/>
                </a:lnTo>
                <a:lnTo>
                  <a:pt x="0" y="77759"/>
                </a:lnTo>
                <a:lnTo>
                  <a:pt x="961" y="88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932222" y="11487837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998116" y="11487837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041384" y="11529343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1" y="88957"/>
                </a:moveTo>
                <a:lnTo>
                  <a:pt x="5654" y="102622"/>
                </a:lnTo>
                <a:lnTo>
                  <a:pt x="13991" y="112842"/>
                </a:lnTo>
                <a:lnTo>
                  <a:pt x="25676" y="119245"/>
                </a:lnTo>
                <a:lnTo>
                  <a:pt x="40419" y="121462"/>
                </a:lnTo>
                <a:lnTo>
                  <a:pt x="43108" y="121385"/>
                </a:lnTo>
                <a:lnTo>
                  <a:pt x="56859" y="118187"/>
                </a:lnTo>
                <a:lnTo>
                  <a:pt x="67656" y="111409"/>
                </a:lnTo>
                <a:lnTo>
                  <a:pt x="75994" y="10257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8" y="65895"/>
                </a:lnTo>
                <a:lnTo>
                  <a:pt x="70648" y="79612"/>
                </a:lnTo>
                <a:lnTo>
                  <a:pt x="58647" y="84348"/>
                </a:lnTo>
                <a:lnTo>
                  <a:pt x="57752" y="84329"/>
                </a:lnTo>
                <a:lnTo>
                  <a:pt x="46140" y="78907"/>
                </a:lnTo>
                <a:lnTo>
                  <a:pt x="41732" y="64364"/>
                </a:lnTo>
                <a:lnTo>
                  <a:pt x="41732" y="0"/>
                </a:lnTo>
                <a:lnTo>
                  <a:pt x="0" y="0"/>
                </a:lnTo>
                <a:lnTo>
                  <a:pt x="0" y="77759"/>
                </a:lnTo>
                <a:lnTo>
                  <a:pt x="961" y="88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176690" y="11526711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4" y="49785"/>
                </a:lnTo>
                <a:lnTo>
                  <a:pt x="51709" y="39392"/>
                </a:lnTo>
                <a:lnTo>
                  <a:pt x="65452" y="35359"/>
                </a:lnTo>
                <a:lnTo>
                  <a:pt x="77757" y="38611"/>
                </a:lnTo>
                <a:lnTo>
                  <a:pt x="87212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1"/>
                </a:lnTo>
                <a:lnTo>
                  <a:pt x="34895" y="6987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7"/>
                </a:lnTo>
                <a:lnTo>
                  <a:pt x="23088" y="14459"/>
                </a:lnTo>
                <a:lnTo>
                  <a:pt x="13411" y="24090"/>
                </a:lnTo>
                <a:lnTo>
                  <a:pt x="6149" y="35501"/>
                </a:lnTo>
                <a:lnTo>
                  <a:pt x="1584" y="48316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347355" y="11487837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389745" y="11626754"/>
            <a:ext cx="43488" cy="0"/>
          </a:xfrm>
          <a:custGeom>
            <a:avLst/>
            <a:gdLst/>
            <a:ahLst/>
            <a:cxnLst/>
            <a:rect l="l" t="t" r="r" b="b"/>
            <a:pathLst>
              <a:path w="43488">
                <a:moveTo>
                  <a:pt x="0" y="0"/>
                </a:moveTo>
                <a:lnTo>
                  <a:pt x="43488" y="0"/>
                </a:lnTo>
              </a:path>
            </a:pathLst>
          </a:custGeom>
          <a:ln w="441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444657" y="11526711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4" y="49785"/>
                </a:lnTo>
                <a:lnTo>
                  <a:pt x="51709" y="39392"/>
                </a:lnTo>
                <a:lnTo>
                  <a:pt x="65452" y="35359"/>
                </a:lnTo>
                <a:lnTo>
                  <a:pt x="77757" y="38611"/>
                </a:lnTo>
                <a:lnTo>
                  <a:pt x="87212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1"/>
                </a:lnTo>
                <a:lnTo>
                  <a:pt x="34895" y="6987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7"/>
                </a:lnTo>
                <a:lnTo>
                  <a:pt x="23088" y="14459"/>
                </a:lnTo>
                <a:lnTo>
                  <a:pt x="13411" y="24090"/>
                </a:lnTo>
                <a:lnTo>
                  <a:pt x="6149" y="35501"/>
                </a:lnTo>
                <a:lnTo>
                  <a:pt x="1584" y="48316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593581" y="11527365"/>
            <a:ext cx="79288" cy="120806"/>
          </a:xfrm>
          <a:custGeom>
            <a:avLst/>
            <a:gdLst/>
            <a:ahLst/>
            <a:cxnLst/>
            <a:rect l="l" t="t" r="r" b="b"/>
            <a:pathLst>
              <a:path w="79288" h="120806">
                <a:moveTo>
                  <a:pt x="0" y="1980"/>
                </a:moveTo>
                <a:lnTo>
                  <a:pt x="0" y="120806"/>
                </a:lnTo>
                <a:lnTo>
                  <a:pt x="41732" y="120806"/>
                </a:lnTo>
                <a:lnTo>
                  <a:pt x="41771" y="81274"/>
                </a:lnTo>
                <a:lnTo>
                  <a:pt x="44450" y="64629"/>
                </a:lnTo>
                <a:lnTo>
                  <a:pt x="51171" y="52993"/>
                </a:lnTo>
                <a:lnTo>
                  <a:pt x="61695" y="46161"/>
                </a:lnTo>
                <a:lnTo>
                  <a:pt x="75778" y="43929"/>
                </a:lnTo>
                <a:lnTo>
                  <a:pt x="79288" y="43929"/>
                </a:lnTo>
                <a:lnTo>
                  <a:pt x="79288" y="0"/>
                </a:lnTo>
                <a:lnTo>
                  <a:pt x="69282" y="634"/>
                </a:lnTo>
                <a:lnTo>
                  <a:pt x="57310" y="5371"/>
                </a:lnTo>
                <a:lnTo>
                  <a:pt x="48313" y="14028"/>
                </a:lnTo>
                <a:lnTo>
                  <a:pt x="41732" y="25916"/>
                </a:lnTo>
                <a:lnTo>
                  <a:pt x="41732" y="1980"/>
                </a:lnTo>
                <a:lnTo>
                  <a:pt x="0" y="1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680991" y="11526717"/>
            <a:ext cx="89398" cy="157038"/>
          </a:xfrm>
          <a:custGeom>
            <a:avLst/>
            <a:gdLst/>
            <a:ahLst/>
            <a:cxnLst/>
            <a:rect l="l" t="t" r="r" b="b"/>
            <a:pathLst>
              <a:path w="89398" h="157038">
                <a:moveTo>
                  <a:pt x="42567" y="46625"/>
                </a:moveTo>
                <a:lnTo>
                  <a:pt x="51145" y="36384"/>
                </a:lnTo>
                <a:lnTo>
                  <a:pt x="65237" y="32496"/>
                </a:lnTo>
                <a:lnTo>
                  <a:pt x="74455" y="34032"/>
                </a:lnTo>
                <a:lnTo>
                  <a:pt x="85320" y="42122"/>
                </a:lnTo>
                <a:lnTo>
                  <a:pt x="89398" y="55343"/>
                </a:lnTo>
                <a:lnTo>
                  <a:pt x="88741" y="2627"/>
                </a:lnTo>
                <a:lnTo>
                  <a:pt x="88741" y="16689"/>
                </a:lnTo>
                <a:lnTo>
                  <a:pt x="86869" y="14780"/>
                </a:lnTo>
                <a:lnTo>
                  <a:pt x="77530" y="7170"/>
                </a:lnTo>
                <a:lnTo>
                  <a:pt x="66048" y="1942"/>
                </a:lnTo>
                <a:lnTo>
                  <a:pt x="51401" y="0"/>
                </a:lnTo>
                <a:lnTo>
                  <a:pt x="40860" y="55568"/>
                </a:lnTo>
                <a:lnTo>
                  <a:pt x="42567" y="46625"/>
                </a:lnTo>
                <a:close/>
              </a:path>
              <a:path w="89398" h="157038">
                <a:moveTo>
                  <a:pt x="74022" y="124254"/>
                </a:moveTo>
                <a:lnTo>
                  <a:pt x="58206" y="126944"/>
                </a:lnTo>
                <a:lnTo>
                  <a:pt x="52857" y="126784"/>
                </a:lnTo>
                <a:lnTo>
                  <a:pt x="39955" y="124940"/>
                </a:lnTo>
                <a:lnTo>
                  <a:pt x="28072" y="121193"/>
                </a:lnTo>
                <a:lnTo>
                  <a:pt x="16699" y="115746"/>
                </a:lnTo>
                <a:lnTo>
                  <a:pt x="3294" y="143427"/>
                </a:lnTo>
                <a:lnTo>
                  <a:pt x="12132" y="147515"/>
                </a:lnTo>
                <a:lnTo>
                  <a:pt x="23643" y="151609"/>
                </a:lnTo>
                <a:lnTo>
                  <a:pt x="35874" y="154593"/>
                </a:lnTo>
                <a:lnTo>
                  <a:pt x="48906" y="156418"/>
                </a:lnTo>
                <a:lnTo>
                  <a:pt x="62825" y="157038"/>
                </a:lnTo>
                <a:lnTo>
                  <a:pt x="68218" y="156940"/>
                </a:lnTo>
                <a:lnTo>
                  <a:pt x="83368" y="155408"/>
                </a:lnTo>
                <a:lnTo>
                  <a:pt x="96122" y="152079"/>
                </a:lnTo>
                <a:lnTo>
                  <a:pt x="106644" y="147032"/>
                </a:lnTo>
                <a:lnTo>
                  <a:pt x="115099" y="140348"/>
                </a:lnTo>
                <a:lnTo>
                  <a:pt x="121623" y="132082"/>
                </a:lnTo>
                <a:lnTo>
                  <a:pt x="126598" y="121259"/>
                </a:lnTo>
                <a:lnTo>
                  <a:pt x="129519" y="108263"/>
                </a:lnTo>
                <a:lnTo>
                  <a:pt x="130474" y="92899"/>
                </a:lnTo>
                <a:lnTo>
                  <a:pt x="130474" y="2627"/>
                </a:lnTo>
                <a:lnTo>
                  <a:pt x="88741" y="2627"/>
                </a:lnTo>
                <a:lnTo>
                  <a:pt x="89398" y="55343"/>
                </a:lnTo>
                <a:lnTo>
                  <a:pt x="89398" y="55784"/>
                </a:lnTo>
                <a:lnTo>
                  <a:pt x="87743" y="64597"/>
                </a:lnTo>
                <a:lnTo>
                  <a:pt x="79220" y="74922"/>
                </a:lnTo>
                <a:lnTo>
                  <a:pt x="65237" y="78847"/>
                </a:lnTo>
                <a:lnTo>
                  <a:pt x="55770" y="77265"/>
                </a:lnTo>
                <a:lnTo>
                  <a:pt x="44913" y="69169"/>
                </a:lnTo>
                <a:lnTo>
                  <a:pt x="40860" y="56000"/>
                </a:lnTo>
                <a:lnTo>
                  <a:pt x="40860" y="55568"/>
                </a:lnTo>
                <a:lnTo>
                  <a:pt x="51401" y="0"/>
                </a:lnTo>
                <a:lnTo>
                  <a:pt x="38630" y="1572"/>
                </a:lnTo>
                <a:lnTo>
                  <a:pt x="26278" y="6503"/>
                </a:lnTo>
                <a:lnTo>
                  <a:pt x="15655" y="14571"/>
                </a:lnTo>
                <a:lnTo>
                  <a:pt x="7346" y="25550"/>
                </a:lnTo>
                <a:lnTo>
                  <a:pt x="1933" y="39216"/>
                </a:lnTo>
                <a:lnTo>
                  <a:pt x="0" y="55343"/>
                </a:lnTo>
                <a:lnTo>
                  <a:pt x="0" y="55885"/>
                </a:lnTo>
                <a:lnTo>
                  <a:pt x="1894" y="71762"/>
                </a:lnTo>
                <a:lnTo>
                  <a:pt x="7202" y="85256"/>
                </a:lnTo>
                <a:lnTo>
                  <a:pt x="15431" y="96143"/>
                </a:lnTo>
                <a:lnTo>
                  <a:pt x="26088" y="104198"/>
                </a:lnTo>
                <a:lnTo>
                  <a:pt x="38681" y="109196"/>
                </a:lnTo>
                <a:lnTo>
                  <a:pt x="52715" y="110912"/>
                </a:lnTo>
                <a:lnTo>
                  <a:pt x="56042" y="110809"/>
                </a:lnTo>
                <a:lnTo>
                  <a:pt x="69826" y="107800"/>
                </a:lnTo>
                <a:lnTo>
                  <a:pt x="80719" y="101506"/>
                </a:lnTo>
                <a:lnTo>
                  <a:pt x="89398" y="93124"/>
                </a:lnTo>
                <a:lnTo>
                  <a:pt x="89398" y="97733"/>
                </a:lnTo>
                <a:lnTo>
                  <a:pt x="89033" y="103573"/>
                </a:lnTo>
                <a:lnTo>
                  <a:pt x="84287" y="116371"/>
                </a:lnTo>
                <a:lnTo>
                  <a:pt x="74022" y="124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829477" y="11494421"/>
            <a:ext cx="43488" cy="70728"/>
          </a:xfrm>
          <a:custGeom>
            <a:avLst/>
            <a:gdLst/>
            <a:ahLst/>
            <a:cxnLst/>
            <a:rect l="l" t="t" r="r" b="b"/>
            <a:pathLst>
              <a:path w="43488" h="70728">
                <a:moveTo>
                  <a:pt x="2863" y="70728"/>
                </a:moveTo>
                <a:lnTo>
                  <a:pt x="11810" y="70068"/>
                </a:lnTo>
                <a:lnTo>
                  <a:pt x="25396" y="66139"/>
                </a:lnTo>
                <a:lnTo>
                  <a:pt x="35326" y="58355"/>
                </a:lnTo>
                <a:lnTo>
                  <a:pt x="41417" y="46323"/>
                </a:lnTo>
                <a:lnTo>
                  <a:pt x="43488" y="29652"/>
                </a:lnTo>
                <a:lnTo>
                  <a:pt x="43488" y="0"/>
                </a:lnTo>
                <a:lnTo>
                  <a:pt x="7913" y="0"/>
                </a:lnTo>
                <a:lnTo>
                  <a:pt x="7913" y="35143"/>
                </a:lnTo>
                <a:lnTo>
                  <a:pt x="21523" y="35143"/>
                </a:lnTo>
                <a:lnTo>
                  <a:pt x="21084" y="42403"/>
                </a:lnTo>
                <a:lnTo>
                  <a:pt x="14293" y="52278"/>
                </a:lnTo>
                <a:lnTo>
                  <a:pt x="0" y="56892"/>
                </a:lnTo>
                <a:lnTo>
                  <a:pt x="2863" y="70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888565" y="11528245"/>
            <a:ext cx="68379" cy="101253"/>
          </a:xfrm>
          <a:custGeom>
            <a:avLst/>
            <a:gdLst/>
            <a:ahLst/>
            <a:cxnLst/>
            <a:rect l="l" t="t" r="r" b="b"/>
            <a:pathLst>
              <a:path w="68379" h="101253">
                <a:moveTo>
                  <a:pt x="33378" y="60844"/>
                </a:moveTo>
                <a:lnTo>
                  <a:pt x="33951" y="53907"/>
                </a:lnTo>
                <a:lnTo>
                  <a:pt x="39420" y="40270"/>
                </a:lnTo>
                <a:lnTo>
                  <a:pt x="49362" y="31463"/>
                </a:lnTo>
                <a:lnTo>
                  <a:pt x="62158" y="28338"/>
                </a:lnTo>
                <a:lnTo>
                  <a:pt x="68379" y="2170"/>
                </a:lnTo>
                <a:lnTo>
                  <a:pt x="53588" y="0"/>
                </a:lnTo>
                <a:lnTo>
                  <a:pt x="48583" y="232"/>
                </a:lnTo>
                <a:lnTo>
                  <a:pt x="35997" y="2997"/>
                </a:lnTo>
                <a:lnTo>
                  <a:pt x="33378" y="60844"/>
                </a:lnTo>
                <a:close/>
              </a:path>
              <a:path w="68379" h="101253">
                <a:moveTo>
                  <a:pt x="0" y="60844"/>
                </a:moveTo>
                <a:lnTo>
                  <a:pt x="0" y="61285"/>
                </a:lnTo>
                <a:lnTo>
                  <a:pt x="277" y="68179"/>
                </a:lnTo>
                <a:lnTo>
                  <a:pt x="3431" y="84305"/>
                </a:lnTo>
                <a:lnTo>
                  <a:pt x="9641" y="97690"/>
                </a:lnTo>
                <a:lnTo>
                  <a:pt x="18334" y="108250"/>
                </a:lnTo>
                <a:lnTo>
                  <a:pt x="28938" y="115898"/>
                </a:lnTo>
                <a:lnTo>
                  <a:pt x="40881" y="120550"/>
                </a:lnTo>
                <a:lnTo>
                  <a:pt x="53588" y="122119"/>
                </a:lnTo>
                <a:lnTo>
                  <a:pt x="57577" y="121971"/>
                </a:lnTo>
                <a:lnTo>
                  <a:pt x="71105" y="118795"/>
                </a:lnTo>
                <a:lnTo>
                  <a:pt x="81824" y="112173"/>
                </a:lnTo>
                <a:lnTo>
                  <a:pt x="90271" y="103018"/>
                </a:lnTo>
                <a:lnTo>
                  <a:pt x="90271" y="119923"/>
                </a:lnTo>
                <a:lnTo>
                  <a:pt x="123659" y="119923"/>
                </a:lnTo>
                <a:lnTo>
                  <a:pt x="123659" y="-40409"/>
                </a:lnTo>
                <a:lnTo>
                  <a:pt x="90271" y="-40409"/>
                </a:lnTo>
                <a:lnTo>
                  <a:pt x="90271" y="17571"/>
                </a:lnTo>
                <a:lnTo>
                  <a:pt x="88732" y="15796"/>
                </a:lnTo>
                <a:lnTo>
                  <a:pt x="79866" y="7850"/>
                </a:lnTo>
                <a:lnTo>
                  <a:pt x="68379" y="2170"/>
                </a:lnTo>
                <a:lnTo>
                  <a:pt x="62158" y="28338"/>
                </a:lnTo>
                <a:lnTo>
                  <a:pt x="67613" y="28881"/>
                </a:lnTo>
                <a:lnTo>
                  <a:pt x="79400" y="34517"/>
                </a:lnTo>
                <a:lnTo>
                  <a:pt x="87623" y="45492"/>
                </a:lnTo>
                <a:lnTo>
                  <a:pt x="90712" y="60844"/>
                </a:lnTo>
                <a:lnTo>
                  <a:pt x="90712" y="61285"/>
                </a:lnTo>
                <a:lnTo>
                  <a:pt x="90176" y="67985"/>
                </a:lnTo>
                <a:lnTo>
                  <a:pt x="84811" y="81672"/>
                </a:lnTo>
                <a:lnTo>
                  <a:pt x="74948" y="90593"/>
                </a:lnTo>
                <a:lnTo>
                  <a:pt x="62158" y="93781"/>
                </a:lnTo>
                <a:lnTo>
                  <a:pt x="56566" y="93212"/>
                </a:lnTo>
                <a:lnTo>
                  <a:pt x="44764" y="87547"/>
                </a:lnTo>
                <a:lnTo>
                  <a:pt x="36495" y="76586"/>
                </a:lnTo>
                <a:lnTo>
                  <a:pt x="33378" y="61285"/>
                </a:lnTo>
                <a:lnTo>
                  <a:pt x="33378" y="60844"/>
                </a:lnTo>
                <a:lnTo>
                  <a:pt x="35997" y="2997"/>
                </a:lnTo>
                <a:lnTo>
                  <a:pt x="24484" y="8811"/>
                </a:lnTo>
                <a:lnTo>
                  <a:pt x="14585" y="17588"/>
                </a:lnTo>
                <a:lnTo>
                  <a:pt x="6844" y="29243"/>
                </a:lnTo>
                <a:lnTo>
                  <a:pt x="1801" y="43691"/>
                </a:lnTo>
                <a:lnTo>
                  <a:pt x="0" y="60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035065" y="11576343"/>
            <a:ext cx="72963" cy="70598"/>
          </a:xfrm>
          <a:custGeom>
            <a:avLst/>
            <a:gdLst/>
            <a:ahLst/>
            <a:cxnLst/>
            <a:rect l="l" t="t" r="r" b="b"/>
            <a:pathLst>
              <a:path w="72963" h="70598">
                <a:moveTo>
                  <a:pt x="34700" y="926"/>
                </a:moveTo>
                <a:lnTo>
                  <a:pt x="39710" y="23383"/>
                </a:lnTo>
                <a:lnTo>
                  <a:pt x="55353" y="19993"/>
                </a:lnTo>
                <a:lnTo>
                  <a:pt x="63481" y="19993"/>
                </a:lnTo>
                <a:lnTo>
                  <a:pt x="72963" y="3773"/>
                </a:lnTo>
                <a:lnTo>
                  <a:pt x="61317" y="1034"/>
                </a:lnTo>
                <a:lnTo>
                  <a:pt x="47449" y="0"/>
                </a:lnTo>
                <a:lnTo>
                  <a:pt x="34700" y="926"/>
                </a:lnTo>
                <a:close/>
              </a:path>
              <a:path w="72963" h="70598">
                <a:moveTo>
                  <a:pt x="32290" y="36241"/>
                </a:moveTo>
                <a:lnTo>
                  <a:pt x="32548" y="33235"/>
                </a:lnTo>
                <a:lnTo>
                  <a:pt x="39710" y="23383"/>
                </a:lnTo>
                <a:lnTo>
                  <a:pt x="34700" y="926"/>
                </a:lnTo>
                <a:lnTo>
                  <a:pt x="20451" y="4985"/>
                </a:lnTo>
                <a:lnTo>
                  <a:pt x="9503" y="12371"/>
                </a:lnTo>
                <a:lnTo>
                  <a:pt x="2479" y="23195"/>
                </a:lnTo>
                <a:lnTo>
                  <a:pt x="0" y="37565"/>
                </a:lnTo>
                <a:lnTo>
                  <a:pt x="0" y="38006"/>
                </a:lnTo>
                <a:lnTo>
                  <a:pt x="204" y="42191"/>
                </a:lnTo>
                <a:lnTo>
                  <a:pt x="4429" y="55862"/>
                </a:lnTo>
                <a:lnTo>
                  <a:pt x="13279" y="65838"/>
                </a:lnTo>
                <a:lnTo>
                  <a:pt x="25644" y="71948"/>
                </a:lnTo>
                <a:lnTo>
                  <a:pt x="40419" y="74023"/>
                </a:lnTo>
                <a:lnTo>
                  <a:pt x="41032" y="74020"/>
                </a:lnTo>
                <a:lnTo>
                  <a:pt x="55389" y="72061"/>
                </a:lnTo>
                <a:lnTo>
                  <a:pt x="66907" y="66884"/>
                </a:lnTo>
                <a:lnTo>
                  <a:pt x="76003" y="59098"/>
                </a:lnTo>
                <a:lnTo>
                  <a:pt x="76003" y="71826"/>
                </a:lnTo>
                <a:lnTo>
                  <a:pt x="108293" y="71826"/>
                </a:lnTo>
                <a:lnTo>
                  <a:pt x="108275" y="1666"/>
                </a:lnTo>
                <a:lnTo>
                  <a:pt x="106717" y="-12369"/>
                </a:lnTo>
                <a:lnTo>
                  <a:pt x="102531" y="-24356"/>
                </a:lnTo>
                <a:lnTo>
                  <a:pt x="95546" y="-34035"/>
                </a:lnTo>
                <a:lnTo>
                  <a:pt x="83436" y="-42179"/>
                </a:lnTo>
                <a:lnTo>
                  <a:pt x="70990" y="-45919"/>
                </a:lnTo>
                <a:lnTo>
                  <a:pt x="55794" y="-47214"/>
                </a:lnTo>
                <a:lnTo>
                  <a:pt x="45485" y="-46848"/>
                </a:lnTo>
                <a:lnTo>
                  <a:pt x="32282" y="-45055"/>
                </a:lnTo>
                <a:lnTo>
                  <a:pt x="20791" y="-41958"/>
                </a:lnTo>
                <a:lnTo>
                  <a:pt x="10109" y="-37771"/>
                </a:lnTo>
                <a:lnTo>
                  <a:pt x="18454" y="-12296"/>
                </a:lnTo>
                <a:lnTo>
                  <a:pt x="25767" y="-14798"/>
                </a:lnTo>
                <a:lnTo>
                  <a:pt x="37646" y="-17645"/>
                </a:lnTo>
                <a:lnTo>
                  <a:pt x="50960" y="-18660"/>
                </a:lnTo>
                <a:lnTo>
                  <a:pt x="61364" y="-17410"/>
                </a:lnTo>
                <a:lnTo>
                  <a:pt x="72482" y="-10233"/>
                </a:lnTo>
                <a:lnTo>
                  <a:pt x="76219" y="2863"/>
                </a:lnTo>
                <a:lnTo>
                  <a:pt x="76219" y="4834"/>
                </a:lnTo>
                <a:lnTo>
                  <a:pt x="72963" y="3773"/>
                </a:lnTo>
                <a:lnTo>
                  <a:pt x="63481" y="19993"/>
                </a:lnTo>
                <a:lnTo>
                  <a:pt x="70944" y="21749"/>
                </a:lnTo>
                <a:lnTo>
                  <a:pt x="76660" y="24396"/>
                </a:lnTo>
                <a:lnTo>
                  <a:pt x="76660" y="30319"/>
                </a:lnTo>
                <a:lnTo>
                  <a:pt x="74951" y="38257"/>
                </a:lnTo>
                <a:lnTo>
                  <a:pt x="65853" y="47503"/>
                </a:lnTo>
                <a:lnTo>
                  <a:pt x="50518" y="50960"/>
                </a:lnTo>
                <a:lnTo>
                  <a:pt x="39762" y="50960"/>
                </a:lnTo>
                <a:lnTo>
                  <a:pt x="32290" y="45684"/>
                </a:lnTo>
                <a:lnTo>
                  <a:pt x="32290" y="36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1310305" y="11511140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6"/>
                </a:lnTo>
                <a:lnTo>
                  <a:pt x="23497" y="1685440"/>
                </a:lnTo>
                <a:lnTo>
                  <a:pt x="50674" y="1725695"/>
                </a:lnTo>
                <a:lnTo>
                  <a:pt x="86186" y="1758591"/>
                </a:lnTo>
                <a:lnTo>
                  <a:pt x="128570" y="1782663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9"/>
                </a:lnTo>
                <a:lnTo>
                  <a:pt x="1629423" y="1748534"/>
                </a:lnTo>
                <a:lnTo>
                  <a:pt x="1662318" y="1713022"/>
                </a:lnTo>
                <a:lnTo>
                  <a:pt x="1686391" y="1670638"/>
                </a:lnTo>
                <a:lnTo>
                  <a:pt x="1700178" y="1622843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1308653" y="11509488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6"/>
                </a:lnTo>
                <a:lnTo>
                  <a:pt x="23497" y="1685440"/>
                </a:lnTo>
                <a:lnTo>
                  <a:pt x="50674" y="1725695"/>
                </a:lnTo>
                <a:lnTo>
                  <a:pt x="86186" y="1758591"/>
                </a:lnTo>
                <a:lnTo>
                  <a:pt x="128570" y="1782663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9"/>
                </a:lnTo>
                <a:lnTo>
                  <a:pt x="1629423" y="1748534"/>
                </a:lnTo>
                <a:lnTo>
                  <a:pt x="1662318" y="1713022"/>
                </a:lnTo>
                <a:lnTo>
                  <a:pt x="1686391" y="1670638"/>
                </a:lnTo>
                <a:lnTo>
                  <a:pt x="1700178" y="1622843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1307001" y="11507835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6"/>
                </a:lnTo>
                <a:lnTo>
                  <a:pt x="23497" y="1685440"/>
                </a:lnTo>
                <a:lnTo>
                  <a:pt x="50674" y="1725695"/>
                </a:lnTo>
                <a:lnTo>
                  <a:pt x="86186" y="1758591"/>
                </a:lnTo>
                <a:lnTo>
                  <a:pt x="128570" y="1782663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9"/>
                </a:lnTo>
                <a:lnTo>
                  <a:pt x="1629423" y="1748534"/>
                </a:lnTo>
                <a:lnTo>
                  <a:pt x="1662318" y="1713022"/>
                </a:lnTo>
                <a:lnTo>
                  <a:pt x="1686391" y="1670638"/>
                </a:lnTo>
                <a:lnTo>
                  <a:pt x="1700178" y="1622843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1305349" y="11506183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6"/>
                </a:lnTo>
                <a:lnTo>
                  <a:pt x="23497" y="1685440"/>
                </a:lnTo>
                <a:lnTo>
                  <a:pt x="50674" y="1725695"/>
                </a:lnTo>
                <a:lnTo>
                  <a:pt x="86186" y="1758591"/>
                </a:lnTo>
                <a:lnTo>
                  <a:pt x="128570" y="1782663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9"/>
                </a:lnTo>
                <a:lnTo>
                  <a:pt x="1629423" y="1748534"/>
                </a:lnTo>
                <a:lnTo>
                  <a:pt x="1662318" y="1713022"/>
                </a:lnTo>
                <a:lnTo>
                  <a:pt x="1686391" y="1670638"/>
                </a:lnTo>
                <a:lnTo>
                  <a:pt x="1700178" y="1622843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1303697" y="11504532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6"/>
                </a:lnTo>
                <a:lnTo>
                  <a:pt x="23497" y="1685440"/>
                </a:lnTo>
                <a:lnTo>
                  <a:pt x="50674" y="1725695"/>
                </a:lnTo>
                <a:lnTo>
                  <a:pt x="86186" y="1758591"/>
                </a:lnTo>
                <a:lnTo>
                  <a:pt x="128570" y="1782663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9"/>
                </a:lnTo>
                <a:lnTo>
                  <a:pt x="1629423" y="1748534"/>
                </a:lnTo>
                <a:lnTo>
                  <a:pt x="1662318" y="1713022"/>
                </a:lnTo>
                <a:lnTo>
                  <a:pt x="1686391" y="1670638"/>
                </a:lnTo>
                <a:lnTo>
                  <a:pt x="1700178" y="1622843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1302045" y="11502880"/>
            <a:ext cx="1702943" cy="1799205"/>
          </a:xfrm>
          <a:custGeom>
            <a:avLst/>
            <a:gdLst/>
            <a:ahLst/>
            <a:cxnLst/>
            <a:rect l="l" t="t" r="r" b="b"/>
            <a:pathLst>
              <a:path w="170294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70" y="1775708"/>
                </a:lnTo>
                <a:lnTo>
                  <a:pt x="1629427" y="1748530"/>
                </a:lnTo>
                <a:lnTo>
                  <a:pt x="1662325" y="1713018"/>
                </a:lnTo>
                <a:lnTo>
                  <a:pt x="1686399" y="1670634"/>
                </a:lnTo>
                <a:lnTo>
                  <a:pt x="1700187" y="1622841"/>
                </a:lnTo>
                <a:lnTo>
                  <a:pt x="1702943" y="1588697"/>
                </a:lnTo>
                <a:lnTo>
                  <a:pt x="1702943" y="210508"/>
                </a:lnTo>
                <a:lnTo>
                  <a:pt x="1696824" y="159922"/>
                </a:lnTo>
                <a:lnTo>
                  <a:pt x="1679445" y="113769"/>
                </a:lnTo>
                <a:lnTo>
                  <a:pt x="1652267" y="73513"/>
                </a:lnTo>
                <a:lnTo>
                  <a:pt x="1616754" y="40617"/>
                </a:lnTo>
                <a:lnTo>
                  <a:pt x="1574368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1300392" y="11501228"/>
            <a:ext cx="1702943" cy="1799205"/>
          </a:xfrm>
          <a:custGeom>
            <a:avLst/>
            <a:gdLst/>
            <a:ahLst/>
            <a:cxnLst/>
            <a:rect l="l" t="t" r="r" b="b"/>
            <a:pathLst>
              <a:path w="170294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70" y="1775708"/>
                </a:lnTo>
                <a:lnTo>
                  <a:pt x="1629427" y="1748530"/>
                </a:lnTo>
                <a:lnTo>
                  <a:pt x="1662325" y="1713018"/>
                </a:lnTo>
                <a:lnTo>
                  <a:pt x="1686399" y="1670634"/>
                </a:lnTo>
                <a:lnTo>
                  <a:pt x="1700187" y="1622841"/>
                </a:lnTo>
                <a:lnTo>
                  <a:pt x="1702943" y="1588697"/>
                </a:lnTo>
                <a:lnTo>
                  <a:pt x="1702943" y="210508"/>
                </a:lnTo>
                <a:lnTo>
                  <a:pt x="1696824" y="159922"/>
                </a:lnTo>
                <a:lnTo>
                  <a:pt x="1679445" y="113769"/>
                </a:lnTo>
                <a:lnTo>
                  <a:pt x="1652267" y="73513"/>
                </a:lnTo>
                <a:lnTo>
                  <a:pt x="1616754" y="40617"/>
                </a:lnTo>
                <a:lnTo>
                  <a:pt x="1574368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1298740" y="11499576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6"/>
                </a:lnTo>
                <a:lnTo>
                  <a:pt x="23497" y="1685440"/>
                </a:lnTo>
                <a:lnTo>
                  <a:pt x="50674" y="1725695"/>
                </a:lnTo>
                <a:lnTo>
                  <a:pt x="86186" y="1758591"/>
                </a:lnTo>
                <a:lnTo>
                  <a:pt x="128570" y="1782663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9"/>
                </a:lnTo>
                <a:lnTo>
                  <a:pt x="1629423" y="1748534"/>
                </a:lnTo>
                <a:lnTo>
                  <a:pt x="1662318" y="1713022"/>
                </a:lnTo>
                <a:lnTo>
                  <a:pt x="1686391" y="1670638"/>
                </a:lnTo>
                <a:lnTo>
                  <a:pt x="1700178" y="1622843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1297089" y="11497924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1295436" y="11496272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1293785" y="11494620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292133" y="11492968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1290482" y="11491316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1288829" y="11489664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1287177" y="11488012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1285525" y="11486360"/>
            <a:ext cx="1702943" cy="1799205"/>
          </a:xfrm>
          <a:custGeom>
            <a:avLst/>
            <a:gdLst/>
            <a:ahLst/>
            <a:cxnLst/>
            <a:rect l="l" t="t" r="r" b="b"/>
            <a:pathLst>
              <a:path w="170294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70" y="1775708"/>
                </a:lnTo>
                <a:lnTo>
                  <a:pt x="1629427" y="1748530"/>
                </a:lnTo>
                <a:lnTo>
                  <a:pt x="1662325" y="1713018"/>
                </a:lnTo>
                <a:lnTo>
                  <a:pt x="1686399" y="1670634"/>
                </a:lnTo>
                <a:lnTo>
                  <a:pt x="1700187" y="1622841"/>
                </a:lnTo>
                <a:lnTo>
                  <a:pt x="1702943" y="1588697"/>
                </a:lnTo>
                <a:lnTo>
                  <a:pt x="1702943" y="210508"/>
                </a:lnTo>
                <a:lnTo>
                  <a:pt x="1696824" y="159922"/>
                </a:lnTo>
                <a:lnTo>
                  <a:pt x="1679445" y="113769"/>
                </a:lnTo>
                <a:lnTo>
                  <a:pt x="1652267" y="73513"/>
                </a:lnTo>
                <a:lnTo>
                  <a:pt x="1616754" y="40617"/>
                </a:lnTo>
                <a:lnTo>
                  <a:pt x="1574368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1283873" y="11484708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1282221" y="11483056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1280569" y="11481404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1278917" y="11479753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1277266" y="11478101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1275613" y="11476448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1273962" y="11474796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272310" y="11473145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1270657" y="11471493"/>
            <a:ext cx="1702943" cy="1799205"/>
          </a:xfrm>
          <a:custGeom>
            <a:avLst/>
            <a:gdLst/>
            <a:ahLst/>
            <a:cxnLst/>
            <a:rect l="l" t="t" r="r" b="b"/>
            <a:pathLst>
              <a:path w="170294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70" y="1775708"/>
                </a:lnTo>
                <a:lnTo>
                  <a:pt x="1629427" y="1748530"/>
                </a:lnTo>
                <a:lnTo>
                  <a:pt x="1662325" y="1713018"/>
                </a:lnTo>
                <a:lnTo>
                  <a:pt x="1686399" y="1670634"/>
                </a:lnTo>
                <a:lnTo>
                  <a:pt x="1700187" y="1622841"/>
                </a:lnTo>
                <a:lnTo>
                  <a:pt x="1702943" y="1588697"/>
                </a:lnTo>
                <a:lnTo>
                  <a:pt x="1702943" y="210508"/>
                </a:lnTo>
                <a:lnTo>
                  <a:pt x="1696824" y="159922"/>
                </a:lnTo>
                <a:lnTo>
                  <a:pt x="1679445" y="113769"/>
                </a:lnTo>
                <a:lnTo>
                  <a:pt x="1652267" y="73513"/>
                </a:lnTo>
                <a:lnTo>
                  <a:pt x="1616754" y="40617"/>
                </a:lnTo>
                <a:lnTo>
                  <a:pt x="1574368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1269005" y="11469841"/>
            <a:ext cx="1702943" cy="1799205"/>
          </a:xfrm>
          <a:custGeom>
            <a:avLst/>
            <a:gdLst/>
            <a:ahLst/>
            <a:cxnLst/>
            <a:rect l="l" t="t" r="r" b="b"/>
            <a:pathLst>
              <a:path w="170294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70" y="1775708"/>
                </a:lnTo>
                <a:lnTo>
                  <a:pt x="1629427" y="1748530"/>
                </a:lnTo>
                <a:lnTo>
                  <a:pt x="1662325" y="1713018"/>
                </a:lnTo>
                <a:lnTo>
                  <a:pt x="1686399" y="1670634"/>
                </a:lnTo>
                <a:lnTo>
                  <a:pt x="1700187" y="1622841"/>
                </a:lnTo>
                <a:lnTo>
                  <a:pt x="1702943" y="1588697"/>
                </a:lnTo>
                <a:lnTo>
                  <a:pt x="1702943" y="210508"/>
                </a:lnTo>
                <a:lnTo>
                  <a:pt x="1696824" y="159922"/>
                </a:lnTo>
                <a:lnTo>
                  <a:pt x="1679445" y="113769"/>
                </a:lnTo>
                <a:lnTo>
                  <a:pt x="1652267" y="73513"/>
                </a:lnTo>
                <a:lnTo>
                  <a:pt x="1616754" y="40617"/>
                </a:lnTo>
                <a:lnTo>
                  <a:pt x="1574368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1267353" y="11468188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1265702" y="11466537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1264049" y="11464885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1262397" y="11463233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67" y="1775708"/>
                </a:lnTo>
                <a:lnTo>
                  <a:pt x="1629423" y="1748530"/>
                </a:lnTo>
                <a:lnTo>
                  <a:pt x="1662318" y="1713018"/>
                </a:lnTo>
                <a:lnTo>
                  <a:pt x="1686391" y="1670634"/>
                </a:lnTo>
                <a:lnTo>
                  <a:pt x="1700178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7" y="113769"/>
                </a:lnTo>
                <a:lnTo>
                  <a:pt x="1652261" y="73513"/>
                </a:lnTo>
                <a:lnTo>
                  <a:pt x="1616750" y="40617"/>
                </a:lnTo>
                <a:lnTo>
                  <a:pt x="1574366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1260746" y="11461581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1259094" y="11459929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1257442" y="11458277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1255790" y="11456625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1254137" y="11454973"/>
            <a:ext cx="1702943" cy="1799205"/>
          </a:xfrm>
          <a:custGeom>
            <a:avLst/>
            <a:gdLst/>
            <a:ahLst/>
            <a:cxnLst/>
            <a:rect l="l" t="t" r="r" b="b"/>
            <a:pathLst>
              <a:path w="170294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4" y="1793087"/>
                </a:lnTo>
                <a:lnTo>
                  <a:pt x="1589170" y="1775708"/>
                </a:lnTo>
                <a:lnTo>
                  <a:pt x="1629427" y="1748530"/>
                </a:lnTo>
                <a:lnTo>
                  <a:pt x="1662325" y="1713018"/>
                </a:lnTo>
                <a:lnTo>
                  <a:pt x="1686399" y="1670634"/>
                </a:lnTo>
                <a:lnTo>
                  <a:pt x="1700187" y="1622841"/>
                </a:lnTo>
                <a:lnTo>
                  <a:pt x="1702943" y="1588697"/>
                </a:lnTo>
                <a:lnTo>
                  <a:pt x="1702943" y="210508"/>
                </a:lnTo>
                <a:lnTo>
                  <a:pt x="1696824" y="159922"/>
                </a:lnTo>
                <a:lnTo>
                  <a:pt x="1679445" y="113769"/>
                </a:lnTo>
                <a:lnTo>
                  <a:pt x="1652267" y="73513"/>
                </a:lnTo>
                <a:lnTo>
                  <a:pt x="1616754" y="40617"/>
                </a:lnTo>
                <a:lnTo>
                  <a:pt x="1574368" y="16543"/>
                </a:lnTo>
                <a:lnTo>
                  <a:pt x="1526571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1252486" y="11453322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1250833" y="11451668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1249182" y="11450017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1247530" y="11448365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1245879" y="11446714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1244226" y="11445061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1242574" y="11443409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1242574" y="11443409"/>
            <a:ext cx="1702933" cy="1799205"/>
          </a:xfrm>
          <a:custGeom>
            <a:avLst/>
            <a:gdLst/>
            <a:ahLst/>
            <a:cxnLst/>
            <a:rect l="l" t="t" r="r" b="b"/>
            <a:pathLst>
              <a:path w="1702933" h="1799205">
                <a:moveTo>
                  <a:pt x="0" y="1588697"/>
                </a:moveTo>
                <a:lnTo>
                  <a:pt x="6118" y="1639283"/>
                </a:lnTo>
                <a:lnTo>
                  <a:pt x="23497" y="1685435"/>
                </a:lnTo>
                <a:lnTo>
                  <a:pt x="50674" y="1725691"/>
                </a:lnTo>
                <a:lnTo>
                  <a:pt x="86186" y="1758588"/>
                </a:lnTo>
                <a:lnTo>
                  <a:pt x="128570" y="1782661"/>
                </a:lnTo>
                <a:lnTo>
                  <a:pt x="176363" y="1796450"/>
                </a:lnTo>
                <a:lnTo>
                  <a:pt x="210508" y="1799205"/>
                </a:lnTo>
                <a:lnTo>
                  <a:pt x="1492424" y="1799205"/>
                </a:lnTo>
                <a:lnTo>
                  <a:pt x="1543011" y="1793087"/>
                </a:lnTo>
                <a:lnTo>
                  <a:pt x="1589163" y="1775708"/>
                </a:lnTo>
                <a:lnTo>
                  <a:pt x="1629419" y="1748530"/>
                </a:lnTo>
                <a:lnTo>
                  <a:pt x="1662316" y="1713018"/>
                </a:lnTo>
                <a:lnTo>
                  <a:pt x="1686389" y="1670634"/>
                </a:lnTo>
                <a:lnTo>
                  <a:pt x="1700177" y="1622841"/>
                </a:lnTo>
                <a:lnTo>
                  <a:pt x="1702933" y="1588697"/>
                </a:lnTo>
                <a:lnTo>
                  <a:pt x="1702933" y="210508"/>
                </a:lnTo>
                <a:lnTo>
                  <a:pt x="1696815" y="159922"/>
                </a:lnTo>
                <a:lnTo>
                  <a:pt x="1679435" y="113769"/>
                </a:lnTo>
                <a:lnTo>
                  <a:pt x="1652258" y="73513"/>
                </a:lnTo>
                <a:lnTo>
                  <a:pt x="1616746" y="40617"/>
                </a:lnTo>
                <a:lnTo>
                  <a:pt x="1574362" y="16543"/>
                </a:lnTo>
                <a:lnTo>
                  <a:pt x="1526569" y="2755"/>
                </a:lnTo>
                <a:lnTo>
                  <a:pt x="1492424" y="0"/>
                </a:lnTo>
                <a:lnTo>
                  <a:pt x="210508" y="0"/>
                </a:lnTo>
                <a:lnTo>
                  <a:pt x="159922" y="6118"/>
                </a:lnTo>
                <a:lnTo>
                  <a:pt x="113769" y="23497"/>
                </a:lnTo>
                <a:lnTo>
                  <a:pt x="73513" y="50674"/>
                </a:lnTo>
                <a:lnTo>
                  <a:pt x="40617" y="86186"/>
                </a:lnTo>
                <a:lnTo>
                  <a:pt x="16543" y="128570"/>
                </a:lnTo>
                <a:lnTo>
                  <a:pt x="2755" y="176363"/>
                </a:lnTo>
                <a:lnTo>
                  <a:pt x="0" y="210508"/>
                </a:lnTo>
                <a:lnTo>
                  <a:pt x="0" y="1588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1392825" y="11619890"/>
            <a:ext cx="0" cy="131474"/>
          </a:xfrm>
          <a:custGeom>
            <a:avLst/>
            <a:gdLst/>
            <a:ahLst/>
            <a:cxnLst/>
            <a:rect l="l" t="t" r="r" b="b"/>
            <a:pathLst>
              <a:path h="131474">
                <a:moveTo>
                  <a:pt x="0" y="0"/>
                </a:moveTo>
                <a:lnTo>
                  <a:pt x="0" y="13147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1392825" y="11751374"/>
            <a:ext cx="0" cy="438255"/>
          </a:xfrm>
          <a:custGeom>
            <a:avLst/>
            <a:gdLst/>
            <a:ahLst/>
            <a:cxnLst/>
            <a:rect l="l" t="t" r="r" b="b"/>
            <a:pathLst>
              <a:path h="438255">
                <a:moveTo>
                  <a:pt x="0" y="0"/>
                </a:moveTo>
                <a:lnTo>
                  <a:pt x="0" y="43825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1392825" y="12364945"/>
            <a:ext cx="0" cy="219137"/>
          </a:xfrm>
          <a:custGeom>
            <a:avLst/>
            <a:gdLst/>
            <a:ahLst/>
            <a:cxnLst/>
            <a:rect l="l" t="t" r="r" b="b"/>
            <a:pathLst>
              <a:path h="219137">
                <a:moveTo>
                  <a:pt x="0" y="0"/>
                </a:moveTo>
                <a:lnTo>
                  <a:pt x="0" y="219137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1392825" y="12671706"/>
            <a:ext cx="0" cy="394423"/>
          </a:xfrm>
          <a:custGeom>
            <a:avLst/>
            <a:gdLst/>
            <a:ahLst/>
            <a:cxnLst/>
            <a:rect l="l" t="t" r="r" b="b"/>
            <a:pathLst>
              <a:path h="394423">
                <a:moveTo>
                  <a:pt x="0" y="0"/>
                </a:moveTo>
                <a:lnTo>
                  <a:pt x="0" y="39442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1414765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1436676" y="12014333"/>
            <a:ext cx="0" cy="175296"/>
          </a:xfrm>
          <a:custGeom>
            <a:avLst/>
            <a:gdLst/>
            <a:ahLst/>
            <a:cxnLst/>
            <a:rect l="l" t="t" r="r" b="b"/>
            <a:pathLst>
              <a:path h="175296">
                <a:moveTo>
                  <a:pt x="0" y="0"/>
                </a:moveTo>
                <a:lnTo>
                  <a:pt x="0" y="17529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1458586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1469383" y="11707553"/>
            <a:ext cx="0" cy="219117"/>
          </a:xfrm>
          <a:custGeom>
            <a:avLst/>
            <a:gdLst/>
            <a:ahLst/>
            <a:cxnLst/>
            <a:rect l="l" t="t" r="r" b="b"/>
            <a:pathLst>
              <a:path h="219117">
                <a:moveTo>
                  <a:pt x="0" y="0"/>
                </a:moveTo>
                <a:lnTo>
                  <a:pt x="0" y="219117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1458586" y="12080075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1458586" y="1216771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1458586" y="12386856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1467820" y="12321104"/>
            <a:ext cx="0" cy="745035"/>
          </a:xfrm>
          <a:custGeom>
            <a:avLst/>
            <a:gdLst/>
            <a:ahLst/>
            <a:cxnLst/>
            <a:rect l="l" t="t" r="r" b="b"/>
            <a:pathLst>
              <a:path h="745035">
                <a:moveTo>
                  <a:pt x="0" y="0"/>
                </a:moveTo>
                <a:lnTo>
                  <a:pt x="0" y="74503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1502408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1502408" y="12036244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1502408" y="1216771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1502408" y="12562152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523654" y="12277273"/>
            <a:ext cx="0" cy="788867"/>
          </a:xfrm>
          <a:custGeom>
            <a:avLst/>
            <a:gdLst/>
            <a:ahLst/>
            <a:cxnLst/>
            <a:rect l="l" t="t" r="r" b="b"/>
            <a:pathLst>
              <a:path h="788867">
                <a:moveTo>
                  <a:pt x="0" y="0"/>
                </a:moveTo>
                <a:lnTo>
                  <a:pt x="0" y="788867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1546230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568140" y="11707553"/>
            <a:ext cx="0" cy="701214"/>
          </a:xfrm>
          <a:custGeom>
            <a:avLst/>
            <a:gdLst/>
            <a:ahLst/>
            <a:cxnLst/>
            <a:rect l="l" t="t" r="r" b="b"/>
            <a:pathLst>
              <a:path h="701214">
                <a:moveTo>
                  <a:pt x="0" y="0"/>
                </a:moveTo>
                <a:lnTo>
                  <a:pt x="0" y="70121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1546230" y="1251832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1546230" y="12605974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1568140" y="12759379"/>
            <a:ext cx="0" cy="306760"/>
          </a:xfrm>
          <a:custGeom>
            <a:avLst/>
            <a:gdLst/>
            <a:ahLst/>
            <a:cxnLst/>
            <a:rect l="l" t="t" r="r" b="b"/>
            <a:pathLst>
              <a:path h="306760">
                <a:moveTo>
                  <a:pt x="0" y="0"/>
                </a:moveTo>
                <a:lnTo>
                  <a:pt x="0" y="30676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590051" y="11904760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590051" y="12255362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1590051" y="1251832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590051" y="12781290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1590051" y="1304422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1633883" y="1199240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1633883" y="12080075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1633883" y="1216771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1633883" y="12693617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1657778" y="11619890"/>
            <a:ext cx="0" cy="1446240"/>
          </a:xfrm>
          <a:custGeom>
            <a:avLst/>
            <a:gdLst/>
            <a:ahLst/>
            <a:cxnLst/>
            <a:rect l="l" t="t" r="r" b="b"/>
            <a:pathLst>
              <a:path h="1446240">
                <a:moveTo>
                  <a:pt x="0" y="0"/>
                </a:moveTo>
                <a:lnTo>
                  <a:pt x="0" y="144624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677704" y="12386856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677704" y="12693617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721526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743437" y="11751374"/>
            <a:ext cx="0" cy="482076"/>
          </a:xfrm>
          <a:custGeom>
            <a:avLst/>
            <a:gdLst/>
            <a:ahLst/>
            <a:cxnLst/>
            <a:rect l="l" t="t" r="r" b="b"/>
            <a:pathLst>
              <a:path h="482076">
                <a:moveTo>
                  <a:pt x="0" y="0"/>
                </a:moveTo>
                <a:lnTo>
                  <a:pt x="0" y="48207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1721526" y="12781290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721526" y="1286893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765367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765367" y="1216771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765367" y="12605974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763956" y="12277273"/>
            <a:ext cx="0" cy="788867"/>
          </a:xfrm>
          <a:custGeom>
            <a:avLst/>
            <a:gdLst/>
            <a:ahLst/>
            <a:cxnLst/>
            <a:rect l="l" t="t" r="r" b="b"/>
            <a:pathLst>
              <a:path h="788867">
                <a:moveTo>
                  <a:pt x="0" y="0"/>
                </a:moveTo>
                <a:lnTo>
                  <a:pt x="0" y="788867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809189" y="11773285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831099" y="12058165"/>
            <a:ext cx="0" cy="438245"/>
          </a:xfrm>
          <a:custGeom>
            <a:avLst/>
            <a:gdLst/>
            <a:ahLst/>
            <a:cxnLst/>
            <a:rect l="l" t="t" r="r" b="b"/>
            <a:pathLst>
              <a:path h="438245">
                <a:moveTo>
                  <a:pt x="0" y="0"/>
                </a:moveTo>
                <a:lnTo>
                  <a:pt x="0" y="43824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809189" y="12605974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831099" y="12715547"/>
            <a:ext cx="0" cy="350582"/>
          </a:xfrm>
          <a:custGeom>
            <a:avLst/>
            <a:gdLst/>
            <a:ahLst/>
            <a:cxnLst/>
            <a:rect l="l" t="t" r="r" b="b"/>
            <a:pathLst>
              <a:path h="350582">
                <a:moveTo>
                  <a:pt x="0" y="0"/>
                </a:moveTo>
                <a:lnTo>
                  <a:pt x="0" y="350582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874931" y="11882849"/>
            <a:ext cx="0" cy="525888"/>
          </a:xfrm>
          <a:custGeom>
            <a:avLst/>
            <a:gdLst/>
            <a:ahLst/>
            <a:cxnLst/>
            <a:rect l="l" t="t" r="r" b="b"/>
            <a:pathLst>
              <a:path h="525888">
                <a:moveTo>
                  <a:pt x="0" y="0"/>
                </a:moveTo>
                <a:lnTo>
                  <a:pt x="0" y="525888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874931" y="12890844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874931" y="12978487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913116" y="11707553"/>
            <a:ext cx="0" cy="262939"/>
          </a:xfrm>
          <a:custGeom>
            <a:avLst/>
            <a:gdLst/>
            <a:ahLst/>
            <a:cxnLst/>
            <a:rect l="l" t="t" r="r" b="b"/>
            <a:pathLst>
              <a:path h="262939">
                <a:moveTo>
                  <a:pt x="0" y="0"/>
                </a:moveTo>
                <a:lnTo>
                  <a:pt x="0" y="262939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896842" y="12123897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896842" y="12430678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896842" y="12562152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897159" y="12496410"/>
            <a:ext cx="0" cy="175296"/>
          </a:xfrm>
          <a:custGeom>
            <a:avLst/>
            <a:gdLst/>
            <a:ahLst/>
            <a:cxnLst/>
            <a:rect l="l" t="t" r="r" b="b"/>
            <a:pathLst>
              <a:path h="175296">
                <a:moveTo>
                  <a:pt x="0" y="0"/>
                </a:moveTo>
                <a:lnTo>
                  <a:pt x="0" y="17529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918752" y="12759379"/>
            <a:ext cx="0" cy="306751"/>
          </a:xfrm>
          <a:custGeom>
            <a:avLst/>
            <a:gdLst/>
            <a:ahLst/>
            <a:cxnLst/>
            <a:rect l="l" t="t" r="r" b="b"/>
            <a:pathLst>
              <a:path h="306751">
                <a:moveTo>
                  <a:pt x="0" y="0"/>
                </a:moveTo>
                <a:lnTo>
                  <a:pt x="0" y="306751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1962574" y="11619890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1940981" y="11795206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1940981" y="12058165"/>
            <a:ext cx="0" cy="175286"/>
          </a:xfrm>
          <a:custGeom>
            <a:avLst/>
            <a:gdLst/>
            <a:ahLst/>
            <a:cxnLst/>
            <a:rect l="l" t="t" r="r" b="b"/>
            <a:pathLst>
              <a:path h="175286">
                <a:moveTo>
                  <a:pt x="0" y="0"/>
                </a:moveTo>
                <a:lnTo>
                  <a:pt x="0" y="17528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1962574" y="12715547"/>
            <a:ext cx="0" cy="219127"/>
          </a:xfrm>
          <a:custGeom>
            <a:avLst/>
            <a:gdLst/>
            <a:ahLst/>
            <a:cxnLst/>
            <a:rect l="l" t="t" r="r" b="b"/>
            <a:pathLst>
              <a:path h="219127">
                <a:moveTo>
                  <a:pt x="0" y="0"/>
                </a:moveTo>
                <a:lnTo>
                  <a:pt x="0" y="219127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1940663" y="1304422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2006396" y="11619890"/>
            <a:ext cx="0" cy="131474"/>
          </a:xfrm>
          <a:custGeom>
            <a:avLst/>
            <a:gdLst/>
            <a:ahLst/>
            <a:cxnLst/>
            <a:rect l="l" t="t" r="r" b="b"/>
            <a:pathLst>
              <a:path h="131474">
                <a:moveTo>
                  <a:pt x="0" y="0"/>
                </a:moveTo>
                <a:lnTo>
                  <a:pt x="0" y="13147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2006396" y="11882849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1984485" y="12080075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2003260" y="12189629"/>
            <a:ext cx="0" cy="438255"/>
          </a:xfrm>
          <a:custGeom>
            <a:avLst/>
            <a:gdLst/>
            <a:ahLst/>
            <a:cxnLst/>
            <a:rect l="l" t="t" r="r" b="b"/>
            <a:pathLst>
              <a:path h="438255">
                <a:moveTo>
                  <a:pt x="0" y="0"/>
                </a:moveTo>
                <a:lnTo>
                  <a:pt x="0" y="43825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1984485" y="1247449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984485" y="1286893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2028306" y="11706918"/>
            <a:ext cx="43821" cy="45091"/>
          </a:xfrm>
          <a:custGeom>
            <a:avLst/>
            <a:gdLst/>
            <a:ahLst/>
            <a:cxnLst/>
            <a:rect l="l" t="t" r="r" b="b"/>
            <a:pathLst>
              <a:path w="43821" h="45091">
                <a:moveTo>
                  <a:pt x="0" y="45091"/>
                </a:moveTo>
                <a:lnTo>
                  <a:pt x="43821" y="45091"/>
                </a:lnTo>
                <a:lnTo>
                  <a:pt x="43821" y="0"/>
                </a:lnTo>
                <a:lnTo>
                  <a:pt x="0" y="0"/>
                </a:lnTo>
                <a:lnTo>
                  <a:pt x="0" y="4509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2028306" y="11750739"/>
            <a:ext cx="43821" cy="45091"/>
          </a:xfrm>
          <a:custGeom>
            <a:avLst/>
            <a:gdLst/>
            <a:ahLst/>
            <a:cxnLst/>
            <a:rect l="l" t="t" r="r" b="b"/>
            <a:pathLst>
              <a:path w="43821" h="45091">
                <a:moveTo>
                  <a:pt x="0" y="45091"/>
                </a:moveTo>
                <a:lnTo>
                  <a:pt x="43821" y="45091"/>
                </a:lnTo>
                <a:lnTo>
                  <a:pt x="43821" y="0"/>
                </a:lnTo>
                <a:lnTo>
                  <a:pt x="0" y="0"/>
                </a:lnTo>
                <a:lnTo>
                  <a:pt x="0" y="4509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2028306" y="11860938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2050217" y="11970492"/>
            <a:ext cx="0" cy="175296"/>
          </a:xfrm>
          <a:custGeom>
            <a:avLst/>
            <a:gdLst/>
            <a:ahLst/>
            <a:cxnLst/>
            <a:rect l="l" t="t" r="r" b="b"/>
            <a:pathLst>
              <a:path h="175296">
                <a:moveTo>
                  <a:pt x="0" y="0"/>
                </a:moveTo>
                <a:lnTo>
                  <a:pt x="0" y="17529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2039103" y="12934665"/>
            <a:ext cx="0" cy="131464"/>
          </a:xfrm>
          <a:custGeom>
            <a:avLst/>
            <a:gdLst/>
            <a:ahLst/>
            <a:cxnLst/>
            <a:rect l="l" t="t" r="r" b="b"/>
            <a:pathLst>
              <a:path h="131464">
                <a:moveTo>
                  <a:pt x="0" y="0"/>
                </a:moveTo>
                <a:lnTo>
                  <a:pt x="0" y="13146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2072128" y="11904760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2079799" y="12014333"/>
            <a:ext cx="0" cy="832688"/>
          </a:xfrm>
          <a:custGeom>
            <a:avLst/>
            <a:gdLst/>
            <a:ahLst/>
            <a:cxnLst/>
            <a:rect l="l" t="t" r="r" b="b"/>
            <a:pathLst>
              <a:path h="832688">
                <a:moveTo>
                  <a:pt x="0" y="0"/>
                </a:moveTo>
                <a:lnTo>
                  <a:pt x="0" y="832688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2094039" y="12277273"/>
            <a:ext cx="0" cy="175296"/>
          </a:xfrm>
          <a:custGeom>
            <a:avLst/>
            <a:gdLst/>
            <a:ahLst/>
            <a:cxnLst/>
            <a:rect l="l" t="t" r="r" b="b"/>
            <a:pathLst>
              <a:path h="175296">
                <a:moveTo>
                  <a:pt x="0" y="0"/>
                </a:moveTo>
                <a:lnTo>
                  <a:pt x="0" y="17529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2072128" y="12956576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2115979" y="1172946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2137890" y="12277273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2137890" y="12408767"/>
            <a:ext cx="0" cy="175296"/>
          </a:xfrm>
          <a:custGeom>
            <a:avLst/>
            <a:gdLst/>
            <a:ahLst/>
            <a:cxnLst/>
            <a:rect l="l" t="t" r="r" b="b"/>
            <a:pathLst>
              <a:path h="175296">
                <a:moveTo>
                  <a:pt x="0" y="0"/>
                </a:moveTo>
                <a:lnTo>
                  <a:pt x="0" y="17529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2116282" y="12627885"/>
            <a:ext cx="0" cy="438255"/>
          </a:xfrm>
          <a:custGeom>
            <a:avLst/>
            <a:gdLst/>
            <a:ahLst/>
            <a:cxnLst/>
            <a:rect l="l" t="t" r="r" b="b"/>
            <a:pathLst>
              <a:path h="438255">
                <a:moveTo>
                  <a:pt x="0" y="0"/>
                </a:moveTo>
                <a:lnTo>
                  <a:pt x="0" y="43825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2181711" y="11882849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2176075" y="11619890"/>
            <a:ext cx="0" cy="657382"/>
          </a:xfrm>
          <a:custGeom>
            <a:avLst/>
            <a:gdLst/>
            <a:ahLst/>
            <a:cxnLst/>
            <a:rect l="l" t="t" r="r" b="b"/>
            <a:pathLst>
              <a:path h="657382">
                <a:moveTo>
                  <a:pt x="0" y="0"/>
                </a:moveTo>
                <a:lnTo>
                  <a:pt x="0" y="657382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2159801" y="12386856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2159801" y="1247449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2193143" y="11663731"/>
            <a:ext cx="0" cy="131464"/>
          </a:xfrm>
          <a:custGeom>
            <a:avLst/>
            <a:gdLst/>
            <a:ahLst/>
            <a:cxnLst/>
            <a:rect l="l" t="t" r="r" b="b"/>
            <a:pathLst>
              <a:path h="131464">
                <a:moveTo>
                  <a:pt x="0" y="0"/>
                </a:moveTo>
                <a:lnTo>
                  <a:pt x="0" y="13146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2203622" y="1229918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2203622" y="1247449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2198621" y="12540241"/>
            <a:ext cx="0" cy="438245"/>
          </a:xfrm>
          <a:custGeom>
            <a:avLst/>
            <a:gdLst/>
            <a:ahLst/>
            <a:cxnLst/>
            <a:rect l="l" t="t" r="r" b="b"/>
            <a:pathLst>
              <a:path h="438245">
                <a:moveTo>
                  <a:pt x="0" y="0"/>
                </a:moveTo>
                <a:lnTo>
                  <a:pt x="0" y="43824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2247444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2269354" y="12408767"/>
            <a:ext cx="0" cy="175296"/>
          </a:xfrm>
          <a:custGeom>
            <a:avLst/>
            <a:gdLst/>
            <a:ahLst/>
            <a:cxnLst/>
            <a:rect l="l" t="t" r="r" b="b"/>
            <a:pathLst>
              <a:path h="175296">
                <a:moveTo>
                  <a:pt x="0" y="0"/>
                </a:moveTo>
                <a:lnTo>
                  <a:pt x="0" y="17529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2269354" y="12584063"/>
            <a:ext cx="0" cy="131474"/>
          </a:xfrm>
          <a:custGeom>
            <a:avLst/>
            <a:gdLst/>
            <a:ahLst/>
            <a:cxnLst/>
            <a:rect l="l" t="t" r="r" b="b"/>
            <a:pathLst>
              <a:path h="131474">
                <a:moveTo>
                  <a:pt x="0" y="0"/>
                </a:moveTo>
                <a:lnTo>
                  <a:pt x="0" y="13147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2236965" y="12803200"/>
            <a:ext cx="0" cy="131464"/>
          </a:xfrm>
          <a:custGeom>
            <a:avLst/>
            <a:gdLst/>
            <a:ahLst/>
            <a:cxnLst/>
            <a:rect l="l" t="t" r="r" b="b"/>
            <a:pathLst>
              <a:path h="131464">
                <a:moveTo>
                  <a:pt x="0" y="0"/>
                </a:moveTo>
                <a:lnTo>
                  <a:pt x="0" y="13146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2247444" y="1304422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2293210" y="11707553"/>
            <a:ext cx="0" cy="613541"/>
          </a:xfrm>
          <a:custGeom>
            <a:avLst/>
            <a:gdLst/>
            <a:ahLst/>
            <a:cxnLst/>
            <a:rect l="l" t="t" r="r" b="b"/>
            <a:pathLst>
              <a:path h="613541">
                <a:moveTo>
                  <a:pt x="0" y="0"/>
                </a:moveTo>
                <a:lnTo>
                  <a:pt x="0" y="613541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2313176" y="11926670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2291265" y="1216771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2335087" y="1172946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2343542" y="11751374"/>
            <a:ext cx="0" cy="1314755"/>
          </a:xfrm>
          <a:custGeom>
            <a:avLst/>
            <a:gdLst/>
            <a:ahLst/>
            <a:cxnLst/>
            <a:rect l="l" t="t" r="r" b="b"/>
            <a:pathLst>
              <a:path h="1314755">
                <a:moveTo>
                  <a:pt x="0" y="0"/>
                </a:moveTo>
                <a:lnTo>
                  <a:pt x="0" y="131475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2335087" y="12343015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2335087" y="12693617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2335087" y="12781290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2335087" y="1286893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2335087" y="13000398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2378918" y="1172946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2444651" y="12452588"/>
            <a:ext cx="0" cy="131464"/>
          </a:xfrm>
          <a:custGeom>
            <a:avLst/>
            <a:gdLst/>
            <a:ahLst/>
            <a:cxnLst/>
            <a:rect l="l" t="t" r="r" b="b"/>
            <a:pathLst>
              <a:path h="131464">
                <a:moveTo>
                  <a:pt x="0" y="0"/>
                </a:moveTo>
                <a:lnTo>
                  <a:pt x="0" y="13146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2438776" y="11926670"/>
            <a:ext cx="0" cy="1139469"/>
          </a:xfrm>
          <a:custGeom>
            <a:avLst/>
            <a:gdLst/>
            <a:ahLst/>
            <a:cxnLst/>
            <a:rect l="l" t="t" r="r" b="b"/>
            <a:pathLst>
              <a:path h="1139469">
                <a:moveTo>
                  <a:pt x="0" y="0"/>
                </a:moveTo>
                <a:lnTo>
                  <a:pt x="0" y="1139469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2477844" y="11619890"/>
            <a:ext cx="0" cy="482076"/>
          </a:xfrm>
          <a:custGeom>
            <a:avLst/>
            <a:gdLst/>
            <a:ahLst/>
            <a:cxnLst/>
            <a:rect l="l" t="t" r="r" b="b"/>
            <a:pathLst>
              <a:path h="482076">
                <a:moveTo>
                  <a:pt x="0" y="0"/>
                </a:moveTo>
                <a:lnTo>
                  <a:pt x="0" y="48207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2466581" y="1286893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2532313" y="11619890"/>
            <a:ext cx="0" cy="131474"/>
          </a:xfrm>
          <a:custGeom>
            <a:avLst/>
            <a:gdLst/>
            <a:ahLst/>
            <a:cxnLst/>
            <a:rect l="l" t="t" r="r" b="b"/>
            <a:pathLst>
              <a:path h="131474">
                <a:moveTo>
                  <a:pt x="0" y="0"/>
                </a:moveTo>
                <a:lnTo>
                  <a:pt x="0" y="13147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2510403" y="1251832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2532313" y="12627885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2521199" y="11751374"/>
            <a:ext cx="0" cy="1270934"/>
          </a:xfrm>
          <a:custGeom>
            <a:avLst/>
            <a:gdLst/>
            <a:ahLst/>
            <a:cxnLst/>
            <a:rect l="l" t="t" r="r" b="b"/>
            <a:pathLst>
              <a:path h="1270934">
                <a:moveTo>
                  <a:pt x="0" y="0"/>
                </a:moveTo>
                <a:lnTo>
                  <a:pt x="0" y="127093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2554224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2554224" y="1199240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2554224" y="12211540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2554224" y="12605974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2554224" y="12693617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2576135" y="12847022"/>
            <a:ext cx="0" cy="131464"/>
          </a:xfrm>
          <a:custGeom>
            <a:avLst/>
            <a:gdLst/>
            <a:ahLst/>
            <a:cxnLst/>
            <a:rect l="l" t="t" r="r" b="b"/>
            <a:pathLst>
              <a:path h="131464">
                <a:moveTo>
                  <a:pt x="0" y="0"/>
                </a:moveTo>
                <a:lnTo>
                  <a:pt x="0" y="131464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2598056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2598056" y="11992403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2619966" y="11707553"/>
            <a:ext cx="0" cy="1270963"/>
          </a:xfrm>
          <a:custGeom>
            <a:avLst/>
            <a:gdLst/>
            <a:ahLst/>
            <a:cxnLst/>
            <a:rect l="l" t="t" r="r" b="b"/>
            <a:pathLst>
              <a:path h="1270963">
                <a:moveTo>
                  <a:pt x="0" y="0"/>
                </a:moveTo>
                <a:lnTo>
                  <a:pt x="0" y="127096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2641877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2663788" y="12145808"/>
            <a:ext cx="0" cy="438245"/>
          </a:xfrm>
          <a:custGeom>
            <a:avLst/>
            <a:gdLst/>
            <a:ahLst/>
            <a:cxnLst/>
            <a:rect l="l" t="t" r="r" b="b"/>
            <a:pathLst>
              <a:path h="438245">
                <a:moveTo>
                  <a:pt x="0" y="0"/>
                </a:moveTo>
                <a:lnTo>
                  <a:pt x="0" y="438245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2663788" y="12759379"/>
            <a:ext cx="0" cy="175286"/>
          </a:xfrm>
          <a:custGeom>
            <a:avLst/>
            <a:gdLst/>
            <a:ahLst/>
            <a:cxnLst/>
            <a:rect l="l" t="t" r="r" b="b"/>
            <a:pathLst>
              <a:path h="175286">
                <a:moveTo>
                  <a:pt x="0" y="0"/>
                </a:moveTo>
                <a:lnTo>
                  <a:pt x="0" y="17528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2641877" y="1304422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2685699" y="11641801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2707610" y="11707553"/>
            <a:ext cx="0" cy="219117"/>
          </a:xfrm>
          <a:custGeom>
            <a:avLst/>
            <a:gdLst/>
            <a:ahLst/>
            <a:cxnLst/>
            <a:rect l="l" t="t" r="r" b="b"/>
            <a:pathLst>
              <a:path h="219117">
                <a:moveTo>
                  <a:pt x="0" y="0"/>
                </a:moveTo>
                <a:lnTo>
                  <a:pt x="0" y="219117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2696972" y="11707553"/>
            <a:ext cx="0" cy="569719"/>
          </a:xfrm>
          <a:custGeom>
            <a:avLst/>
            <a:gdLst/>
            <a:ahLst/>
            <a:cxnLst/>
            <a:rect l="l" t="t" r="r" b="b"/>
            <a:pathLst>
              <a:path h="569719">
                <a:moveTo>
                  <a:pt x="0" y="0"/>
                </a:moveTo>
                <a:lnTo>
                  <a:pt x="0" y="569719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2685699" y="12386856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2685699" y="12737458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2729838" y="12014333"/>
            <a:ext cx="0" cy="87643"/>
          </a:xfrm>
          <a:custGeom>
            <a:avLst/>
            <a:gdLst/>
            <a:ahLst/>
            <a:cxnLst/>
            <a:rect l="l" t="t" r="r" b="b"/>
            <a:pathLst>
              <a:path h="87643">
                <a:moveTo>
                  <a:pt x="0" y="0"/>
                </a:moveTo>
                <a:lnTo>
                  <a:pt x="0" y="8764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2729838" y="12759379"/>
            <a:ext cx="0" cy="175286"/>
          </a:xfrm>
          <a:custGeom>
            <a:avLst/>
            <a:gdLst/>
            <a:ahLst/>
            <a:cxnLst/>
            <a:rect l="l" t="t" r="r" b="b"/>
            <a:pathLst>
              <a:path h="175286">
                <a:moveTo>
                  <a:pt x="0" y="0"/>
                </a:moveTo>
                <a:lnTo>
                  <a:pt x="0" y="175286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2784139" y="11619890"/>
            <a:ext cx="0" cy="394423"/>
          </a:xfrm>
          <a:custGeom>
            <a:avLst/>
            <a:gdLst/>
            <a:ahLst/>
            <a:cxnLst/>
            <a:rect l="l" t="t" r="r" b="b"/>
            <a:pathLst>
              <a:path h="394423">
                <a:moveTo>
                  <a:pt x="0" y="0"/>
                </a:moveTo>
                <a:lnTo>
                  <a:pt x="0" y="394423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2773342" y="12123897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2784615" y="12233451"/>
            <a:ext cx="0" cy="657392"/>
          </a:xfrm>
          <a:custGeom>
            <a:avLst/>
            <a:gdLst/>
            <a:ahLst/>
            <a:cxnLst/>
            <a:rect l="l" t="t" r="r" b="b"/>
            <a:pathLst>
              <a:path h="657392">
                <a:moveTo>
                  <a:pt x="0" y="0"/>
                </a:moveTo>
                <a:lnTo>
                  <a:pt x="0" y="657392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2773342" y="13044229"/>
            <a:ext cx="43821" cy="0"/>
          </a:xfrm>
          <a:custGeom>
            <a:avLst/>
            <a:gdLst/>
            <a:ahLst/>
            <a:cxnLst/>
            <a:rect l="l" t="t" r="r" b="b"/>
            <a:pathLst>
              <a:path w="43821">
                <a:moveTo>
                  <a:pt x="0" y="0"/>
                </a:moveTo>
                <a:lnTo>
                  <a:pt x="43821" y="0"/>
                </a:lnTo>
              </a:path>
            </a:pathLst>
          </a:custGeom>
          <a:ln w="45091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099799" y="9694138"/>
            <a:ext cx="247387" cy="339100"/>
          </a:xfrm>
          <a:custGeom>
            <a:avLst/>
            <a:gdLst/>
            <a:ahLst/>
            <a:cxnLst/>
            <a:rect l="l" t="t" r="r" b="b"/>
            <a:pathLst>
              <a:path w="247387" h="339100">
                <a:moveTo>
                  <a:pt x="101724" y="275578"/>
                </a:moveTo>
                <a:lnTo>
                  <a:pt x="156175" y="233551"/>
                </a:lnTo>
                <a:lnTo>
                  <a:pt x="174140" y="219399"/>
                </a:lnTo>
                <a:lnTo>
                  <a:pt x="186376" y="209285"/>
                </a:lnTo>
                <a:lnTo>
                  <a:pt x="197418" y="199544"/>
                </a:lnTo>
                <a:lnTo>
                  <a:pt x="207271" y="190027"/>
                </a:lnTo>
                <a:lnTo>
                  <a:pt x="215943" y="180586"/>
                </a:lnTo>
                <a:lnTo>
                  <a:pt x="223437" y="171072"/>
                </a:lnTo>
                <a:lnTo>
                  <a:pt x="229762" y="161337"/>
                </a:lnTo>
                <a:lnTo>
                  <a:pt x="234924" y="151230"/>
                </a:lnTo>
                <a:lnTo>
                  <a:pt x="238927" y="140605"/>
                </a:lnTo>
                <a:lnTo>
                  <a:pt x="241779" y="129311"/>
                </a:lnTo>
                <a:lnTo>
                  <a:pt x="243486" y="117201"/>
                </a:lnTo>
                <a:lnTo>
                  <a:pt x="244053" y="104126"/>
                </a:lnTo>
                <a:lnTo>
                  <a:pt x="244026" y="100538"/>
                </a:lnTo>
                <a:lnTo>
                  <a:pt x="242799" y="85729"/>
                </a:lnTo>
                <a:lnTo>
                  <a:pt x="239803" y="71883"/>
                </a:lnTo>
                <a:lnTo>
                  <a:pt x="235112" y="59062"/>
                </a:lnTo>
                <a:lnTo>
                  <a:pt x="228801" y="47327"/>
                </a:lnTo>
                <a:lnTo>
                  <a:pt x="220944" y="36741"/>
                </a:lnTo>
                <a:lnTo>
                  <a:pt x="211616" y="27365"/>
                </a:lnTo>
                <a:lnTo>
                  <a:pt x="200892" y="19261"/>
                </a:lnTo>
                <a:lnTo>
                  <a:pt x="188847" y="12492"/>
                </a:lnTo>
                <a:lnTo>
                  <a:pt x="175555" y="7120"/>
                </a:lnTo>
                <a:lnTo>
                  <a:pt x="161090" y="3205"/>
                </a:lnTo>
                <a:lnTo>
                  <a:pt x="145529" y="811"/>
                </a:lnTo>
                <a:lnTo>
                  <a:pt x="128944" y="0"/>
                </a:lnTo>
                <a:lnTo>
                  <a:pt x="125339" y="30"/>
                </a:lnTo>
                <a:lnTo>
                  <a:pt x="110311" y="869"/>
                </a:lnTo>
                <a:lnTo>
                  <a:pt x="96453" y="2848"/>
                </a:lnTo>
                <a:lnTo>
                  <a:pt x="83642" y="5951"/>
                </a:lnTo>
                <a:lnTo>
                  <a:pt x="71758" y="10160"/>
                </a:lnTo>
                <a:lnTo>
                  <a:pt x="60678" y="15461"/>
                </a:lnTo>
                <a:lnTo>
                  <a:pt x="50282" y="21836"/>
                </a:lnTo>
                <a:lnTo>
                  <a:pt x="40447" y="29269"/>
                </a:lnTo>
                <a:lnTo>
                  <a:pt x="31052" y="37744"/>
                </a:lnTo>
                <a:lnTo>
                  <a:pt x="21976" y="47244"/>
                </a:lnTo>
                <a:lnTo>
                  <a:pt x="13097" y="57754"/>
                </a:lnTo>
                <a:lnTo>
                  <a:pt x="4294" y="69257"/>
                </a:lnTo>
                <a:lnTo>
                  <a:pt x="55872" y="110804"/>
                </a:lnTo>
                <a:lnTo>
                  <a:pt x="60819" y="104823"/>
                </a:lnTo>
                <a:lnTo>
                  <a:pt x="71592" y="92755"/>
                </a:lnTo>
                <a:lnTo>
                  <a:pt x="81819" y="82977"/>
                </a:lnTo>
                <a:lnTo>
                  <a:pt x="91847" y="75447"/>
                </a:lnTo>
                <a:lnTo>
                  <a:pt x="102018" y="70122"/>
                </a:lnTo>
                <a:lnTo>
                  <a:pt x="112677" y="66958"/>
                </a:lnTo>
                <a:lnTo>
                  <a:pt x="124169" y="65913"/>
                </a:lnTo>
                <a:lnTo>
                  <a:pt x="138035" y="67502"/>
                </a:lnTo>
                <a:lnTo>
                  <a:pt x="150782" y="72756"/>
                </a:lnTo>
                <a:lnTo>
                  <a:pt x="160572" y="81566"/>
                </a:lnTo>
                <a:lnTo>
                  <a:pt x="166853" y="93812"/>
                </a:lnTo>
                <a:lnTo>
                  <a:pt x="169069" y="109372"/>
                </a:lnTo>
                <a:lnTo>
                  <a:pt x="168563" y="117495"/>
                </a:lnTo>
                <a:lnTo>
                  <a:pt x="166396" y="127238"/>
                </a:lnTo>
                <a:lnTo>
                  <a:pt x="162416" y="136621"/>
                </a:lnTo>
                <a:lnTo>
                  <a:pt x="156508" y="145972"/>
                </a:lnTo>
                <a:lnTo>
                  <a:pt x="148556" y="155618"/>
                </a:lnTo>
                <a:lnTo>
                  <a:pt x="138445" y="165889"/>
                </a:lnTo>
                <a:lnTo>
                  <a:pt x="126059" y="177111"/>
                </a:lnTo>
                <a:lnTo>
                  <a:pt x="111284" y="189612"/>
                </a:lnTo>
                <a:lnTo>
                  <a:pt x="0" y="280834"/>
                </a:lnTo>
                <a:lnTo>
                  <a:pt x="0" y="339100"/>
                </a:lnTo>
                <a:lnTo>
                  <a:pt x="247387" y="339100"/>
                </a:lnTo>
                <a:lnTo>
                  <a:pt x="247387" y="275578"/>
                </a:lnTo>
                <a:lnTo>
                  <a:pt x="101724" y="275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8403518" y="9956827"/>
            <a:ext cx="77376" cy="76415"/>
          </a:xfrm>
          <a:custGeom>
            <a:avLst/>
            <a:gdLst/>
            <a:ahLst/>
            <a:cxnLst/>
            <a:rect l="l" t="t" r="r" b="b"/>
            <a:pathLst>
              <a:path w="77376" h="76415">
                <a:moveTo>
                  <a:pt x="0" y="0"/>
                </a:moveTo>
                <a:lnTo>
                  <a:pt x="0" y="76415"/>
                </a:lnTo>
                <a:lnTo>
                  <a:pt x="77376" y="76415"/>
                </a:lnTo>
                <a:lnTo>
                  <a:pt x="77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8550611" y="9698922"/>
            <a:ext cx="308045" cy="334314"/>
          </a:xfrm>
          <a:custGeom>
            <a:avLst/>
            <a:gdLst/>
            <a:ahLst/>
            <a:cxnLst/>
            <a:rect l="l" t="t" r="r" b="b"/>
            <a:pathLst>
              <a:path w="308045" h="334314">
                <a:moveTo>
                  <a:pt x="73542" y="267930"/>
                </a:moveTo>
                <a:lnTo>
                  <a:pt x="73542" y="66384"/>
                </a:lnTo>
                <a:lnTo>
                  <a:pt x="130376" y="0"/>
                </a:lnTo>
                <a:lnTo>
                  <a:pt x="0" y="0"/>
                </a:lnTo>
                <a:lnTo>
                  <a:pt x="0" y="334314"/>
                </a:lnTo>
                <a:lnTo>
                  <a:pt x="133779" y="334289"/>
                </a:lnTo>
                <a:lnTo>
                  <a:pt x="130376" y="267930"/>
                </a:lnTo>
                <a:lnTo>
                  <a:pt x="73542" y="267930"/>
                </a:lnTo>
                <a:close/>
              </a:path>
              <a:path w="308045" h="334314">
                <a:moveTo>
                  <a:pt x="215277" y="225498"/>
                </a:moveTo>
                <a:lnTo>
                  <a:pt x="207152" y="236188"/>
                </a:lnTo>
                <a:lnTo>
                  <a:pt x="197541" y="245493"/>
                </a:lnTo>
                <a:lnTo>
                  <a:pt x="186536" y="253318"/>
                </a:lnTo>
                <a:lnTo>
                  <a:pt x="174226" y="259569"/>
                </a:lnTo>
                <a:lnTo>
                  <a:pt x="160703" y="264151"/>
                </a:lnTo>
                <a:lnTo>
                  <a:pt x="146056" y="266969"/>
                </a:lnTo>
                <a:lnTo>
                  <a:pt x="130376" y="267930"/>
                </a:lnTo>
                <a:lnTo>
                  <a:pt x="133779" y="334289"/>
                </a:lnTo>
                <a:lnTo>
                  <a:pt x="149807" y="333460"/>
                </a:lnTo>
                <a:lnTo>
                  <a:pt x="165265" y="331497"/>
                </a:lnTo>
                <a:lnTo>
                  <a:pt x="180120" y="328442"/>
                </a:lnTo>
                <a:lnTo>
                  <a:pt x="194337" y="324340"/>
                </a:lnTo>
                <a:lnTo>
                  <a:pt x="207884" y="319236"/>
                </a:lnTo>
                <a:lnTo>
                  <a:pt x="220725" y="313173"/>
                </a:lnTo>
                <a:lnTo>
                  <a:pt x="232827" y="306195"/>
                </a:lnTo>
                <a:lnTo>
                  <a:pt x="244157" y="298347"/>
                </a:lnTo>
                <a:lnTo>
                  <a:pt x="254679" y="289671"/>
                </a:lnTo>
                <a:lnTo>
                  <a:pt x="264360" y="280214"/>
                </a:lnTo>
                <a:lnTo>
                  <a:pt x="273166" y="270018"/>
                </a:lnTo>
                <a:lnTo>
                  <a:pt x="281064" y="259128"/>
                </a:lnTo>
                <a:lnTo>
                  <a:pt x="288018" y="247587"/>
                </a:lnTo>
                <a:lnTo>
                  <a:pt x="293996" y="235441"/>
                </a:lnTo>
                <a:lnTo>
                  <a:pt x="298963" y="222732"/>
                </a:lnTo>
                <a:lnTo>
                  <a:pt x="302886" y="209505"/>
                </a:lnTo>
                <a:lnTo>
                  <a:pt x="305729" y="195804"/>
                </a:lnTo>
                <a:lnTo>
                  <a:pt x="307460" y="181673"/>
                </a:lnTo>
                <a:lnTo>
                  <a:pt x="308045" y="167157"/>
                </a:lnTo>
                <a:lnTo>
                  <a:pt x="308031" y="163897"/>
                </a:lnTo>
                <a:lnTo>
                  <a:pt x="307260" y="149410"/>
                </a:lnTo>
                <a:lnTo>
                  <a:pt x="305343" y="135331"/>
                </a:lnTo>
                <a:lnTo>
                  <a:pt x="302312" y="121704"/>
                </a:lnTo>
                <a:lnTo>
                  <a:pt x="298203" y="108571"/>
                </a:lnTo>
                <a:lnTo>
                  <a:pt x="293049" y="95975"/>
                </a:lnTo>
                <a:lnTo>
                  <a:pt x="286884" y="83959"/>
                </a:lnTo>
                <a:lnTo>
                  <a:pt x="279744" y="72566"/>
                </a:lnTo>
                <a:lnTo>
                  <a:pt x="271661" y="61839"/>
                </a:lnTo>
                <a:lnTo>
                  <a:pt x="262671" y="51819"/>
                </a:lnTo>
                <a:lnTo>
                  <a:pt x="252807" y="42551"/>
                </a:lnTo>
                <a:lnTo>
                  <a:pt x="242104" y="34077"/>
                </a:lnTo>
                <a:lnTo>
                  <a:pt x="230596" y="26440"/>
                </a:lnTo>
                <a:lnTo>
                  <a:pt x="218318" y="19682"/>
                </a:lnTo>
                <a:lnTo>
                  <a:pt x="205302" y="13846"/>
                </a:lnTo>
                <a:lnTo>
                  <a:pt x="191585" y="8975"/>
                </a:lnTo>
                <a:lnTo>
                  <a:pt x="177199" y="5113"/>
                </a:lnTo>
                <a:lnTo>
                  <a:pt x="162180" y="2301"/>
                </a:lnTo>
                <a:lnTo>
                  <a:pt x="146560" y="582"/>
                </a:lnTo>
                <a:lnTo>
                  <a:pt x="130376" y="0"/>
                </a:lnTo>
                <a:lnTo>
                  <a:pt x="73542" y="66384"/>
                </a:lnTo>
                <a:lnTo>
                  <a:pt x="133919" y="66432"/>
                </a:lnTo>
                <a:lnTo>
                  <a:pt x="149308" y="67831"/>
                </a:lnTo>
                <a:lnTo>
                  <a:pt x="163655" y="71085"/>
                </a:lnTo>
                <a:lnTo>
                  <a:pt x="176870" y="76094"/>
                </a:lnTo>
                <a:lnTo>
                  <a:pt x="188864" y="82756"/>
                </a:lnTo>
                <a:lnTo>
                  <a:pt x="199548" y="90970"/>
                </a:lnTo>
                <a:lnTo>
                  <a:pt x="208832" y="100634"/>
                </a:lnTo>
                <a:lnTo>
                  <a:pt x="216629" y="111647"/>
                </a:lnTo>
                <a:lnTo>
                  <a:pt x="222848" y="123907"/>
                </a:lnTo>
                <a:lnTo>
                  <a:pt x="227400" y="137313"/>
                </a:lnTo>
                <a:lnTo>
                  <a:pt x="230197" y="151764"/>
                </a:lnTo>
                <a:lnTo>
                  <a:pt x="231149" y="167157"/>
                </a:lnTo>
                <a:lnTo>
                  <a:pt x="231121" y="170780"/>
                </a:lnTo>
                <a:lnTo>
                  <a:pt x="229840" y="186065"/>
                </a:lnTo>
                <a:lnTo>
                  <a:pt x="226711" y="200342"/>
                </a:lnTo>
                <a:lnTo>
                  <a:pt x="221827" y="213518"/>
                </a:lnTo>
                <a:lnTo>
                  <a:pt x="215277" y="225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957961" y="9684591"/>
            <a:ext cx="69718" cy="64472"/>
          </a:xfrm>
          <a:custGeom>
            <a:avLst/>
            <a:gdLst/>
            <a:ahLst/>
            <a:cxnLst/>
            <a:rect l="l" t="t" r="r" b="b"/>
            <a:pathLst>
              <a:path w="69718" h="64472">
                <a:moveTo>
                  <a:pt x="0" y="0"/>
                </a:moveTo>
                <a:lnTo>
                  <a:pt x="0" y="64472"/>
                </a:lnTo>
                <a:lnTo>
                  <a:pt x="69718" y="64472"/>
                </a:lnTo>
                <a:lnTo>
                  <a:pt x="697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8970186" y="9772470"/>
            <a:ext cx="210804" cy="253959"/>
          </a:xfrm>
          <a:custGeom>
            <a:avLst/>
            <a:gdLst/>
            <a:ahLst/>
            <a:cxnLst/>
            <a:rect l="l" t="t" r="r" b="b"/>
            <a:pathLst>
              <a:path w="210804" h="253959">
                <a:moveTo>
                  <a:pt x="13757" y="96794"/>
                </a:moveTo>
                <a:lnTo>
                  <a:pt x="21210" y="85438"/>
                </a:lnTo>
                <a:lnTo>
                  <a:pt x="30855" y="75976"/>
                </a:lnTo>
                <a:lnTo>
                  <a:pt x="42582" y="68769"/>
                </a:lnTo>
                <a:lnTo>
                  <a:pt x="56277" y="64180"/>
                </a:lnTo>
                <a:lnTo>
                  <a:pt x="71828" y="62570"/>
                </a:lnTo>
                <a:lnTo>
                  <a:pt x="82259" y="63338"/>
                </a:lnTo>
                <a:lnTo>
                  <a:pt x="96221" y="67031"/>
                </a:lnTo>
                <a:lnTo>
                  <a:pt x="108554" y="73442"/>
                </a:lnTo>
                <a:lnTo>
                  <a:pt x="119069" y="82199"/>
                </a:lnTo>
                <a:lnTo>
                  <a:pt x="127577" y="92930"/>
                </a:lnTo>
                <a:lnTo>
                  <a:pt x="133888" y="105264"/>
                </a:lnTo>
                <a:lnTo>
                  <a:pt x="137813" y="118827"/>
                </a:lnTo>
                <a:lnTo>
                  <a:pt x="139164" y="133249"/>
                </a:lnTo>
                <a:lnTo>
                  <a:pt x="139164" y="134200"/>
                </a:lnTo>
                <a:lnTo>
                  <a:pt x="138730" y="142766"/>
                </a:lnTo>
                <a:lnTo>
                  <a:pt x="135997" y="156825"/>
                </a:lnTo>
                <a:lnTo>
                  <a:pt x="132050" y="253959"/>
                </a:lnTo>
                <a:lnTo>
                  <a:pt x="144609" y="247557"/>
                </a:lnTo>
                <a:lnTo>
                  <a:pt x="156287" y="240004"/>
                </a:lnTo>
                <a:lnTo>
                  <a:pt x="167018" y="231378"/>
                </a:lnTo>
                <a:lnTo>
                  <a:pt x="176737" y="221759"/>
                </a:lnTo>
                <a:lnTo>
                  <a:pt x="185376" y="211226"/>
                </a:lnTo>
                <a:lnTo>
                  <a:pt x="192868" y="199858"/>
                </a:lnTo>
                <a:lnTo>
                  <a:pt x="199148" y="187733"/>
                </a:lnTo>
                <a:lnTo>
                  <a:pt x="204148" y="174931"/>
                </a:lnTo>
                <a:lnTo>
                  <a:pt x="207801" y="161530"/>
                </a:lnTo>
                <a:lnTo>
                  <a:pt x="210043" y="147610"/>
                </a:lnTo>
                <a:lnTo>
                  <a:pt x="210804" y="133249"/>
                </a:lnTo>
                <a:lnTo>
                  <a:pt x="210802" y="131500"/>
                </a:lnTo>
                <a:lnTo>
                  <a:pt x="209954" y="117076"/>
                </a:lnTo>
                <a:lnTo>
                  <a:pt x="207622" y="103125"/>
                </a:lnTo>
                <a:lnTo>
                  <a:pt x="203872" y="89725"/>
                </a:lnTo>
                <a:lnTo>
                  <a:pt x="198772" y="76953"/>
                </a:lnTo>
                <a:lnTo>
                  <a:pt x="192390" y="64886"/>
                </a:lnTo>
                <a:lnTo>
                  <a:pt x="184791" y="53601"/>
                </a:lnTo>
                <a:lnTo>
                  <a:pt x="176044" y="43176"/>
                </a:lnTo>
                <a:lnTo>
                  <a:pt x="166216" y="33687"/>
                </a:lnTo>
                <a:lnTo>
                  <a:pt x="155373" y="25214"/>
                </a:lnTo>
                <a:lnTo>
                  <a:pt x="143584" y="17831"/>
                </a:lnTo>
                <a:lnTo>
                  <a:pt x="130914" y="11618"/>
                </a:lnTo>
                <a:lnTo>
                  <a:pt x="117432" y="6651"/>
                </a:lnTo>
                <a:lnTo>
                  <a:pt x="103204" y="3007"/>
                </a:lnTo>
                <a:lnTo>
                  <a:pt x="88297" y="764"/>
                </a:lnTo>
                <a:lnTo>
                  <a:pt x="72780" y="0"/>
                </a:lnTo>
                <a:lnTo>
                  <a:pt x="70258" y="19"/>
                </a:lnTo>
                <a:lnTo>
                  <a:pt x="54846" y="1028"/>
                </a:lnTo>
                <a:lnTo>
                  <a:pt x="40047" y="3503"/>
                </a:lnTo>
                <a:lnTo>
                  <a:pt x="25929" y="7366"/>
                </a:lnTo>
                <a:lnTo>
                  <a:pt x="12558" y="12539"/>
                </a:lnTo>
                <a:lnTo>
                  <a:pt x="0" y="18941"/>
                </a:lnTo>
                <a:lnTo>
                  <a:pt x="5877" y="123739"/>
                </a:lnTo>
                <a:lnTo>
                  <a:pt x="8608" y="109682"/>
                </a:lnTo>
                <a:lnTo>
                  <a:pt x="13757" y="96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903990" y="9791411"/>
            <a:ext cx="202193" cy="247557"/>
          </a:xfrm>
          <a:custGeom>
            <a:avLst/>
            <a:gdLst/>
            <a:ahLst/>
            <a:cxnLst/>
            <a:rect l="l" t="t" r="r" b="b"/>
            <a:pathLst>
              <a:path w="202193" h="247557">
                <a:moveTo>
                  <a:pt x="202193" y="137883"/>
                </a:moveTo>
                <a:lnTo>
                  <a:pt x="197045" y="150771"/>
                </a:lnTo>
                <a:lnTo>
                  <a:pt x="189593" y="162127"/>
                </a:lnTo>
                <a:lnTo>
                  <a:pt x="179948" y="171590"/>
                </a:lnTo>
                <a:lnTo>
                  <a:pt x="168223" y="178797"/>
                </a:lnTo>
                <a:lnTo>
                  <a:pt x="154528" y="183386"/>
                </a:lnTo>
                <a:lnTo>
                  <a:pt x="138975" y="184997"/>
                </a:lnTo>
                <a:lnTo>
                  <a:pt x="128537" y="184227"/>
                </a:lnTo>
                <a:lnTo>
                  <a:pt x="114577" y="180532"/>
                </a:lnTo>
                <a:lnTo>
                  <a:pt x="102246" y="174119"/>
                </a:lnTo>
                <a:lnTo>
                  <a:pt x="91732" y="165360"/>
                </a:lnTo>
                <a:lnTo>
                  <a:pt x="83226" y="154627"/>
                </a:lnTo>
                <a:lnTo>
                  <a:pt x="76915" y="142292"/>
                </a:lnTo>
                <a:lnTo>
                  <a:pt x="72990" y="128728"/>
                </a:lnTo>
                <a:lnTo>
                  <a:pt x="71640" y="114308"/>
                </a:lnTo>
                <a:lnTo>
                  <a:pt x="71640" y="113347"/>
                </a:lnTo>
                <a:lnTo>
                  <a:pt x="72073" y="104797"/>
                </a:lnTo>
                <a:lnTo>
                  <a:pt x="66195" y="0"/>
                </a:lnTo>
                <a:lnTo>
                  <a:pt x="54517" y="7553"/>
                </a:lnTo>
                <a:lnTo>
                  <a:pt x="43786" y="16178"/>
                </a:lnTo>
                <a:lnTo>
                  <a:pt x="34067" y="25797"/>
                </a:lnTo>
                <a:lnTo>
                  <a:pt x="25428" y="36330"/>
                </a:lnTo>
                <a:lnTo>
                  <a:pt x="17936" y="47698"/>
                </a:lnTo>
                <a:lnTo>
                  <a:pt x="11656" y="59823"/>
                </a:lnTo>
                <a:lnTo>
                  <a:pt x="6656" y="72625"/>
                </a:lnTo>
                <a:lnTo>
                  <a:pt x="3003" y="86026"/>
                </a:lnTo>
                <a:lnTo>
                  <a:pt x="761" y="99947"/>
                </a:lnTo>
                <a:lnTo>
                  <a:pt x="0" y="114308"/>
                </a:lnTo>
                <a:lnTo>
                  <a:pt x="2" y="116055"/>
                </a:lnTo>
                <a:lnTo>
                  <a:pt x="851" y="130480"/>
                </a:lnTo>
                <a:lnTo>
                  <a:pt x="3184" y="144431"/>
                </a:lnTo>
                <a:lnTo>
                  <a:pt x="6934" y="157832"/>
                </a:lnTo>
                <a:lnTo>
                  <a:pt x="12034" y="170605"/>
                </a:lnTo>
                <a:lnTo>
                  <a:pt x="18417" y="182672"/>
                </a:lnTo>
                <a:lnTo>
                  <a:pt x="26015" y="193957"/>
                </a:lnTo>
                <a:lnTo>
                  <a:pt x="34762" y="204382"/>
                </a:lnTo>
                <a:lnTo>
                  <a:pt x="44590" y="213870"/>
                </a:lnTo>
                <a:lnTo>
                  <a:pt x="55433" y="222344"/>
                </a:lnTo>
                <a:lnTo>
                  <a:pt x="67222" y="229726"/>
                </a:lnTo>
                <a:lnTo>
                  <a:pt x="79891" y="235939"/>
                </a:lnTo>
                <a:lnTo>
                  <a:pt x="93373" y="240906"/>
                </a:lnTo>
                <a:lnTo>
                  <a:pt x="107601" y="244549"/>
                </a:lnTo>
                <a:lnTo>
                  <a:pt x="122507" y="246792"/>
                </a:lnTo>
                <a:lnTo>
                  <a:pt x="138024" y="247557"/>
                </a:lnTo>
                <a:lnTo>
                  <a:pt x="140546" y="247537"/>
                </a:lnTo>
                <a:lnTo>
                  <a:pt x="155958" y="246529"/>
                </a:lnTo>
                <a:lnTo>
                  <a:pt x="170757" y="244053"/>
                </a:lnTo>
                <a:lnTo>
                  <a:pt x="184875" y="240190"/>
                </a:lnTo>
                <a:lnTo>
                  <a:pt x="198246" y="235018"/>
                </a:lnTo>
                <a:lnTo>
                  <a:pt x="202193" y="137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057302" y="9684591"/>
            <a:ext cx="69718" cy="64472"/>
          </a:xfrm>
          <a:custGeom>
            <a:avLst/>
            <a:gdLst/>
            <a:ahLst/>
            <a:cxnLst/>
            <a:rect l="l" t="t" r="r" b="b"/>
            <a:pathLst>
              <a:path w="69718" h="64472">
                <a:moveTo>
                  <a:pt x="0" y="0"/>
                </a:moveTo>
                <a:lnTo>
                  <a:pt x="0" y="64472"/>
                </a:lnTo>
                <a:lnTo>
                  <a:pt x="69718" y="64472"/>
                </a:lnTo>
                <a:lnTo>
                  <a:pt x="697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233504" y="9772471"/>
            <a:ext cx="234493" cy="260762"/>
          </a:xfrm>
          <a:custGeom>
            <a:avLst/>
            <a:gdLst/>
            <a:ahLst/>
            <a:cxnLst/>
            <a:rect l="l" t="t" r="r" b="b"/>
            <a:pathLst>
              <a:path w="234493" h="260762">
                <a:moveTo>
                  <a:pt x="163142" y="1045"/>
                </a:moveTo>
                <a:lnTo>
                  <a:pt x="147575" y="0"/>
                </a:lnTo>
                <a:lnTo>
                  <a:pt x="136095" y="673"/>
                </a:lnTo>
                <a:lnTo>
                  <a:pt x="122035" y="3589"/>
                </a:lnTo>
                <a:lnTo>
                  <a:pt x="109640" y="8496"/>
                </a:lnTo>
                <a:lnTo>
                  <a:pt x="98704" y="15046"/>
                </a:lnTo>
                <a:lnTo>
                  <a:pt x="89020" y="22890"/>
                </a:lnTo>
                <a:lnTo>
                  <a:pt x="80381" y="31683"/>
                </a:lnTo>
                <a:lnTo>
                  <a:pt x="72581" y="41076"/>
                </a:lnTo>
                <a:lnTo>
                  <a:pt x="72581" y="4775"/>
                </a:lnTo>
                <a:lnTo>
                  <a:pt x="0" y="4775"/>
                </a:lnTo>
                <a:lnTo>
                  <a:pt x="0" y="260762"/>
                </a:lnTo>
                <a:lnTo>
                  <a:pt x="72581" y="260762"/>
                </a:lnTo>
                <a:lnTo>
                  <a:pt x="72581" y="117962"/>
                </a:lnTo>
                <a:lnTo>
                  <a:pt x="72921" y="109982"/>
                </a:lnTo>
                <a:lnTo>
                  <a:pt x="76148" y="94211"/>
                </a:lnTo>
                <a:lnTo>
                  <a:pt x="82551" y="81881"/>
                </a:lnTo>
                <a:lnTo>
                  <a:pt x="91845" y="73029"/>
                </a:lnTo>
                <a:lnTo>
                  <a:pt x="103744" y="67691"/>
                </a:lnTo>
                <a:lnTo>
                  <a:pt x="117962" y="65903"/>
                </a:lnTo>
                <a:lnTo>
                  <a:pt x="123440" y="66147"/>
                </a:lnTo>
                <a:lnTo>
                  <a:pt x="136788" y="69317"/>
                </a:lnTo>
                <a:lnTo>
                  <a:pt x="147495" y="76121"/>
                </a:lnTo>
                <a:lnTo>
                  <a:pt x="155374" y="86522"/>
                </a:lnTo>
                <a:lnTo>
                  <a:pt x="160238" y="100482"/>
                </a:lnTo>
                <a:lnTo>
                  <a:pt x="161901" y="117962"/>
                </a:lnTo>
                <a:lnTo>
                  <a:pt x="161901" y="260762"/>
                </a:lnTo>
                <a:lnTo>
                  <a:pt x="234493" y="260762"/>
                </a:lnTo>
                <a:lnTo>
                  <a:pt x="234474" y="92601"/>
                </a:lnTo>
                <a:lnTo>
                  <a:pt x="233289" y="76080"/>
                </a:lnTo>
                <a:lnTo>
                  <a:pt x="230297" y="60961"/>
                </a:lnTo>
                <a:lnTo>
                  <a:pt x="225550" y="47323"/>
                </a:lnTo>
                <a:lnTo>
                  <a:pt x="219100" y="35245"/>
                </a:lnTo>
                <a:lnTo>
                  <a:pt x="211000" y="24807"/>
                </a:lnTo>
                <a:lnTo>
                  <a:pt x="201301" y="16088"/>
                </a:lnTo>
                <a:lnTo>
                  <a:pt x="190057" y="9169"/>
                </a:lnTo>
                <a:lnTo>
                  <a:pt x="177320" y="4128"/>
                </a:lnTo>
                <a:lnTo>
                  <a:pt x="163142" y="1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9518599" y="9772474"/>
            <a:ext cx="143367" cy="266498"/>
          </a:xfrm>
          <a:custGeom>
            <a:avLst/>
            <a:gdLst/>
            <a:ahLst/>
            <a:cxnLst/>
            <a:rect l="l" t="t" r="r" b="b"/>
            <a:pathLst>
              <a:path w="143367" h="266498">
                <a:moveTo>
                  <a:pt x="81945" y="83037"/>
                </a:moveTo>
                <a:lnTo>
                  <a:pt x="90263" y="72594"/>
                </a:lnTo>
                <a:lnTo>
                  <a:pt x="100530" y="64809"/>
                </a:lnTo>
                <a:lnTo>
                  <a:pt x="112658" y="59945"/>
                </a:lnTo>
                <a:lnTo>
                  <a:pt x="126561" y="58265"/>
                </a:lnTo>
                <a:lnTo>
                  <a:pt x="127101" y="58267"/>
                </a:lnTo>
                <a:lnTo>
                  <a:pt x="143367" y="902"/>
                </a:lnTo>
                <a:lnTo>
                  <a:pt x="126561" y="0"/>
                </a:lnTo>
                <a:lnTo>
                  <a:pt x="119366" y="189"/>
                </a:lnTo>
                <a:lnTo>
                  <a:pt x="104572" y="1814"/>
                </a:lnTo>
                <a:lnTo>
                  <a:pt x="90509" y="5026"/>
                </a:lnTo>
                <a:lnTo>
                  <a:pt x="81945" y="83037"/>
                </a:lnTo>
                <a:close/>
              </a:path>
              <a:path w="143367" h="266498">
                <a:moveTo>
                  <a:pt x="250944" y="128658"/>
                </a:moveTo>
                <a:lnTo>
                  <a:pt x="249629" y="114136"/>
                </a:lnTo>
                <a:lnTo>
                  <a:pt x="247204" y="99980"/>
                </a:lnTo>
                <a:lnTo>
                  <a:pt x="243654" y="86303"/>
                </a:lnTo>
                <a:lnTo>
                  <a:pt x="238968" y="73220"/>
                </a:lnTo>
                <a:lnTo>
                  <a:pt x="233130" y="60842"/>
                </a:lnTo>
                <a:lnTo>
                  <a:pt x="226127" y="49285"/>
                </a:lnTo>
                <a:lnTo>
                  <a:pt x="217947" y="38662"/>
                </a:lnTo>
                <a:lnTo>
                  <a:pt x="208575" y="29087"/>
                </a:lnTo>
                <a:lnTo>
                  <a:pt x="197997" y="20673"/>
                </a:lnTo>
                <a:lnTo>
                  <a:pt x="186202" y="13533"/>
                </a:lnTo>
                <a:lnTo>
                  <a:pt x="173174" y="7783"/>
                </a:lnTo>
                <a:lnTo>
                  <a:pt x="158900" y="3535"/>
                </a:lnTo>
                <a:lnTo>
                  <a:pt x="143367" y="902"/>
                </a:lnTo>
                <a:lnTo>
                  <a:pt x="127101" y="58267"/>
                </a:lnTo>
                <a:lnTo>
                  <a:pt x="141266" y="60147"/>
                </a:lnTo>
                <a:lnTo>
                  <a:pt x="153449" y="65321"/>
                </a:lnTo>
                <a:lnTo>
                  <a:pt x="163558" y="73476"/>
                </a:lnTo>
                <a:lnTo>
                  <a:pt x="171501" y="84301"/>
                </a:lnTo>
                <a:lnTo>
                  <a:pt x="177187" y="97481"/>
                </a:lnTo>
                <a:lnTo>
                  <a:pt x="180522" y="112706"/>
                </a:lnTo>
                <a:lnTo>
                  <a:pt x="71159" y="112706"/>
                </a:lnTo>
                <a:lnTo>
                  <a:pt x="71501" y="110843"/>
                </a:lnTo>
                <a:lnTo>
                  <a:pt x="75662" y="95875"/>
                </a:lnTo>
                <a:lnTo>
                  <a:pt x="81945" y="83037"/>
                </a:lnTo>
                <a:lnTo>
                  <a:pt x="90509" y="5026"/>
                </a:lnTo>
                <a:lnTo>
                  <a:pt x="77234" y="9731"/>
                </a:lnTo>
                <a:lnTo>
                  <a:pt x="64806" y="15836"/>
                </a:lnTo>
                <a:lnTo>
                  <a:pt x="53284" y="23246"/>
                </a:lnTo>
                <a:lnTo>
                  <a:pt x="42725" y="31868"/>
                </a:lnTo>
                <a:lnTo>
                  <a:pt x="33190" y="41609"/>
                </a:lnTo>
                <a:lnTo>
                  <a:pt x="24736" y="52375"/>
                </a:lnTo>
                <a:lnTo>
                  <a:pt x="17422" y="64072"/>
                </a:lnTo>
                <a:lnTo>
                  <a:pt x="11306" y="76607"/>
                </a:lnTo>
                <a:lnTo>
                  <a:pt x="6447" y="89885"/>
                </a:lnTo>
                <a:lnTo>
                  <a:pt x="2904" y="103814"/>
                </a:lnTo>
                <a:lnTo>
                  <a:pt x="735" y="118300"/>
                </a:lnTo>
                <a:lnTo>
                  <a:pt x="0" y="133249"/>
                </a:lnTo>
                <a:lnTo>
                  <a:pt x="0" y="134200"/>
                </a:lnTo>
                <a:lnTo>
                  <a:pt x="506" y="146858"/>
                </a:lnTo>
                <a:lnTo>
                  <a:pt x="2484" y="161799"/>
                </a:lnTo>
                <a:lnTo>
                  <a:pt x="5893" y="175975"/>
                </a:lnTo>
                <a:lnTo>
                  <a:pt x="10666" y="189331"/>
                </a:lnTo>
                <a:lnTo>
                  <a:pt x="16734" y="201812"/>
                </a:lnTo>
                <a:lnTo>
                  <a:pt x="24030" y="213365"/>
                </a:lnTo>
                <a:lnTo>
                  <a:pt x="32485" y="223933"/>
                </a:lnTo>
                <a:lnTo>
                  <a:pt x="42032" y="233463"/>
                </a:lnTo>
                <a:lnTo>
                  <a:pt x="52603" y="241899"/>
                </a:lnTo>
                <a:lnTo>
                  <a:pt x="64130" y="249188"/>
                </a:lnTo>
                <a:lnTo>
                  <a:pt x="76545" y="255274"/>
                </a:lnTo>
                <a:lnTo>
                  <a:pt x="89781" y="260103"/>
                </a:lnTo>
                <a:lnTo>
                  <a:pt x="103768" y="263619"/>
                </a:lnTo>
                <a:lnTo>
                  <a:pt x="118441" y="265769"/>
                </a:lnTo>
                <a:lnTo>
                  <a:pt x="133729" y="266498"/>
                </a:lnTo>
                <a:lnTo>
                  <a:pt x="134547" y="266496"/>
                </a:lnTo>
                <a:lnTo>
                  <a:pt x="149416" y="265772"/>
                </a:lnTo>
                <a:lnTo>
                  <a:pt x="163423" y="263775"/>
                </a:lnTo>
                <a:lnTo>
                  <a:pt x="176580" y="260561"/>
                </a:lnTo>
                <a:lnTo>
                  <a:pt x="188898" y="256184"/>
                </a:lnTo>
                <a:lnTo>
                  <a:pt x="200390" y="250697"/>
                </a:lnTo>
                <a:lnTo>
                  <a:pt x="211066" y="244154"/>
                </a:lnTo>
                <a:lnTo>
                  <a:pt x="220938" y="236610"/>
                </a:lnTo>
                <a:lnTo>
                  <a:pt x="230018" y="228119"/>
                </a:lnTo>
                <a:lnTo>
                  <a:pt x="238317" y="218735"/>
                </a:lnTo>
                <a:lnTo>
                  <a:pt x="196760" y="181954"/>
                </a:lnTo>
                <a:lnTo>
                  <a:pt x="193287" y="185091"/>
                </a:lnTo>
                <a:lnTo>
                  <a:pt x="182230" y="193777"/>
                </a:lnTo>
                <a:lnTo>
                  <a:pt x="171205" y="200299"/>
                </a:lnTo>
                <a:lnTo>
                  <a:pt x="159846" y="204791"/>
                </a:lnTo>
                <a:lnTo>
                  <a:pt x="147789" y="207388"/>
                </a:lnTo>
                <a:lnTo>
                  <a:pt x="134671" y="208223"/>
                </a:lnTo>
                <a:lnTo>
                  <a:pt x="129910" y="208096"/>
                </a:lnTo>
                <a:lnTo>
                  <a:pt x="115705" y="206005"/>
                </a:lnTo>
                <a:lnTo>
                  <a:pt x="103131" y="201370"/>
                </a:lnTo>
                <a:lnTo>
                  <a:pt x="92337" y="194226"/>
                </a:lnTo>
                <a:lnTo>
                  <a:pt x="83470" y="184606"/>
                </a:lnTo>
                <a:lnTo>
                  <a:pt x="76678" y="172545"/>
                </a:lnTo>
                <a:lnTo>
                  <a:pt x="72110" y="158077"/>
                </a:lnTo>
                <a:lnTo>
                  <a:pt x="250250" y="158077"/>
                </a:lnTo>
                <a:lnTo>
                  <a:pt x="250731" y="151389"/>
                </a:lnTo>
                <a:lnTo>
                  <a:pt x="251211" y="144712"/>
                </a:lnTo>
                <a:lnTo>
                  <a:pt x="251211" y="138975"/>
                </a:lnTo>
                <a:lnTo>
                  <a:pt x="250944" y="1286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9823742" y="9772471"/>
            <a:ext cx="390677" cy="260762"/>
          </a:xfrm>
          <a:custGeom>
            <a:avLst/>
            <a:gdLst/>
            <a:ahLst/>
            <a:cxnLst/>
            <a:rect l="l" t="t" r="r" b="b"/>
            <a:pathLst>
              <a:path w="390677" h="260762">
                <a:moveTo>
                  <a:pt x="116540" y="65903"/>
                </a:moveTo>
                <a:lnTo>
                  <a:pt x="134294" y="69051"/>
                </a:lnTo>
                <a:lnTo>
                  <a:pt x="144920" y="75773"/>
                </a:lnTo>
                <a:lnTo>
                  <a:pt x="152678" y="86192"/>
                </a:lnTo>
                <a:lnTo>
                  <a:pt x="157433" y="100268"/>
                </a:lnTo>
                <a:lnTo>
                  <a:pt x="159048" y="117962"/>
                </a:lnTo>
                <a:lnTo>
                  <a:pt x="159048" y="260762"/>
                </a:lnTo>
                <a:lnTo>
                  <a:pt x="231639" y="260762"/>
                </a:lnTo>
                <a:lnTo>
                  <a:pt x="231639" y="117962"/>
                </a:lnTo>
                <a:lnTo>
                  <a:pt x="231868" y="111194"/>
                </a:lnTo>
                <a:lnTo>
                  <a:pt x="234780" y="94991"/>
                </a:lnTo>
                <a:lnTo>
                  <a:pt x="240849" y="82322"/>
                </a:lnTo>
                <a:lnTo>
                  <a:pt x="249833" y="73226"/>
                </a:lnTo>
                <a:lnTo>
                  <a:pt x="261490" y="67741"/>
                </a:lnTo>
                <a:lnTo>
                  <a:pt x="275578" y="65903"/>
                </a:lnTo>
                <a:lnTo>
                  <a:pt x="279968" y="66064"/>
                </a:lnTo>
                <a:lnTo>
                  <a:pt x="293327" y="69049"/>
                </a:lnTo>
                <a:lnTo>
                  <a:pt x="303952" y="75771"/>
                </a:lnTo>
                <a:lnTo>
                  <a:pt x="311709" y="86190"/>
                </a:lnTo>
                <a:lnTo>
                  <a:pt x="316462" y="100267"/>
                </a:lnTo>
                <a:lnTo>
                  <a:pt x="318076" y="117962"/>
                </a:lnTo>
                <a:lnTo>
                  <a:pt x="318076" y="260762"/>
                </a:lnTo>
                <a:lnTo>
                  <a:pt x="390677" y="260762"/>
                </a:lnTo>
                <a:lnTo>
                  <a:pt x="390674" y="92974"/>
                </a:lnTo>
                <a:lnTo>
                  <a:pt x="389608" y="75575"/>
                </a:lnTo>
                <a:lnTo>
                  <a:pt x="386685" y="59924"/>
                </a:lnTo>
                <a:lnTo>
                  <a:pt x="381970" y="46040"/>
                </a:lnTo>
                <a:lnTo>
                  <a:pt x="375528" y="33943"/>
                </a:lnTo>
                <a:lnTo>
                  <a:pt x="367424" y="23654"/>
                </a:lnTo>
                <a:lnTo>
                  <a:pt x="357721" y="15191"/>
                </a:lnTo>
                <a:lnTo>
                  <a:pt x="346486" y="8574"/>
                </a:lnTo>
                <a:lnTo>
                  <a:pt x="333783" y="3824"/>
                </a:lnTo>
                <a:lnTo>
                  <a:pt x="319676" y="959"/>
                </a:lnTo>
                <a:lnTo>
                  <a:pt x="304231" y="0"/>
                </a:lnTo>
                <a:lnTo>
                  <a:pt x="299306" y="97"/>
                </a:lnTo>
                <a:lnTo>
                  <a:pt x="285820" y="1435"/>
                </a:lnTo>
                <a:lnTo>
                  <a:pt x="273157" y="4315"/>
                </a:lnTo>
                <a:lnTo>
                  <a:pt x="261260" y="8702"/>
                </a:lnTo>
                <a:lnTo>
                  <a:pt x="250071" y="14559"/>
                </a:lnTo>
                <a:lnTo>
                  <a:pt x="239532" y="21851"/>
                </a:lnTo>
                <a:lnTo>
                  <a:pt x="229586" y="30542"/>
                </a:lnTo>
                <a:lnTo>
                  <a:pt x="220176" y="40595"/>
                </a:lnTo>
                <a:lnTo>
                  <a:pt x="216777" y="34677"/>
                </a:lnTo>
                <a:lnTo>
                  <a:pt x="208951" y="24427"/>
                </a:lnTo>
                <a:lnTo>
                  <a:pt x="199565" y="15854"/>
                </a:lnTo>
                <a:lnTo>
                  <a:pt x="188701" y="9042"/>
                </a:lnTo>
                <a:lnTo>
                  <a:pt x="176441" y="4074"/>
                </a:lnTo>
                <a:lnTo>
                  <a:pt x="162868" y="1032"/>
                </a:lnTo>
                <a:lnTo>
                  <a:pt x="148065" y="0"/>
                </a:lnTo>
                <a:lnTo>
                  <a:pt x="136138" y="726"/>
                </a:lnTo>
                <a:lnTo>
                  <a:pt x="122128" y="3685"/>
                </a:lnTo>
                <a:lnTo>
                  <a:pt x="109733" y="8608"/>
                </a:lnTo>
                <a:lnTo>
                  <a:pt x="98767" y="15150"/>
                </a:lnTo>
                <a:lnTo>
                  <a:pt x="89047" y="22971"/>
                </a:lnTo>
                <a:lnTo>
                  <a:pt x="80386" y="31727"/>
                </a:lnTo>
                <a:lnTo>
                  <a:pt x="72601" y="41076"/>
                </a:lnTo>
                <a:lnTo>
                  <a:pt x="72601" y="4775"/>
                </a:lnTo>
                <a:lnTo>
                  <a:pt x="0" y="4775"/>
                </a:lnTo>
                <a:lnTo>
                  <a:pt x="0" y="260762"/>
                </a:lnTo>
                <a:lnTo>
                  <a:pt x="72601" y="260762"/>
                </a:lnTo>
                <a:lnTo>
                  <a:pt x="72601" y="117962"/>
                </a:lnTo>
                <a:lnTo>
                  <a:pt x="72830" y="111194"/>
                </a:lnTo>
                <a:lnTo>
                  <a:pt x="75740" y="94991"/>
                </a:lnTo>
                <a:lnTo>
                  <a:pt x="81807" y="82322"/>
                </a:lnTo>
                <a:lnTo>
                  <a:pt x="90790" y="73226"/>
                </a:lnTo>
                <a:lnTo>
                  <a:pt x="102448" y="67741"/>
                </a:lnTo>
                <a:lnTo>
                  <a:pt x="116540" y="65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0428321" y="9698920"/>
            <a:ext cx="284168" cy="334314"/>
          </a:xfrm>
          <a:custGeom>
            <a:avLst/>
            <a:gdLst/>
            <a:ahLst/>
            <a:cxnLst/>
            <a:rect l="l" t="t" r="r" b="b"/>
            <a:pathLst>
              <a:path w="284168" h="334314">
                <a:moveTo>
                  <a:pt x="157382" y="133878"/>
                </a:moveTo>
                <a:lnTo>
                  <a:pt x="139456" y="135161"/>
                </a:lnTo>
                <a:lnTo>
                  <a:pt x="71640" y="135161"/>
                </a:lnTo>
                <a:lnTo>
                  <a:pt x="71640" y="64472"/>
                </a:lnTo>
                <a:lnTo>
                  <a:pt x="0" y="0"/>
                </a:lnTo>
                <a:lnTo>
                  <a:pt x="0" y="334314"/>
                </a:lnTo>
                <a:lnTo>
                  <a:pt x="159038" y="334314"/>
                </a:lnTo>
                <a:lnTo>
                  <a:pt x="71640" y="269842"/>
                </a:lnTo>
                <a:lnTo>
                  <a:pt x="71640" y="196290"/>
                </a:lnTo>
                <a:lnTo>
                  <a:pt x="159949" y="196326"/>
                </a:lnTo>
                <a:lnTo>
                  <a:pt x="157382" y="133878"/>
                </a:lnTo>
                <a:close/>
              </a:path>
              <a:path w="284168" h="334314">
                <a:moveTo>
                  <a:pt x="71640" y="64472"/>
                </a:moveTo>
                <a:lnTo>
                  <a:pt x="144231" y="64472"/>
                </a:lnTo>
                <a:lnTo>
                  <a:pt x="156644" y="65220"/>
                </a:lnTo>
                <a:lnTo>
                  <a:pt x="172020" y="69087"/>
                </a:lnTo>
                <a:lnTo>
                  <a:pt x="183247" y="76096"/>
                </a:lnTo>
                <a:lnTo>
                  <a:pt x="190128" y="86077"/>
                </a:lnTo>
                <a:lnTo>
                  <a:pt x="192465" y="98860"/>
                </a:lnTo>
                <a:lnTo>
                  <a:pt x="192465" y="100066"/>
                </a:lnTo>
                <a:lnTo>
                  <a:pt x="190007" y="113182"/>
                </a:lnTo>
                <a:lnTo>
                  <a:pt x="183067" y="123069"/>
                </a:lnTo>
                <a:lnTo>
                  <a:pt x="172056" y="129907"/>
                </a:lnTo>
                <a:lnTo>
                  <a:pt x="157382" y="133878"/>
                </a:lnTo>
                <a:lnTo>
                  <a:pt x="159949" y="196326"/>
                </a:lnTo>
                <a:lnTo>
                  <a:pt x="178864" y="198311"/>
                </a:lnTo>
                <a:lnTo>
                  <a:pt x="193248" y="203161"/>
                </a:lnTo>
                <a:lnTo>
                  <a:pt x="203289" y="210645"/>
                </a:lnTo>
                <a:lnTo>
                  <a:pt x="209176" y="220532"/>
                </a:lnTo>
                <a:lnTo>
                  <a:pt x="211096" y="232590"/>
                </a:lnTo>
                <a:lnTo>
                  <a:pt x="211096" y="233541"/>
                </a:lnTo>
                <a:lnTo>
                  <a:pt x="208810" y="246829"/>
                </a:lnTo>
                <a:lnTo>
                  <a:pt x="202139" y="257035"/>
                </a:lnTo>
                <a:lnTo>
                  <a:pt x="191406" y="264211"/>
                </a:lnTo>
                <a:lnTo>
                  <a:pt x="176932" y="268450"/>
                </a:lnTo>
                <a:lnTo>
                  <a:pt x="159038" y="269842"/>
                </a:lnTo>
                <a:lnTo>
                  <a:pt x="71640" y="269842"/>
                </a:lnTo>
                <a:lnTo>
                  <a:pt x="159038" y="334314"/>
                </a:lnTo>
                <a:lnTo>
                  <a:pt x="180764" y="333407"/>
                </a:lnTo>
                <a:lnTo>
                  <a:pt x="197399" y="331300"/>
                </a:lnTo>
                <a:lnTo>
                  <a:pt x="212823" y="327963"/>
                </a:lnTo>
                <a:lnTo>
                  <a:pt x="226958" y="323397"/>
                </a:lnTo>
                <a:lnTo>
                  <a:pt x="239724" y="317602"/>
                </a:lnTo>
                <a:lnTo>
                  <a:pt x="251043" y="310577"/>
                </a:lnTo>
                <a:lnTo>
                  <a:pt x="260837" y="302324"/>
                </a:lnTo>
                <a:lnTo>
                  <a:pt x="269026" y="292842"/>
                </a:lnTo>
                <a:lnTo>
                  <a:pt x="275533" y="282130"/>
                </a:lnTo>
                <a:lnTo>
                  <a:pt x="280278" y="270190"/>
                </a:lnTo>
                <a:lnTo>
                  <a:pt x="283182" y="257020"/>
                </a:lnTo>
                <a:lnTo>
                  <a:pt x="284168" y="242621"/>
                </a:lnTo>
                <a:lnTo>
                  <a:pt x="284150" y="239522"/>
                </a:lnTo>
                <a:lnTo>
                  <a:pt x="282808" y="224202"/>
                </a:lnTo>
                <a:lnTo>
                  <a:pt x="279413" y="210732"/>
                </a:lnTo>
                <a:lnTo>
                  <a:pt x="274065" y="198948"/>
                </a:lnTo>
                <a:lnTo>
                  <a:pt x="266868" y="188683"/>
                </a:lnTo>
                <a:lnTo>
                  <a:pt x="257922" y="179773"/>
                </a:lnTo>
                <a:lnTo>
                  <a:pt x="247329" y="172053"/>
                </a:lnTo>
                <a:lnTo>
                  <a:pt x="235190" y="165356"/>
                </a:lnTo>
                <a:lnTo>
                  <a:pt x="221608" y="159518"/>
                </a:lnTo>
                <a:lnTo>
                  <a:pt x="228476" y="155373"/>
                </a:lnTo>
                <a:lnTo>
                  <a:pt x="238418" y="148017"/>
                </a:lnTo>
                <a:lnTo>
                  <a:pt x="247296" y="139319"/>
                </a:lnTo>
                <a:lnTo>
                  <a:pt x="254779" y="129093"/>
                </a:lnTo>
                <a:lnTo>
                  <a:pt x="260535" y="117155"/>
                </a:lnTo>
                <a:lnTo>
                  <a:pt x="264231" y="103318"/>
                </a:lnTo>
                <a:lnTo>
                  <a:pt x="265537" y="87398"/>
                </a:lnTo>
                <a:lnTo>
                  <a:pt x="265537" y="86446"/>
                </a:lnTo>
                <a:lnTo>
                  <a:pt x="264866" y="75045"/>
                </a:lnTo>
                <a:lnTo>
                  <a:pt x="262256" y="62215"/>
                </a:lnTo>
                <a:lnTo>
                  <a:pt x="257677" y="50398"/>
                </a:lnTo>
                <a:lnTo>
                  <a:pt x="251129" y="39545"/>
                </a:lnTo>
                <a:lnTo>
                  <a:pt x="242612" y="29603"/>
                </a:lnTo>
                <a:lnTo>
                  <a:pt x="231644" y="20413"/>
                </a:lnTo>
                <a:lnTo>
                  <a:pt x="221624" y="14299"/>
                </a:lnTo>
                <a:lnTo>
                  <a:pt x="210458" y="9231"/>
                </a:lnTo>
                <a:lnTo>
                  <a:pt x="198189" y="5237"/>
                </a:lnTo>
                <a:lnTo>
                  <a:pt x="184862" y="2347"/>
                </a:lnTo>
                <a:lnTo>
                  <a:pt x="170522" y="591"/>
                </a:lnTo>
                <a:lnTo>
                  <a:pt x="155214" y="0"/>
                </a:lnTo>
                <a:lnTo>
                  <a:pt x="0" y="0"/>
                </a:lnTo>
                <a:lnTo>
                  <a:pt x="71640" y="64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0750188" y="9774382"/>
            <a:ext cx="235454" cy="263625"/>
          </a:xfrm>
          <a:custGeom>
            <a:avLst/>
            <a:gdLst/>
            <a:ahLst/>
            <a:cxnLst/>
            <a:rect l="l" t="t" r="r" b="b"/>
            <a:pathLst>
              <a:path w="235454" h="263625">
                <a:moveTo>
                  <a:pt x="71856" y="170603"/>
                </a:moveTo>
                <a:lnTo>
                  <a:pt x="78038" y="160056"/>
                </a:lnTo>
                <a:lnTo>
                  <a:pt x="88434" y="152395"/>
                </a:lnTo>
                <a:lnTo>
                  <a:pt x="102663" y="147724"/>
                </a:lnTo>
                <a:lnTo>
                  <a:pt x="120345" y="146143"/>
                </a:lnTo>
                <a:lnTo>
                  <a:pt x="117830" y="103182"/>
                </a:lnTo>
                <a:lnTo>
                  <a:pt x="103145" y="102685"/>
                </a:lnTo>
                <a:lnTo>
                  <a:pt x="96907" y="102778"/>
                </a:lnTo>
                <a:lnTo>
                  <a:pt x="80269" y="104026"/>
                </a:lnTo>
                <a:lnTo>
                  <a:pt x="64824" y="106747"/>
                </a:lnTo>
                <a:lnTo>
                  <a:pt x="50704" y="110966"/>
                </a:lnTo>
                <a:lnTo>
                  <a:pt x="38040" y="116704"/>
                </a:lnTo>
                <a:lnTo>
                  <a:pt x="26964" y="123985"/>
                </a:lnTo>
                <a:lnTo>
                  <a:pt x="17607" y="132832"/>
                </a:lnTo>
                <a:lnTo>
                  <a:pt x="10101" y="143268"/>
                </a:lnTo>
                <a:lnTo>
                  <a:pt x="4577" y="155318"/>
                </a:lnTo>
                <a:lnTo>
                  <a:pt x="1166" y="169003"/>
                </a:lnTo>
                <a:lnTo>
                  <a:pt x="0" y="184346"/>
                </a:lnTo>
                <a:lnTo>
                  <a:pt x="0" y="185307"/>
                </a:lnTo>
                <a:lnTo>
                  <a:pt x="2146" y="204789"/>
                </a:lnTo>
                <a:lnTo>
                  <a:pt x="6666" y="218286"/>
                </a:lnTo>
                <a:lnTo>
                  <a:pt x="13424" y="230100"/>
                </a:lnTo>
                <a:lnTo>
                  <a:pt x="22185" y="240194"/>
                </a:lnTo>
                <a:lnTo>
                  <a:pt x="32717" y="248534"/>
                </a:lnTo>
                <a:lnTo>
                  <a:pt x="44785" y="255083"/>
                </a:lnTo>
                <a:lnTo>
                  <a:pt x="58156" y="259805"/>
                </a:lnTo>
                <a:lnTo>
                  <a:pt x="72595" y="262664"/>
                </a:lnTo>
                <a:lnTo>
                  <a:pt x="87868" y="263625"/>
                </a:lnTo>
                <a:lnTo>
                  <a:pt x="97337" y="263303"/>
                </a:lnTo>
                <a:lnTo>
                  <a:pt x="111772" y="261426"/>
                </a:lnTo>
                <a:lnTo>
                  <a:pt x="124841" y="257984"/>
                </a:lnTo>
                <a:lnTo>
                  <a:pt x="136634" y="253107"/>
                </a:lnTo>
                <a:lnTo>
                  <a:pt x="147239" y="246924"/>
                </a:lnTo>
                <a:lnTo>
                  <a:pt x="156747" y="239565"/>
                </a:lnTo>
                <a:lnTo>
                  <a:pt x="165245" y="231159"/>
                </a:lnTo>
                <a:lnTo>
                  <a:pt x="165245" y="258860"/>
                </a:lnTo>
                <a:lnTo>
                  <a:pt x="235454" y="258860"/>
                </a:lnTo>
                <a:lnTo>
                  <a:pt x="235454" y="110323"/>
                </a:lnTo>
                <a:lnTo>
                  <a:pt x="235101" y="98565"/>
                </a:lnTo>
                <a:lnTo>
                  <a:pt x="233624" y="84465"/>
                </a:lnTo>
                <a:lnTo>
                  <a:pt x="230963" y="71272"/>
                </a:lnTo>
                <a:lnTo>
                  <a:pt x="227081" y="59039"/>
                </a:lnTo>
                <a:lnTo>
                  <a:pt x="221942" y="47822"/>
                </a:lnTo>
                <a:lnTo>
                  <a:pt x="215508" y="37675"/>
                </a:lnTo>
                <a:lnTo>
                  <a:pt x="207743" y="28652"/>
                </a:lnTo>
                <a:lnTo>
                  <a:pt x="198018" y="20388"/>
                </a:lnTo>
                <a:lnTo>
                  <a:pt x="188367" y="14352"/>
                </a:lnTo>
                <a:lnTo>
                  <a:pt x="177471" y="9309"/>
                </a:lnTo>
                <a:lnTo>
                  <a:pt x="166676" y="155694"/>
                </a:lnTo>
                <a:lnTo>
                  <a:pt x="166676" y="168589"/>
                </a:lnTo>
                <a:lnTo>
                  <a:pt x="165653" y="177936"/>
                </a:lnTo>
                <a:lnTo>
                  <a:pt x="160861" y="189787"/>
                </a:lnTo>
                <a:lnTo>
                  <a:pt x="152497" y="199623"/>
                </a:lnTo>
                <a:lnTo>
                  <a:pt x="140949" y="207089"/>
                </a:lnTo>
                <a:lnTo>
                  <a:pt x="126602" y="211830"/>
                </a:lnTo>
                <a:lnTo>
                  <a:pt x="109843" y="213489"/>
                </a:lnTo>
                <a:lnTo>
                  <a:pt x="94159" y="211501"/>
                </a:lnTo>
                <a:lnTo>
                  <a:pt x="81430" y="205450"/>
                </a:lnTo>
                <a:lnTo>
                  <a:pt x="73152" y="195658"/>
                </a:lnTo>
                <a:lnTo>
                  <a:pt x="70198" y="182444"/>
                </a:lnTo>
                <a:lnTo>
                  <a:pt x="70198" y="181483"/>
                </a:lnTo>
                <a:lnTo>
                  <a:pt x="71856" y="170603"/>
                </a:lnTo>
                <a:close/>
              </a:path>
              <a:path w="235454" h="263625">
                <a:moveTo>
                  <a:pt x="32555" y="16080"/>
                </a:moveTo>
                <a:lnTo>
                  <a:pt x="21964" y="20533"/>
                </a:lnTo>
                <a:lnTo>
                  <a:pt x="40115" y="75935"/>
                </a:lnTo>
                <a:lnTo>
                  <a:pt x="48280" y="73026"/>
                </a:lnTo>
                <a:lnTo>
                  <a:pt x="60110" y="69255"/>
                </a:lnTo>
                <a:lnTo>
                  <a:pt x="71885" y="66213"/>
                </a:lnTo>
                <a:lnTo>
                  <a:pt x="83997" y="63963"/>
                </a:lnTo>
                <a:lnTo>
                  <a:pt x="96835" y="62568"/>
                </a:lnTo>
                <a:lnTo>
                  <a:pt x="110794" y="62089"/>
                </a:lnTo>
                <a:lnTo>
                  <a:pt x="123096" y="62805"/>
                </a:lnTo>
                <a:lnTo>
                  <a:pt x="138357" y="66395"/>
                </a:lnTo>
                <a:lnTo>
                  <a:pt x="150280" y="72907"/>
                </a:lnTo>
                <a:lnTo>
                  <a:pt x="158835" y="82233"/>
                </a:lnTo>
                <a:lnTo>
                  <a:pt x="163990" y="94264"/>
                </a:lnTo>
                <a:lnTo>
                  <a:pt x="165716" y="108892"/>
                </a:lnTo>
                <a:lnTo>
                  <a:pt x="165716" y="113186"/>
                </a:lnTo>
                <a:lnTo>
                  <a:pt x="154757" y="109722"/>
                </a:lnTo>
                <a:lnTo>
                  <a:pt x="143315" y="106815"/>
                </a:lnTo>
                <a:lnTo>
                  <a:pt x="131113" y="104597"/>
                </a:lnTo>
                <a:lnTo>
                  <a:pt x="117830" y="103182"/>
                </a:lnTo>
                <a:lnTo>
                  <a:pt x="120345" y="146143"/>
                </a:lnTo>
                <a:lnTo>
                  <a:pt x="130480" y="146564"/>
                </a:lnTo>
                <a:lnTo>
                  <a:pt x="143734" y="148413"/>
                </a:lnTo>
                <a:lnTo>
                  <a:pt x="155892" y="151531"/>
                </a:lnTo>
                <a:lnTo>
                  <a:pt x="166676" y="155694"/>
                </a:lnTo>
                <a:lnTo>
                  <a:pt x="177471" y="9309"/>
                </a:lnTo>
                <a:lnTo>
                  <a:pt x="165325" y="5306"/>
                </a:lnTo>
                <a:lnTo>
                  <a:pt x="151920" y="2389"/>
                </a:lnTo>
                <a:lnTo>
                  <a:pt x="137249" y="605"/>
                </a:lnTo>
                <a:lnTo>
                  <a:pt x="121306" y="0"/>
                </a:lnTo>
                <a:lnTo>
                  <a:pt x="105876" y="365"/>
                </a:lnTo>
                <a:lnTo>
                  <a:pt x="91536" y="1449"/>
                </a:lnTo>
                <a:lnTo>
                  <a:pt x="78299" y="3207"/>
                </a:lnTo>
                <a:lnTo>
                  <a:pt x="65973" y="5594"/>
                </a:lnTo>
                <a:lnTo>
                  <a:pt x="54368" y="8565"/>
                </a:lnTo>
                <a:lnTo>
                  <a:pt x="43292" y="12075"/>
                </a:lnTo>
                <a:lnTo>
                  <a:pt x="32555" y="16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028117" y="9773429"/>
            <a:ext cx="207752" cy="342434"/>
          </a:xfrm>
          <a:custGeom>
            <a:avLst/>
            <a:gdLst/>
            <a:ahLst/>
            <a:cxnLst/>
            <a:rect l="l" t="t" r="r" b="b"/>
            <a:pathLst>
              <a:path w="207752" h="342434">
                <a:moveTo>
                  <a:pt x="103163" y="208274"/>
                </a:moveTo>
                <a:lnTo>
                  <a:pt x="91851" y="206523"/>
                </a:lnTo>
                <a:lnTo>
                  <a:pt x="80085" y="203439"/>
                </a:lnTo>
                <a:lnTo>
                  <a:pt x="67992" y="199041"/>
                </a:lnTo>
                <a:lnTo>
                  <a:pt x="55702" y="193346"/>
                </a:lnTo>
                <a:lnTo>
                  <a:pt x="43343" y="186373"/>
                </a:lnTo>
                <a:lnTo>
                  <a:pt x="31044" y="178139"/>
                </a:lnTo>
                <a:lnTo>
                  <a:pt x="0" y="225903"/>
                </a:lnTo>
                <a:lnTo>
                  <a:pt x="7895" y="231857"/>
                </a:lnTo>
                <a:lnTo>
                  <a:pt x="19024" y="239141"/>
                </a:lnTo>
                <a:lnTo>
                  <a:pt x="30463" y="245444"/>
                </a:lnTo>
                <a:lnTo>
                  <a:pt x="42139" y="250788"/>
                </a:lnTo>
                <a:lnTo>
                  <a:pt x="53976" y="255190"/>
                </a:lnTo>
                <a:lnTo>
                  <a:pt x="65900" y="258668"/>
                </a:lnTo>
                <a:lnTo>
                  <a:pt x="77837" y="261242"/>
                </a:lnTo>
                <a:lnTo>
                  <a:pt x="39634" y="317115"/>
                </a:lnTo>
                <a:lnTo>
                  <a:pt x="100302" y="342434"/>
                </a:lnTo>
                <a:lnTo>
                  <a:pt x="132288" y="263155"/>
                </a:lnTo>
                <a:lnTo>
                  <a:pt x="143015" y="261188"/>
                </a:lnTo>
                <a:lnTo>
                  <a:pt x="156782" y="257131"/>
                </a:lnTo>
                <a:lnTo>
                  <a:pt x="169272" y="251472"/>
                </a:lnTo>
                <a:lnTo>
                  <a:pt x="180312" y="244178"/>
                </a:lnTo>
                <a:lnTo>
                  <a:pt x="189731" y="235213"/>
                </a:lnTo>
                <a:lnTo>
                  <a:pt x="197357" y="224544"/>
                </a:lnTo>
                <a:lnTo>
                  <a:pt x="203018" y="212136"/>
                </a:lnTo>
                <a:lnTo>
                  <a:pt x="206540" y="197954"/>
                </a:lnTo>
                <a:lnTo>
                  <a:pt x="207752" y="181964"/>
                </a:lnTo>
                <a:lnTo>
                  <a:pt x="207752" y="181003"/>
                </a:lnTo>
                <a:lnTo>
                  <a:pt x="207273" y="172532"/>
                </a:lnTo>
                <a:lnTo>
                  <a:pt x="203992" y="158473"/>
                </a:lnTo>
                <a:lnTo>
                  <a:pt x="197990" y="146492"/>
                </a:lnTo>
                <a:lnTo>
                  <a:pt x="189722" y="136353"/>
                </a:lnTo>
                <a:lnTo>
                  <a:pt x="179647" y="127821"/>
                </a:lnTo>
                <a:lnTo>
                  <a:pt x="168219" y="120662"/>
                </a:lnTo>
                <a:lnTo>
                  <a:pt x="155895" y="114640"/>
                </a:lnTo>
                <a:lnTo>
                  <a:pt x="143132" y="109520"/>
                </a:lnTo>
                <a:lnTo>
                  <a:pt x="130386" y="105067"/>
                </a:lnTo>
                <a:lnTo>
                  <a:pt x="117540" y="100697"/>
                </a:lnTo>
                <a:lnTo>
                  <a:pt x="102142" y="95138"/>
                </a:lnTo>
                <a:lnTo>
                  <a:pt x="89689" y="89310"/>
                </a:lnTo>
                <a:lnTo>
                  <a:pt x="81356" y="82627"/>
                </a:lnTo>
                <a:lnTo>
                  <a:pt x="78317" y="74503"/>
                </a:lnTo>
                <a:lnTo>
                  <a:pt x="78317" y="73542"/>
                </a:lnTo>
                <a:lnTo>
                  <a:pt x="79488" y="67652"/>
                </a:lnTo>
                <a:lnTo>
                  <a:pt x="88142" y="59145"/>
                </a:lnTo>
                <a:lnTo>
                  <a:pt x="105067" y="55872"/>
                </a:lnTo>
                <a:lnTo>
                  <a:pt x="112842" y="56347"/>
                </a:lnTo>
                <a:lnTo>
                  <a:pt x="123882" y="58334"/>
                </a:lnTo>
                <a:lnTo>
                  <a:pt x="135759" y="61773"/>
                </a:lnTo>
                <a:lnTo>
                  <a:pt x="148263" y="66559"/>
                </a:lnTo>
                <a:lnTo>
                  <a:pt x="161185" y="72586"/>
                </a:lnTo>
                <a:lnTo>
                  <a:pt x="174315" y="79749"/>
                </a:lnTo>
                <a:lnTo>
                  <a:pt x="202026" y="29613"/>
                </a:lnTo>
                <a:lnTo>
                  <a:pt x="192521" y="23691"/>
                </a:lnTo>
                <a:lnTo>
                  <a:pt x="181077" y="17651"/>
                </a:lnTo>
                <a:lnTo>
                  <a:pt x="169137" y="12428"/>
                </a:lnTo>
                <a:lnTo>
                  <a:pt x="156828" y="8063"/>
                </a:lnTo>
                <a:lnTo>
                  <a:pt x="144282" y="4597"/>
                </a:lnTo>
                <a:lnTo>
                  <a:pt x="131625" y="2070"/>
                </a:lnTo>
                <a:lnTo>
                  <a:pt x="118988" y="524"/>
                </a:lnTo>
                <a:lnTo>
                  <a:pt x="106499" y="0"/>
                </a:lnTo>
                <a:lnTo>
                  <a:pt x="94684" y="522"/>
                </a:lnTo>
                <a:lnTo>
                  <a:pt x="79755" y="2797"/>
                </a:lnTo>
                <a:lnTo>
                  <a:pt x="65797" y="6837"/>
                </a:lnTo>
                <a:lnTo>
                  <a:pt x="53018" y="12602"/>
                </a:lnTo>
                <a:lnTo>
                  <a:pt x="41630" y="20053"/>
                </a:lnTo>
                <a:lnTo>
                  <a:pt x="31841" y="29149"/>
                </a:lnTo>
                <a:lnTo>
                  <a:pt x="23862" y="39850"/>
                </a:lnTo>
                <a:lnTo>
                  <a:pt x="17903" y="52116"/>
                </a:lnTo>
                <a:lnTo>
                  <a:pt x="14174" y="65906"/>
                </a:lnTo>
                <a:lnTo>
                  <a:pt x="12884" y="81181"/>
                </a:lnTo>
                <a:lnTo>
                  <a:pt x="12884" y="82142"/>
                </a:lnTo>
                <a:lnTo>
                  <a:pt x="13353" y="91118"/>
                </a:lnTo>
                <a:lnTo>
                  <a:pt x="16564" y="105913"/>
                </a:lnTo>
                <a:lnTo>
                  <a:pt x="22446" y="118390"/>
                </a:lnTo>
                <a:lnTo>
                  <a:pt x="30561" y="128808"/>
                </a:lnTo>
                <a:lnTo>
                  <a:pt x="40471" y="137424"/>
                </a:lnTo>
                <a:lnTo>
                  <a:pt x="51737" y="144496"/>
                </a:lnTo>
                <a:lnTo>
                  <a:pt x="63923" y="150284"/>
                </a:lnTo>
                <a:lnTo>
                  <a:pt x="76590" y="155045"/>
                </a:lnTo>
                <a:lnTo>
                  <a:pt x="89300" y="159038"/>
                </a:lnTo>
                <a:lnTo>
                  <a:pt x="102755" y="163043"/>
                </a:lnTo>
                <a:lnTo>
                  <a:pt x="118295" y="167966"/>
                </a:lnTo>
                <a:lnTo>
                  <a:pt x="130855" y="173367"/>
                </a:lnTo>
                <a:lnTo>
                  <a:pt x="139257" y="180006"/>
                </a:lnTo>
                <a:lnTo>
                  <a:pt x="142319" y="188641"/>
                </a:lnTo>
                <a:lnTo>
                  <a:pt x="142319" y="189602"/>
                </a:lnTo>
                <a:lnTo>
                  <a:pt x="139769" y="198662"/>
                </a:lnTo>
                <a:lnTo>
                  <a:pt x="129776" y="206026"/>
                </a:lnTo>
                <a:lnTo>
                  <a:pt x="111745" y="208704"/>
                </a:lnTo>
                <a:lnTo>
                  <a:pt x="103163" y="208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1255429" y="9777246"/>
            <a:ext cx="267449" cy="257899"/>
          </a:xfrm>
          <a:custGeom>
            <a:avLst/>
            <a:gdLst/>
            <a:ahLst/>
            <a:cxnLst/>
            <a:rect l="l" t="t" r="r" b="b"/>
            <a:pathLst>
              <a:path w="267449" h="257899">
                <a:moveTo>
                  <a:pt x="267449" y="0"/>
                </a:moveTo>
                <a:lnTo>
                  <a:pt x="191985" y="0"/>
                </a:lnTo>
                <a:lnTo>
                  <a:pt x="134200" y="171452"/>
                </a:lnTo>
                <a:lnTo>
                  <a:pt x="76886" y="0"/>
                </a:lnTo>
                <a:lnTo>
                  <a:pt x="0" y="0"/>
                </a:lnTo>
                <a:lnTo>
                  <a:pt x="100763" y="257899"/>
                </a:lnTo>
                <a:lnTo>
                  <a:pt x="166676" y="257899"/>
                </a:lnTo>
                <a:lnTo>
                  <a:pt x="267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1562967" y="9777245"/>
            <a:ext cx="234502" cy="260762"/>
          </a:xfrm>
          <a:custGeom>
            <a:avLst/>
            <a:gdLst/>
            <a:ahLst/>
            <a:cxnLst/>
            <a:rect l="l" t="t" r="r" b="b"/>
            <a:pathLst>
              <a:path w="234502" h="260762">
                <a:moveTo>
                  <a:pt x="72591" y="0"/>
                </a:moveTo>
                <a:lnTo>
                  <a:pt x="0" y="0"/>
                </a:lnTo>
                <a:lnTo>
                  <a:pt x="18" y="168161"/>
                </a:lnTo>
                <a:lnTo>
                  <a:pt x="1202" y="184680"/>
                </a:lnTo>
                <a:lnTo>
                  <a:pt x="4193" y="199799"/>
                </a:lnTo>
                <a:lnTo>
                  <a:pt x="8940" y="213437"/>
                </a:lnTo>
                <a:lnTo>
                  <a:pt x="15390" y="225515"/>
                </a:lnTo>
                <a:lnTo>
                  <a:pt x="23490" y="235953"/>
                </a:lnTo>
                <a:lnTo>
                  <a:pt x="33188" y="244672"/>
                </a:lnTo>
                <a:lnTo>
                  <a:pt x="44433" y="251592"/>
                </a:lnTo>
                <a:lnTo>
                  <a:pt x="57170" y="256633"/>
                </a:lnTo>
                <a:lnTo>
                  <a:pt x="71349" y="259717"/>
                </a:lnTo>
                <a:lnTo>
                  <a:pt x="86917" y="260762"/>
                </a:lnTo>
                <a:lnTo>
                  <a:pt x="98392" y="260090"/>
                </a:lnTo>
                <a:lnTo>
                  <a:pt x="112453" y="257175"/>
                </a:lnTo>
                <a:lnTo>
                  <a:pt x="124849" y="252270"/>
                </a:lnTo>
                <a:lnTo>
                  <a:pt x="135786" y="245723"/>
                </a:lnTo>
                <a:lnTo>
                  <a:pt x="145471" y="237880"/>
                </a:lnTo>
                <a:lnTo>
                  <a:pt x="154110" y="229089"/>
                </a:lnTo>
                <a:lnTo>
                  <a:pt x="161911" y="219696"/>
                </a:lnTo>
                <a:lnTo>
                  <a:pt x="161911" y="255996"/>
                </a:lnTo>
                <a:lnTo>
                  <a:pt x="234502" y="255996"/>
                </a:lnTo>
                <a:lnTo>
                  <a:pt x="234502" y="0"/>
                </a:lnTo>
                <a:lnTo>
                  <a:pt x="161911" y="0"/>
                </a:lnTo>
                <a:lnTo>
                  <a:pt x="161911" y="142800"/>
                </a:lnTo>
                <a:lnTo>
                  <a:pt x="161572" y="150774"/>
                </a:lnTo>
                <a:lnTo>
                  <a:pt x="158346" y="166549"/>
                </a:lnTo>
                <a:lnTo>
                  <a:pt x="151944" y="178881"/>
                </a:lnTo>
                <a:lnTo>
                  <a:pt x="142651" y="187734"/>
                </a:lnTo>
                <a:lnTo>
                  <a:pt x="130755" y="193071"/>
                </a:lnTo>
                <a:lnTo>
                  <a:pt x="116540" y="194858"/>
                </a:lnTo>
                <a:lnTo>
                  <a:pt x="111053" y="194614"/>
                </a:lnTo>
                <a:lnTo>
                  <a:pt x="97704" y="191444"/>
                </a:lnTo>
                <a:lnTo>
                  <a:pt x="86997" y="184641"/>
                </a:lnTo>
                <a:lnTo>
                  <a:pt x="79118" y="174241"/>
                </a:lnTo>
                <a:lnTo>
                  <a:pt x="74254" y="160282"/>
                </a:lnTo>
                <a:lnTo>
                  <a:pt x="72591" y="142800"/>
                </a:lnTo>
                <a:lnTo>
                  <a:pt x="7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1862385" y="9772471"/>
            <a:ext cx="154262" cy="260762"/>
          </a:xfrm>
          <a:custGeom>
            <a:avLst/>
            <a:gdLst/>
            <a:ahLst/>
            <a:cxnLst/>
            <a:rect l="l" t="t" r="r" b="b"/>
            <a:pathLst>
              <a:path w="154262" h="260762">
                <a:moveTo>
                  <a:pt x="0" y="4775"/>
                </a:moveTo>
                <a:lnTo>
                  <a:pt x="0" y="260762"/>
                </a:lnTo>
                <a:lnTo>
                  <a:pt x="72601" y="260762"/>
                </a:lnTo>
                <a:lnTo>
                  <a:pt x="72601" y="166196"/>
                </a:lnTo>
                <a:lnTo>
                  <a:pt x="72750" y="158827"/>
                </a:lnTo>
                <a:lnTo>
                  <a:pt x="74501" y="141209"/>
                </a:lnTo>
                <a:lnTo>
                  <a:pt x="78159" y="125740"/>
                </a:lnTo>
                <a:lnTo>
                  <a:pt x="83644" y="112402"/>
                </a:lnTo>
                <a:lnTo>
                  <a:pt x="90876" y="101173"/>
                </a:lnTo>
                <a:lnTo>
                  <a:pt x="99775" y="92031"/>
                </a:lnTo>
                <a:lnTo>
                  <a:pt x="110261" y="84958"/>
                </a:lnTo>
                <a:lnTo>
                  <a:pt x="122256" y="79931"/>
                </a:lnTo>
                <a:lnTo>
                  <a:pt x="135678" y="76930"/>
                </a:lnTo>
                <a:lnTo>
                  <a:pt x="150448" y="75935"/>
                </a:lnTo>
                <a:lnTo>
                  <a:pt x="154262" y="75935"/>
                </a:lnTo>
                <a:lnTo>
                  <a:pt x="154262" y="0"/>
                </a:lnTo>
                <a:lnTo>
                  <a:pt x="139181" y="406"/>
                </a:lnTo>
                <a:lnTo>
                  <a:pt x="125575" y="2994"/>
                </a:lnTo>
                <a:lnTo>
                  <a:pt x="113531" y="7627"/>
                </a:lnTo>
                <a:lnTo>
                  <a:pt x="102930" y="14160"/>
                </a:lnTo>
                <a:lnTo>
                  <a:pt x="93655" y="22445"/>
                </a:lnTo>
                <a:lnTo>
                  <a:pt x="85587" y="32336"/>
                </a:lnTo>
                <a:lnTo>
                  <a:pt x="78608" y="43688"/>
                </a:lnTo>
                <a:lnTo>
                  <a:pt x="72601" y="56353"/>
                </a:lnTo>
                <a:lnTo>
                  <a:pt x="72601" y="4775"/>
                </a:lnTo>
                <a:lnTo>
                  <a:pt x="0" y="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2060098" y="9777245"/>
            <a:ext cx="234502" cy="260762"/>
          </a:xfrm>
          <a:custGeom>
            <a:avLst/>
            <a:gdLst/>
            <a:ahLst/>
            <a:cxnLst/>
            <a:rect l="l" t="t" r="r" b="b"/>
            <a:pathLst>
              <a:path w="234502" h="260762">
                <a:moveTo>
                  <a:pt x="72591" y="0"/>
                </a:moveTo>
                <a:lnTo>
                  <a:pt x="0" y="0"/>
                </a:lnTo>
                <a:lnTo>
                  <a:pt x="18" y="168161"/>
                </a:lnTo>
                <a:lnTo>
                  <a:pt x="1202" y="184680"/>
                </a:lnTo>
                <a:lnTo>
                  <a:pt x="4193" y="199799"/>
                </a:lnTo>
                <a:lnTo>
                  <a:pt x="8940" y="213437"/>
                </a:lnTo>
                <a:lnTo>
                  <a:pt x="15390" y="225515"/>
                </a:lnTo>
                <a:lnTo>
                  <a:pt x="23490" y="235953"/>
                </a:lnTo>
                <a:lnTo>
                  <a:pt x="33188" y="244672"/>
                </a:lnTo>
                <a:lnTo>
                  <a:pt x="44433" y="251592"/>
                </a:lnTo>
                <a:lnTo>
                  <a:pt x="57170" y="256633"/>
                </a:lnTo>
                <a:lnTo>
                  <a:pt x="71349" y="259717"/>
                </a:lnTo>
                <a:lnTo>
                  <a:pt x="86917" y="260762"/>
                </a:lnTo>
                <a:lnTo>
                  <a:pt x="98392" y="260090"/>
                </a:lnTo>
                <a:lnTo>
                  <a:pt x="112453" y="257175"/>
                </a:lnTo>
                <a:lnTo>
                  <a:pt x="124849" y="252270"/>
                </a:lnTo>
                <a:lnTo>
                  <a:pt x="135786" y="245723"/>
                </a:lnTo>
                <a:lnTo>
                  <a:pt x="145471" y="237880"/>
                </a:lnTo>
                <a:lnTo>
                  <a:pt x="154110" y="229089"/>
                </a:lnTo>
                <a:lnTo>
                  <a:pt x="161911" y="219696"/>
                </a:lnTo>
                <a:lnTo>
                  <a:pt x="161911" y="255996"/>
                </a:lnTo>
                <a:lnTo>
                  <a:pt x="234502" y="255996"/>
                </a:lnTo>
                <a:lnTo>
                  <a:pt x="234502" y="0"/>
                </a:lnTo>
                <a:lnTo>
                  <a:pt x="161911" y="0"/>
                </a:lnTo>
                <a:lnTo>
                  <a:pt x="161911" y="142800"/>
                </a:lnTo>
                <a:lnTo>
                  <a:pt x="161571" y="150782"/>
                </a:lnTo>
                <a:lnTo>
                  <a:pt x="158344" y="166555"/>
                </a:lnTo>
                <a:lnTo>
                  <a:pt x="151941" y="178884"/>
                </a:lnTo>
                <a:lnTo>
                  <a:pt x="142647" y="187735"/>
                </a:lnTo>
                <a:lnTo>
                  <a:pt x="130748" y="193071"/>
                </a:lnTo>
                <a:lnTo>
                  <a:pt x="116530" y="194858"/>
                </a:lnTo>
                <a:lnTo>
                  <a:pt x="111052" y="194614"/>
                </a:lnTo>
                <a:lnTo>
                  <a:pt x="97704" y="191446"/>
                </a:lnTo>
                <a:lnTo>
                  <a:pt x="86997" y="184643"/>
                </a:lnTo>
                <a:lnTo>
                  <a:pt x="79118" y="174243"/>
                </a:lnTo>
                <a:lnTo>
                  <a:pt x="74254" y="160283"/>
                </a:lnTo>
                <a:lnTo>
                  <a:pt x="72591" y="142800"/>
                </a:lnTo>
                <a:lnTo>
                  <a:pt x="72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2362866" y="9684591"/>
            <a:ext cx="72591" cy="348641"/>
          </a:xfrm>
          <a:custGeom>
            <a:avLst/>
            <a:gdLst/>
            <a:ahLst/>
            <a:cxnLst/>
            <a:rect l="l" t="t" r="r" b="b"/>
            <a:pathLst>
              <a:path w="72591" h="348641">
                <a:moveTo>
                  <a:pt x="0" y="0"/>
                </a:moveTo>
                <a:lnTo>
                  <a:pt x="0" y="348641"/>
                </a:lnTo>
                <a:lnTo>
                  <a:pt x="72591" y="348641"/>
                </a:lnTo>
                <a:lnTo>
                  <a:pt x="725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2488456" y="9774382"/>
            <a:ext cx="235454" cy="263625"/>
          </a:xfrm>
          <a:custGeom>
            <a:avLst/>
            <a:gdLst/>
            <a:ahLst/>
            <a:cxnLst/>
            <a:rect l="l" t="t" r="r" b="b"/>
            <a:pathLst>
              <a:path w="235454" h="263625">
                <a:moveTo>
                  <a:pt x="71856" y="170603"/>
                </a:moveTo>
                <a:lnTo>
                  <a:pt x="78038" y="160056"/>
                </a:lnTo>
                <a:lnTo>
                  <a:pt x="88434" y="152395"/>
                </a:lnTo>
                <a:lnTo>
                  <a:pt x="102663" y="147724"/>
                </a:lnTo>
                <a:lnTo>
                  <a:pt x="120345" y="146143"/>
                </a:lnTo>
                <a:lnTo>
                  <a:pt x="117830" y="103182"/>
                </a:lnTo>
                <a:lnTo>
                  <a:pt x="103145" y="102685"/>
                </a:lnTo>
                <a:lnTo>
                  <a:pt x="96907" y="102778"/>
                </a:lnTo>
                <a:lnTo>
                  <a:pt x="80269" y="104026"/>
                </a:lnTo>
                <a:lnTo>
                  <a:pt x="64824" y="106747"/>
                </a:lnTo>
                <a:lnTo>
                  <a:pt x="50704" y="110966"/>
                </a:lnTo>
                <a:lnTo>
                  <a:pt x="38040" y="116704"/>
                </a:lnTo>
                <a:lnTo>
                  <a:pt x="26964" y="123985"/>
                </a:lnTo>
                <a:lnTo>
                  <a:pt x="17607" y="132832"/>
                </a:lnTo>
                <a:lnTo>
                  <a:pt x="10101" y="143268"/>
                </a:lnTo>
                <a:lnTo>
                  <a:pt x="4577" y="155318"/>
                </a:lnTo>
                <a:lnTo>
                  <a:pt x="1166" y="169003"/>
                </a:lnTo>
                <a:lnTo>
                  <a:pt x="0" y="184346"/>
                </a:lnTo>
                <a:lnTo>
                  <a:pt x="0" y="185307"/>
                </a:lnTo>
                <a:lnTo>
                  <a:pt x="2146" y="204789"/>
                </a:lnTo>
                <a:lnTo>
                  <a:pt x="6666" y="218286"/>
                </a:lnTo>
                <a:lnTo>
                  <a:pt x="13424" y="230100"/>
                </a:lnTo>
                <a:lnTo>
                  <a:pt x="22185" y="240194"/>
                </a:lnTo>
                <a:lnTo>
                  <a:pt x="32717" y="248534"/>
                </a:lnTo>
                <a:lnTo>
                  <a:pt x="44785" y="255083"/>
                </a:lnTo>
                <a:lnTo>
                  <a:pt x="58156" y="259805"/>
                </a:lnTo>
                <a:lnTo>
                  <a:pt x="72595" y="262664"/>
                </a:lnTo>
                <a:lnTo>
                  <a:pt x="87868" y="263625"/>
                </a:lnTo>
                <a:lnTo>
                  <a:pt x="97337" y="263303"/>
                </a:lnTo>
                <a:lnTo>
                  <a:pt x="111772" y="261426"/>
                </a:lnTo>
                <a:lnTo>
                  <a:pt x="124841" y="257984"/>
                </a:lnTo>
                <a:lnTo>
                  <a:pt x="136634" y="253107"/>
                </a:lnTo>
                <a:lnTo>
                  <a:pt x="147239" y="246924"/>
                </a:lnTo>
                <a:lnTo>
                  <a:pt x="156747" y="239565"/>
                </a:lnTo>
                <a:lnTo>
                  <a:pt x="165245" y="231159"/>
                </a:lnTo>
                <a:lnTo>
                  <a:pt x="165245" y="258860"/>
                </a:lnTo>
                <a:lnTo>
                  <a:pt x="235454" y="258860"/>
                </a:lnTo>
                <a:lnTo>
                  <a:pt x="235454" y="110323"/>
                </a:lnTo>
                <a:lnTo>
                  <a:pt x="235101" y="98565"/>
                </a:lnTo>
                <a:lnTo>
                  <a:pt x="233624" y="84465"/>
                </a:lnTo>
                <a:lnTo>
                  <a:pt x="230963" y="71272"/>
                </a:lnTo>
                <a:lnTo>
                  <a:pt x="227081" y="59039"/>
                </a:lnTo>
                <a:lnTo>
                  <a:pt x="221942" y="47822"/>
                </a:lnTo>
                <a:lnTo>
                  <a:pt x="215508" y="37675"/>
                </a:lnTo>
                <a:lnTo>
                  <a:pt x="207743" y="28652"/>
                </a:lnTo>
                <a:lnTo>
                  <a:pt x="198018" y="20388"/>
                </a:lnTo>
                <a:lnTo>
                  <a:pt x="188367" y="14352"/>
                </a:lnTo>
                <a:lnTo>
                  <a:pt x="177471" y="9309"/>
                </a:lnTo>
                <a:lnTo>
                  <a:pt x="166676" y="155694"/>
                </a:lnTo>
                <a:lnTo>
                  <a:pt x="166676" y="168589"/>
                </a:lnTo>
                <a:lnTo>
                  <a:pt x="165653" y="177936"/>
                </a:lnTo>
                <a:lnTo>
                  <a:pt x="160861" y="189787"/>
                </a:lnTo>
                <a:lnTo>
                  <a:pt x="152497" y="199623"/>
                </a:lnTo>
                <a:lnTo>
                  <a:pt x="140949" y="207089"/>
                </a:lnTo>
                <a:lnTo>
                  <a:pt x="126602" y="211830"/>
                </a:lnTo>
                <a:lnTo>
                  <a:pt x="109843" y="213489"/>
                </a:lnTo>
                <a:lnTo>
                  <a:pt x="94159" y="211501"/>
                </a:lnTo>
                <a:lnTo>
                  <a:pt x="81430" y="205450"/>
                </a:lnTo>
                <a:lnTo>
                  <a:pt x="73152" y="195658"/>
                </a:lnTo>
                <a:lnTo>
                  <a:pt x="70198" y="182444"/>
                </a:lnTo>
                <a:lnTo>
                  <a:pt x="70198" y="181483"/>
                </a:lnTo>
                <a:lnTo>
                  <a:pt x="71856" y="170603"/>
                </a:lnTo>
                <a:close/>
              </a:path>
              <a:path w="235454" h="263625">
                <a:moveTo>
                  <a:pt x="32555" y="16080"/>
                </a:moveTo>
                <a:lnTo>
                  <a:pt x="21964" y="20533"/>
                </a:lnTo>
                <a:lnTo>
                  <a:pt x="40115" y="75935"/>
                </a:lnTo>
                <a:lnTo>
                  <a:pt x="48280" y="73026"/>
                </a:lnTo>
                <a:lnTo>
                  <a:pt x="60110" y="69255"/>
                </a:lnTo>
                <a:lnTo>
                  <a:pt x="71885" y="66213"/>
                </a:lnTo>
                <a:lnTo>
                  <a:pt x="83997" y="63963"/>
                </a:lnTo>
                <a:lnTo>
                  <a:pt x="96835" y="62568"/>
                </a:lnTo>
                <a:lnTo>
                  <a:pt x="110794" y="62089"/>
                </a:lnTo>
                <a:lnTo>
                  <a:pt x="123096" y="62805"/>
                </a:lnTo>
                <a:lnTo>
                  <a:pt x="138357" y="66395"/>
                </a:lnTo>
                <a:lnTo>
                  <a:pt x="150280" y="72907"/>
                </a:lnTo>
                <a:lnTo>
                  <a:pt x="158835" y="82233"/>
                </a:lnTo>
                <a:lnTo>
                  <a:pt x="163990" y="94264"/>
                </a:lnTo>
                <a:lnTo>
                  <a:pt x="165716" y="108892"/>
                </a:lnTo>
                <a:lnTo>
                  <a:pt x="165716" y="113186"/>
                </a:lnTo>
                <a:lnTo>
                  <a:pt x="154757" y="109722"/>
                </a:lnTo>
                <a:lnTo>
                  <a:pt x="143315" y="106815"/>
                </a:lnTo>
                <a:lnTo>
                  <a:pt x="131113" y="104597"/>
                </a:lnTo>
                <a:lnTo>
                  <a:pt x="117830" y="103182"/>
                </a:lnTo>
                <a:lnTo>
                  <a:pt x="120345" y="146143"/>
                </a:lnTo>
                <a:lnTo>
                  <a:pt x="130480" y="146564"/>
                </a:lnTo>
                <a:lnTo>
                  <a:pt x="143734" y="148413"/>
                </a:lnTo>
                <a:lnTo>
                  <a:pt x="155892" y="151531"/>
                </a:lnTo>
                <a:lnTo>
                  <a:pt x="166676" y="155694"/>
                </a:lnTo>
                <a:lnTo>
                  <a:pt x="177471" y="9309"/>
                </a:lnTo>
                <a:lnTo>
                  <a:pt x="165325" y="5306"/>
                </a:lnTo>
                <a:lnTo>
                  <a:pt x="151920" y="2389"/>
                </a:lnTo>
                <a:lnTo>
                  <a:pt x="137249" y="605"/>
                </a:lnTo>
                <a:lnTo>
                  <a:pt x="121306" y="0"/>
                </a:lnTo>
                <a:lnTo>
                  <a:pt x="105876" y="365"/>
                </a:lnTo>
                <a:lnTo>
                  <a:pt x="91536" y="1449"/>
                </a:lnTo>
                <a:lnTo>
                  <a:pt x="78299" y="3207"/>
                </a:lnTo>
                <a:lnTo>
                  <a:pt x="65973" y="5594"/>
                </a:lnTo>
                <a:lnTo>
                  <a:pt x="54368" y="8565"/>
                </a:lnTo>
                <a:lnTo>
                  <a:pt x="43292" y="12075"/>
                </a:lnTo>
                <a:lnTo>
                  <a:pt x="32555" y="16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2786437" y="9772471"/>
            <a:ext cx="154262" cy="260762"/>
          </a:xfrm>
          <a:custGeom>
            <a:avLst/>
            <a:gdLst/>
            <a:ahLst/>
            <a:cxnLst/>
            <a:rect l="l" t="t" r="r" b="b"/>
            <a:pathLst>
              <a:path w="154262" h="260762">
                <a:moveTo>
                  <a:pt x="0" y="4775"/>
                </a:moveTo>
                <a:lnTo>
                  <a:pt x="0" y="260762"/>
                </a:lnTo>
                <a:lnTo>
                  <a:pt x="72601" y="260762"/>
                </a:lnTo>
                <a:lnTo>
                  <a:pt x="72601" y="166196"/>
                </a:lnTo>
                <a:lnTo>
                  <a:pt x="72750" y="158827"/>
                </a:lnTo>
                <a:lnTo>
                  <a:pt x="74501" y="141209"/>
                </a:lnTo>
                <a:lnTo>
                  <a:pt x="78159" y="125740"/>
                </a:lnTo>
                <a:lnTo>
                  <a:pt x="83644" y="112402"/>
                </a:lnTo>
                <a:lnTo>
                  <a:pt x="90876" y="101173"/>
                </a:lnTo>
                <a:lnTo>
                  <a:pt x="99775" y="92031"/>
                </a:lnTo>
                <a:lnTo>
                  <a:pt x="110261" y="84958"/>
                </a:lnTo>
                <a:lnTo>
                  <a:pt x="122256" y="79931"/>
                </a:lnTo>
                <a:lnTo>
                  <a:pt x="135678" y="76930"/>
                </a:lnTo>
                <a:lnTo>
                  <a:pt x="150448" y="75935"/>
                </a:lnTo>
                <a:lnTo>
                  <a:pt x="154262" y="75935"/>
                </a:lnTo>
                <a:lnTo>
                  <a:pt x="154262" y="0"/>
                </a:lnTo>
                <a:lnTo>
                  <a:pt x="139181" y="406"/>
                </a:lnTo>
                <a:lnTo>
                  <a:pt x="125575" y="2994"/>
                </a:lnTo>
                <a:lnTo>
                  <a:pt x="113531" y="7627"/>
                </a:lnTo>
                <a:lnTo>
                  <a:pt x="102930" y="14160"/>
                </a:lnTo>
                <a:lnTo>
                  <a:pt x="93655" y="22445"/>
                </a:lnTo>
                <a:lnTo>
                  <a:pt x="85587" y="32336"/>
                </a:lnTo>
                <a:lnTo>
                  <a:pt x="78608" y="43688"/>
                </a:lnTo>
                <a:lnTo>
                  <a:pt x="72601" y="56353"/>
                </a:lnTo>
                <a:lnTo>
                  <a:pt x="72601" y="4775"/>
                </a:lnTo>
                <a:lnTo>
                  <a:pt x="0" y="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2989410" y="9777245"/>
            <a:ext cx="72591" cy="255987"/>
          </a:xfrm>
          <a:custGeom>
            <a:avLst/>
            <a:gdLst/>
            <a:ahLst/>
            <a:cxnLst/>
            <a:rect l="l" t="t" r="r" b="b"/>
            <a:pathLst>
              <a:path w="72591" h="255987">
                <a:moveTo>
                  <a:pt x="0" y="0"/>
                </a:moveTo>
                <a:lnTo>
                  <a:pt x="0" y="255987"/>
                </a:lnTo>
                <a:lnTo>
                  <a:pt x="72591" y="255987"/>
                </a:lnTo>
                <a:lnTo>
                  <a:pt x="725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125989" y="10321340"/>
            <a:ext cx="513215" cy="867949"/>
          </a:xfrm>
          <a:custGeom>
            <a:avLst/>
            <a:gdLst/>
            <a:ahLst/>
            <a:cxnLst/>
            <a:rect l="l" t="t" r="r" b="b"/>
            <a:pathLst>
              <a:path w="513215" h="867949">
                <a:moveTo>
                  <a:pt x="497790" y="301194"/>
                </a:moveTo>
                <a:lnTo>
                  <a:pt x="492653" y="311540"/>
                </a:lnTo>
                <a:lnTo>
                  <a:pt x="485047" y="320390"/>
                </a:lnTo>
                <a:lnTo>
                  <a:pt x="474950" y="327710"/>
                </a:lnTo>
                <a:lnTo>
                  <a:pt x="462338" y="333464"/>
                </a:lnTo>
                <a:lnTo>
                  <a:pt x="447188" y="337618"/>
                </a:lnTo>
                <a:lnTo>
                  <a:pt x="429477" y="340135"/>
                </a:lnTo>
                <a:lnTo>
                  <a:pt x="447825" y="520373"/>
                </a:lnTo>
                <a:lnTo>
                  <a:pt x="465589" y="523048"/>
                </a:lnTo>
                <a:lnTo>
                  <a:pt x="480949" y="527437"/>
                </a:lnTo>
                <a:lnTo>
                  <a:pt x="493918" y="533415"/>
                </a:lnTo>
                <a:lnTo>
                  <a:pt x="497790" y="301194"/>
                </a:lnTo>
                <a:close/>
              </a:path>
              <a:path w="513215" h="867949">
                <a:moveTo>
                  <a:pt x="493522" y="634408"/>
                </a:moveTo>
                <a:lnTo>
                  <a:pt x="480551" y="640381"/>
                </a:lnTo>
                <a:lnTo>
                  <a:pt x="481086" y="867949"/>
                </a:lnTo>
                <a:lnTo>
                  <a:pt x="513215" y="867195"/>
                </a:lnTo>
                <a:lnTo>
                  <a:pt x="504165" y="627000"/>
                </a:lnTo>
                <a:lnTo>
                  <a:pt x="493522" y="634408"/>
                </a:lnTo>
                <a:close/>
              </a:path>
              <a:path w="513215" h="867949">
                <a:moveTo>
                  <a:pt x="647561" y="419186"/>
                </a:moveTo>
                <a:lnTo>
                  <a:pt x="631123" y="414142"/>
                </a:lnTo>
                <a:lnTo>
                  <a:pt x="642552" y="409961"/>
                </a:lnTo>
                <a:lnTo>
                  <a:pt x="655977" y="404448"/>
                </a:lnTo>
                <a:lnTo>
                  <a:pt x="693055" y="384971"/>
                </a:lnTo>
                <a:lnTo>
                  <a:pt x="724837" y="360945"/>
                </a:lnTo>
                <a:lnTo>
                  <a:pt x="750678" y="332190"/>
                </a:lnTo>
                <a:lnTo>
                  <a:pt x="769934" y="298525"/>
                </a:lnTo>
                <a:lnTo>
                  <a:pt x="781959" y="259770"/>
                </a:lnTo>
                <a:lnTo>
                  <a:pt x="785642" y="231016"/>
                </a:lnTo>
                <a:lnTo>
                  <a:pt x="786111" y="215744"/>
                </a:lnTo>
                <a:lnTo>
                  <a:pt x="786111" y="213263"/>
                </a:lnTo>
                <a:lnTo>
                  <a:pt x="783199" y="177204"/>
                </a:lnTo>
                <a:lnTo>
                  <a:pt x="772442" y="138324"/>
                </a:lnTo>
                <a:lnTo>
                  <a:pt x="755151" y="105339"/>
                </a:lnTo>
                <a:lnTo>
                  <a:pt x="732798" y="78112"/>
                </a:lnTo>
                <a:lnTo>
                  <a:pt x="708182" y="56839"/>
                </a:lnTo>
                <a:lnTo>
                  <a:pt x="679815" y="38822"/>
                </a:lnTo>
                <a:lnTo>
                  <a:pt x="647296" y="24136"/>
                </a:lnTo>
                <a:lnTo>
                  <a:pt x="610223" y="12855"/>
                </a:lnTo>
                <a:lnTo>
                  <a:pt x="568196" y="5056"/>
                </a:lnTo>
                <a:lnTo>
                  <a:pt x="537226" y="1828"/>
                </a:lnTo>
                <a:lnTo>
                  <a:pt x="503757" y="204"/>
                </a:lnTo>
                <a:lnTo>
                  <a:pt x="486048" y="0"/>
                </a:lnTo>
                <a:lnTo>
                  <a:pt x="0" y="0"/>
                </a:lnTo>
                <a:lnTo>
                  <a:pt x="0" y="867949"/>
                </a:lnTo>
                <a:lnTo>
                  <a:pt x="481086" y="867949"/>
                </a:lnTo>
                <a:lnTo>
                  <a:pt x="480551" y="640381"/>
                </a:lnTo>
                <a:lnTo>
                  <a:pt x="465263" y="644799"/>
                </a:lnTo>
                <a:lnTo>
                  <a:pt x="447666" y="647538"/>
                </a:lnTo>
                <a:lnTo>
                  <a:pt x="427772" y="648479"/>
                </a:lnTo>
                <a:lnTo>
                  <a:pt x="282707" y="648479"/>
                </a:lnTo>
                <a:lnTo>
                  <a:pt x="282707" y="519534"/>
                </a:lnTo>
                <a:lnTo>
                  <a:pt x="429018" y="519534"/>
                </a:lnTo>
                <a:lnTo>
                  <a:pt x="447825" y="520373"/>
                </a:lnTo>
                <a:lnTo>
                  <a:pt x="429477" y="340135"/>
                </a:lnTo>
                <a:lnTo>
                  <a:pt x="409181" y="340982"/>
                </a:lnTo>
                <a:lnTo>
                  <a:pt x="282707" y="340982"/>
                </a:lnTo>
                <a:lnTo>
                  <a:pt x="282707" y="219470"/>
                </a:lnTo>
                <a:lnTo>
                  <a:pt x="407945" y="219470"/>
                </a:lnTo>
                <a:lnTo>
                  <a:pt x="422179" y="219870"/>
                </a:lnTo>
                <a:lnTo>
                  <a:pt x="440637" y="221840"/>
                </a:lnTo>
                <a:lnTo>
                  <a:pt x="456633" y="225427"/>
                </a:lnTo>
                <a:lnTo>
                  <a:pt x="470169" y="230595"/>
                </a:lnTo>
                <a:lnTo>
                  <a:pt x="481244" y="237311"/>
                </a:lnTo>
                <a:lnTo>
                  <a:pt x="489858" y="245542"/>
                </a:lnTo>
                <a:lnTo>
                  <a:pt x="496010" y="255253"/>
                </a:lnTo>
                <a:lnTo>
                  <a:pt x="499702" y="266411"/>
                </a:lnTo>
                <a:lnTo>
                  <a:pt x="500933" y="278981"/>
                </a:lnTo>
                <a:lnTo>
                  <a:pt x="500933" y="281462"/>
                </a:lnTo>
                <a:lnTo>
                  <a:pt x="500481" y="289387"/>
                </a:lnTo>
                <a:lnTo>
                  <a:pt x="497790" y="301194"/>
                </a:lnTo>
                <a:lnTo>
                  <a:pt x="493918" y="533415"/>
                </a:lnTo>
                <a:lnTo>
                  <a:pt x="504506" y="540858"/>
                </a:lnTo>
                <a:lnTo>
                  <a:pt x="512722" y="549640"/>
                </a:lnTo>
                <a:lnTo>
                  <a:pt x="518578" y="559636"/>
                </a:lnTo>
                <a:lnTo>
                  <a:pt x="522084" y="570721"/>
                </a:lnTo>
                <a:lnTo>
                  <a:pt x="523250" y="582771"/>
                </a:lnTo>
                <a:lnTo>
                  <a:pt x="523250" y="585461"/>
                </a:lnTo>
                <a:lnTo>
                  <a:pt x="522022" y="597388"/>
                </a:lnTo>
                <a:lnTo>
                  <a:pt x="518425" y="608368"/>
                </a:lnTo>
                <a:lnTo>
                  <a:pt x="512469" y="618279"/>
                </a:lnTo>
                <a:lnTo>
                  <a:pt x="504165" y="627000"/>
                </a:lnTo>
                <a:lnTo>
                  <a:pt x="513215" y="867195"/>
                </a:lnTo>
                <a:lnTo>
                  <a:pt x="543757" y="864964"/>
                </a:lnTo>
                <a:lnTo>
                  <a:pt x="572704" y="861304"/>
                </a:lnTo>
                <a:lnTo>
                  <a:pt x="600052" y="856264"/>
                </a:lnTo>
                <a:lnTo>
                  <a:pt x="625792" y="849893"/>
                </a:lnTo>
                <a:lnTo>
                  <a:pt x="649919" y="842238"/>
                </a:lnTo>
                <a:lnTo>
                  <a:pt x="672426" y="833349"/>
                </a:lnTo>
                <a:lnTo>
                  <a:pt x="693307" y="823272"/>
                </a:lnTo>
                <a:lnTo>
                  <a:pt x="712554" y="812058"/>
                </a:lnTo>
                <a:lnTo>
                  <a:pt x="730162" y="799753"/>
                </a:lnTo>
                <a:lnTo>
                  <a:pt x="746124" y="786408"/>
                </a:lnTo>
                <a:lnTo>
                  <a:pt x="760434" y="772068"/>
                </a:lnTo>
                <a:lnTo>
                  <a:pt x="773084" y="756785"/>
                </a:lnTo>
                <a:lnTo>
                  <a:pt x="784069" y="740604"/>
                </a:lnTo>
                <a:lnTo>
                  <a:pt x="793382" y="723576"/>
                </a:lnTo>
                <a:lnTo>
                  <a:pt x="801016" y="705748"/>
                </a:lnTo>
                <a:lnTo>
                  <a:pt x="806965" y="687169"/>
                </a:lnTo>
                <a:lnTo>
                  <a:pt x="811222" y="667886"/>
                </a:lnTo>
                <a:lnTo>
                  <a:pt x="813781" y="647949"/>
                </a:lnTo>
                <a:lnTo>
                  <a:pt x="814636" y="627406"/>
                </a:lnTo>
                <a:lnTo>
                  <a:pt x="814636" y="624925"/>
                </a:lnTo>
                <a:lnTo>
                  <a:pt x="814101" y="607513"/>
                </a:lnTo>
                <a:lnTo>
                  <a:pt x="812511" y="590969"/>
                </a:lnTo>
                <a:lnTo>
                  <a:pt x="809890" y="575270"/>
                </a:lnTo>
                <a:lnTo>
                  <a:pt x="806264" y="560390"/>
                </a:lnTo>
                <a:lnTo>
                  <a:pt x="801656" y="546307"/>
                </a:lnTo>
                <a:lnTo>
                  <a:pt x="789589" y="520431"/>
                </a:lnTo>
                <a:lnTo>
                  <a:pt x="773885" y="497450"/>
                </a:lnTo>
                <a:lnTo>
                  <a:pt x="754736" y="477169"/>
                </a:lnTo>
                <a:lnTo>
                  <a:pt x="732335" y="459396"/>
                </a:lnTo>
                <a:lnTo>
                  <a:pt x="706877" y="443936"/>
                </a:lnTo>
                <a:lnTo>
                  <a:pt x="693062" y="437014"/>
                </a:lnTo>
                <a:lnTo>
                  <a:pt x="678555" y="430597"/>
                </a:lnTo>
                <a:lnTo>
                  <a:pt x="663379" y="424663"/>
                </a:lnTo>
                <a:lnTo>
                  <a:pt x="647561" y="41918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970391" y="10501126"/>
            <a:ext cx="698076" cy="704283"/>
          </a:xfrm>
          <a:custGeom>
            <a:avLst/>
            <a:gdLst/>
            <a:ahLst/>
            <a:cxnLst/>
            <a:rect l="l" t="t" r="r" b="b"/>
            <a:pathLst>
              <a:path w="698076" h="704283">
                <a:moveTo>
                  <a:pt x="0" y="493490"/>
                </a:moveTo>
                <a:lnTo>
                  <a:pt x="0" y="495971"/>
                </a:lnTo>
                <a:lnTo>
                  <a:pt x="681" y="515610"/>
                </a:lnTo>
                <a:lnTo>
                  <a:pt x="2699" y="534345"/>
                </a:lnTo>
                <a:lnTo>
                  <a:pt x="6013" y="552165"/>
                </a:lnTo>
                <a:lnTo>
                  <a:pt x="10583" y="569059"/>
                </a:lnTo>
                <a:lnTo>
                  <a:pt x="16370" y="585016"/>
                </a:lnTo>
                <a:lnTo>
                  <a:pt x="23333" y="600023"/>
                </a:lnTo>
                <a:lnTo>
                  <a:pt x="31433" y="614071"/>
                </a:lnTo>
                <a:lnTo>
                  <a:pt x="40629" y="627149"/>
                </a:lnTo>
                <a:lnTo>
                  <a:pt x="50881" y="639244"/>
                </a:lnTo>
                <a:lnTo>
                  <a:pt x="62150" y="650345"/>
                </a:lnTo>
                <a:lnTo>
                  <a:pt x="74396" y="660443"/>
                </a:lnTo>
                <a:lnTo>
                  <a:pt x="87578" y="669525"/>
                </a:lnTo>
                <a:lnTo>
                  <a:pt x="101656" y="677580"/>
                </a:lnTo>
                <a:lnTo>
                  <a:pt x="116591" y="684598"/>
                </a:lnTo>
                <a:lnTo>
                  <a:pt x="132343" y="690566"/>
                </a:lnTo>
                <a:lnTo>
                  <a:pt x="148871" y="695474"/>
                </a:lnTo>
                <a:lnTo>
                  <a:pt x="166136" y="699311"/>
                </a:lnTo>
                <a:lnTo>
                  <a:pt x="184098" y="702066"/>
                </a:lnTo>
                <a:lnTo>
                  <a:pt x="202716" y="703727"/>
                </a:lnTo>
                <a:lnTo>
                  <a:pt x="221951" y="704283"/>
                </a:lnTo>
                <a:lnTo>
                  <a:pt x="232498" y="704106"/>
                </a:lnTo>
                <a:lnTo>
                  <a:pt x="247099" y="703255"/>
                </a:lnTo>
                <a:lnTo>
                  <a:pt x="261258" y="701719"/>
                </a:lnTo>
                <a:lnTo>
                  <a:pt x="269062" y="472746"/>
                </a:lnTo>
                <a:lnTo>
                  <a:pt x="270332" y="459193"/>
                </a:lnTo>
                <a:lnTo>
                  <a:pt x="273812" y="446488"/>
                </a:lnTo>
                <a:lnTo>
                  <a:pt x="279452" y="434828"/>
                </a:lnTo>
                <a:lnTo>
                  <a:pt x="287202" y="424414"/>
                </a:lnTo>
                <a:lnTo>
                  <a:pt x="300086" y="284606"/>
                </a:lnTo>
                <a:lnTo>
                  <a:pt x="285718" y="283575"/>
                </a:lnTo>
                <a:lnTo>
                  <a:pt x="271602" y="282930"/>
                </a:lnTo>
                <a:lnTo>
                  <a:pt x="257909" y="282707"/>
                </a:lnTo>
                <a:lnTo>
                  <a:pt x="234721" y="283272"/>
                </a:lnTo>
                <a:lnTo>
                  <a:pt x="212422" y="284960"/>
                </a:lnTo>
                <a:lnTo>
                  <a:pt x="191043" y="287758"/>
                </a:lnTo>
                <a:lnTo>
                  <a:pt x="170618" y="291654"/>
                </a:lnTo>
                <a:lnTo>
                  <a:pt x="151178" y="296636"/>
                </a:lnTo>
                <a:lnTo>
                  <a:pt x="132756" y="302693"/>
                </a:lnTo>
                <a:lnTo>
                  <a:pt x="115385" y="309811"/>
                </a:lnTo>
                <a:lnTo>
                  <a:pt x="99098" y="317979"/>
                </a:lnTo>
                <a:lnTo>
                  <a:pt x="83926" y="327185"/>
                </a:lnTo>
                <a:lnTo>
                  <a:pt x="69903" y="337417"/>
                </a:lnTo>
                <a:lnTo>
                  <a:pt x="57061" y="348662"/>
                </a:lnTo>
                <a:lnTo>
                  <a:pt x="45432" y="360909"/>
                </a:lnTo>
                <a:lnTo>
                  <a:pt x="35050" y="374145"/>
                </a:lnTo>
                <a:lnTo>
                  <a:pt x="25946" y="388359"/>
                </a:lnTo>
                <a:lnTo>
                  <a:pt x="18154" y="403538"/>
                </a:lnTo>
                <a:lnTo>
                  <a:pt x="11705" y="419670"/>
                </a:lnTo>
                <a:lnTo>
                  <a:pt x="6633" y="436744"/>
                </a:lnTo>
                <a:lnTo>
                  <a:pt x="2969" y="454746"/>
                </a:lnTo>
                <a:lnTo>
                  <a:pt x="747" y="473666"/>
                </a:lnTo>
                <a:lnTo>
                  <a:pt x="0" y="493490"/>
                </a:lnTo>
                <a:close/>
              </a:path>
              <a:path w="698076" h="704283">
                <a:moveTo>
                  <a:pt x="105391" y="236836"/>
                </a:moveTo>
                <a:lnTo>
                  <a:pt x="117843" y="232029"/>
                </a:lnTo>
                <a:lnTo>
                  <a:pt x="129683" y="227701"/>
                </a:lnTo>
                <a:lnTo>
                  <a:pt x="141535" y="223626"/>
                </a:lnTo>
                <a:lnTo>
                  <a:pt x="153420" y="219815"/>
                </a:lnTo>
                <a:lnTo>
                  <a:pt x="165361" y="216279"/>
                </a:lnTo>
                <a:lnTo>
                  <a:pt x="177379" y="213028"/>
                </a:lnTo>
                <a:lnTo>
                  <a:pt x="189497" y="210073"/>
                </a:lnTo>
                <a:lnTo>
                  <a:pt x="201736" y="207425"/>
                </a:lnTo>
                <a:lnTo>
                  <a:pt x="214117" y="205095"/>
                </a:lnTo>
                <a:lnTo>
                  <a:pt x="226663" y="203094"/>
                </a:lnTo>
                <a:lnTo>
                  <a:pt x="239396" y="201432"/>
                </a:lnTo>
                <a:lnTo>
                  <a:pt x="252338" y="200121"/>
                </a:lnTo>
                <a:lnTo>
                  <a:pt x="265509" y="199171"/>
                </a:lnTo>
                <a:lnTo>
                  <a:pt x="278933" y="198593"/>
                </a:lnTo>
                <a:lnTo>
                  <a:pt x="292630" y="198398"/>
                </a:lnTo>
                <a:lnTo>
                  <a:pt x="303166" y="198582"/>
                </a:lnTo>
                <a:lnTo>
                  <a:pt x="322097" y="199967"/>
                </a:lnTo>
                <a:lnTo>
                  <a:pt x="339222" y="202683"/>
                </a:lnTo>
                <a:lnTo>
                  <a:pt x="354572" y="206699"/>
                </a:lnTo>
                <a:lnTo>
                  <a:pt x="368178" y="211985"/>
                </a:lnTo>
                <a:lnTo>
                  <a:pt x="380070" y="218510"/>
                </a:lnTo>
                <a:lnTo>
                  <a:pt x="390277" y="226245"/>
                </a:lnTo>
                <a:lnTo>
                  <a:pt x="398831" y="235159"/>
                </a:lnTo>
                <a:lnTo>
                  <a:pt x="405762" y="245221"/>
                </a:lnTo>
                <a:lnTo>
                  <a:pt x="411100" y="256401"/>
                </a:lnTo>
                <a:lnTo>
                  <a:pt x="414875" y="268669"/>
                </a:lnTo>
                <a:lnTo>
                  <a:pt x="417118" y="281994"/>
                </a:lnTo>
                <a:lnTo>
                  <a:pt x="417859" y="296347"/>
                </a:lnTo>
                <a:lnTo>
                  <a:pt x="417859" y="307506"/>
                </a:lnTo>
                <a:lnTo>
                  <a:pt x="412207" y="305333"/>
                </a:lnTo>
                <a:lnTo>
                  <a:pt x="403347" y="302443"/>
                </a:lnTo>
                <a:lnTo>
                  <a:pt x="393185" y="299616"/>
                </a:lnTo>
                <a:lnTo>
                  <a:pt x="381893" y="296888"/>
                </a:lnTo>
                <a:lnTo>
                  <a:pt x="369645" y="294295"/>
                </a:lnTo>
                <a:lnTo>
                  <a:pt x="356612" y="291872"/>
                </a:lnTo>
                <a:lnTo>
                  <a:pt x="342967" y="289656"/>
                </a:lnTo>
                <a:lnTo>
                  <a:pt x="328882" y="287682"/>
                </a:lnTo>
                <a:lnTo>
                  <a:pt x="314531" y="285987"/>
                </a:lnTo>
                <a:lnTo>
                  <a:pt x="300086" y="284606"/>
                </a:lnTo>
                <a:lnTo>
                  <a:pt x="287202" y="424414"/>
                </a:lnTo>
                <a:lnTo>
                  <a:pt x="297013" y="415445"/>
                </a:lnTo>
                <a:lnTo>
                  <a:pt x="308834" y="408122"/>
                </a:lnTo>
                <a:lnTo>
                  <a:pt x="322615" y="402644"/>
                </a:lnTo>
                <a:lnTo>
                  <a:pt x="338306" y="399211"/>
                </a:lnTo>
                <a:lnTo>
                  <a:pt x="355858" y="398022"/>
                </a:lnTo>
                <a:lnTo>
                  <a:pt x="357947" y="398035"/>
                </a:lnTo>
                <a:lnTo>
                  <a:pt x="371737" y="398725"/>
                </a:lnTo>
                <a:lnTo>
                  <a:pt x="385305" y="400348"/>
                </a:lnTo>
                <a:lnTo>
                  <a:pt x="398216" y="402740"/>
                </a:lnTo>
                <a:lnTo>
                  <a:pt x="410036" y="405739"/>
                </a:lnTo>
                <a:lnTo>
                  <a:pt x="420330" y="409181"/>
                </a:lnTo>
                <a:lnTo>
                  <a:pt x="420330" y="437696"/>
                </a:lnTo>
                <a:lnTo>
                  <a:pt x="419890" y="449630"/>
                </a:lnTo>
                <a:lnTo>
                  <a:pt x="417678" y="466160"/>
                </a:lnTo>
                <a:lnTo>
                  <a:pt x="413712" y="481263"/>
                </a:lnTo>
                <a:lnTo>
                  <a:pt x="408116" y="494863"/>
                </a:lnTo>
                <a:lnTo>
                  <a:pt x="401011" y="506889"/>
                </a:lnTo>
                <a:lnTo>
                  <a:pt x="392519" y="517266"/>
                </a:lnTo>
                <a:lnTo>
                  <a:pt x="382763" y="525921"/>
                </a:lnTo>
                <a:lnTo>
                  <a:pt x="371865" y="532780"/>
                </a:lnTo>
                <a:lnTo>
                  <a:pt x="359946" y="537771"/>
                </a:lnTo>
                <a:lnTo>
                  <a:pt x="347131" y="540819"/>
                </a:lnTo>
                <a:lnTo>
                  <a:pt x="333540" y="541852"/>
                </a:lnTo>
                <a:lnTo>
                  <a:pt x="329854" y="541760"/>
                </a:lnTo>
                <a:lnTo>
                  <a:pt x="315717" y="539595"/>
                </a:lnTo>
                <a:lnTo>
                  <a:pt x="302844" y="534701"/>
                </a:lnTo>
                <a:lnTo>
                  <a:pt x="291567" y="527275"/>
                </a:lnTo>
                <a:lnTo>
                  <a:pt x="282217" y="517510"/>
                </a:lnTo>
                <a:lnTo>
                  <a:pt x="275128" y="505601"/>
                </a:lnTo>
                <a:lnTo>
                  <a:pt x="270631" y="491744"/>
                </a:lnTo>
                <a:lnTo>
                  <a:pt x="269058" y="476134"/>
                </a:lnTo>
                <a:lnTo>
                  <a:pt x="269062" y="472746"/>
                </a:lnTo>
                <a:lnTo>
                  <a:pt x="261258" y="701719"/>
                </a:lnTo>
                <a:lnTo>
                  <a:pt x="274981" y="699519"/>
                </a:lnTo>
                <a:lnTo>
                  <a:pt x="288274" y="696677"/>
                </a:lnTo>
                <a:lnTo>
                  <a:pt x="301144" y="693212"/>
                </a:lnTo>
                <a:lnTo>
                  <a:pt x="313598" y="689145"/>
                </a:lnTo>
                <a:lnTo>
                  <a:pt x="325641" y="684498"/>
                </a:lnTo>
                <a:lnTo>
                  <a:pt x="337280" y="679290"/>
                </a:lnTo>
                <a:lnTo>
                  <a:pt x="348522" y="673544"/>
                </a:lnTo>
                <a:lnTo>
                  <a:pt x="359372" y="667278"/>
                </a:lnTo>
                <a:lnTo>
                  <a:pt x="369837" y="660516"/>
                </a:lnTo>
                <a:lnTo>
                  <a:pt x="379924" y="653276"/>
                </a:lnTo>
                <a:lnTo>
                  <a:pt x="389639" y="645580"/>
                </a:lnTo>
                <a:lnTo>
                  <a:pt x="398988" y="637449"/>
                </a:lnTo>
                <a:lnTo>
                  <a:pt x="407977" y="628903"/>
                </a:lnTo>
                <a:lnTo>
                  <a:pt x="416614" y="619964"/>
                </a:lnTo>
                <a:lnTo>
                  <a:pt x="416614" y="688162"/>
                </a:lnTo>
                <a:lnTo>
                  <a:pt x="698076" y="688162"/>
                </a:lnTo>
                <a:lnTo>
                  <a:pt x="698076" y="302544"/>
                </a:lnTo>
                <a:lnTo>
                  <a:pt x="697466" y="274036"/>
                </a:lnTo>
                <a:lnTo>
                  <a:pt x="695275" y="244241"/>
                </a:lnTo>
                <a:lnTo>
                  <a:pt x="691398" y="216613"/>
                </a:lnTo>
                <a:lnTo>
                  <a:pt x="685740" y="191002"/>
                </a:lnTo>
                <a:lnTo>
                  <a:pt x="678206" y="167261"/>
                </a:lnTo>
                <a:lnTo>
                  <a:pt x="668699" y="145243"/>
                </a:lnTo>
                <a:lnTo>
                  <a:pt x="657126" y="124799"/>
                </a:lnTo>
                <a:lnTo>
                  <a:pt x="643390" y="105783"/>
                </a:lnTo>
                <a:lnTo>
                  <a:pt x="627396" y="88045"/>
                </a:lnTo>
                <a:lnTo>
                  <a:pt x="608632" y="71114"/>
                </a:lnTo>
                <a:lnTo>
                  <a:pt x="587969" y="56028"/>
                </a:lnTo>
                <a:lnTo>
                  <a:pt x="565297" y="42774"/>
                </a:lnTo>
                <a:lnTo>
                  <a:pt x="540505" y="31336"/>
                </a:lnTo>
                <a:lnTo>
                  <a:pt x="513481" y="21698"/>
                </a:lnTo>
                <a:lnTo>
                  <a:pt x="484114" y="13847"/>
                </a:lnTo>
                <a:lnTo>
                  <a:pt x="452292" y="7766"/>
                </a:lnTo>
                <a:lnTo>
                  <a:pt x="417903" y="3441"/>
                </a:lnTo>
                <a:lnTo>
                  <a:pt x="380837" y="857"/>
                </a:lnTo>
                <a:lnTo>
                  <a:pt x="340982" y="0"/>
                </a:lnTo>
                <a:lnTo>
                  <a:pt x="323525" y="147"/>
                </a:lnTo>
                <a:lnTo>
                  <a:pt x="289841" y="1306"/>
                </a:lnTo>
                <a:lnTo>
                  <a:pt x="257712" y="3566"/>
                </a:lnTo>
                <a:lnTo>
                  <a:pt x="227035" y="6867"/>
                </a:lnTo>
                <a:lnTo>
                  <a:pt x="197704" y="11151"/>
                </a:lnTo>
                <a:lnTo>
                  <a:pt x="169615" y="16358"/>
                </a:lnTo>
                <a:lnTo>
                  <a:pt x="142664" y="22427"/>
                </a:lnTo>
                <a:lnTo>
                  <a:pt x="116747" y="29300"/>
                </a:lnTo>
                <a:lnTo>
                  <a:pt x="91760" y="36917"/>
                </a:lnTo>
                <a:lnTo>
                  <a:pt x="67598" y="45218"/>
                </a:lnTo>
                <a:lnTo>
                  <a:pt x="55794" y="49606"/>
                </a:lnTo>
                <a:lnTo>
                  <a:pt x="105391" y="23683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9699473" y="10496169"/>
            <a:ext cx="641036" cy="907623"/>
          </a:xfrm>
          <a:custGeom>
            <a:avLst/>
            <a:gdLst/>
            <a:ahLst/>
            <a:cxnLst/>
            <a:rect l="l" t="t" r="r" b="b"/>
            <a:pathLst>
              <a:path w="641036" h="907623">
                <a:moveTo>
                  <a:pt x="327558" y="708984"/>
                </a:moveTo>
                <a:lnTo>
                  <a:pt x="402974" y="907623"/>
                </a:lnTo>
                <a:lnTo>
                  <a:pt x="347179" y="709235"/>
                </a:lnTo>
                <a:lnTo>
                  <a:pt x="327558" y="708984"/>
                </a:lnTo>
                <a:close/>
              </a:path>
              <a:path w="641036" h="907623">
                <a:moveTo>
                  <a:pt x="424693" y="703539"/>
                </a:moveTo>
                <a:lnTo>
                  <a:pt x="402974" y="907623"/>
                </a:lnTo>
                <a:lnTo>
                  <a:pt x="448206" y="699157"/>
                </a:lnTo>
                <a:lnTo>
                  <a:pt x="424693" y="703539"/>
                </a:lnTo>
                <a:close/>
              </a:path>
              <a:path w="641036" h="907623">
                <a:moveTo>
                  <a:pt x="107823" y="458765"/>
                </a:moveTo>
                <a:lnTo>
                  <a:pt x="95477" y="451335"/>
                </a:lnTo>
                <a:lnTo>
                  <a:pt x="0" y="611286"/>
                </a:lnTo>
                <a:lnTo>
                  <a:pt x="14673" y="620724"/>
                </a:lnTo>
                <a:lnTo>
                  <a:pt x="29673" y="629695"/>
                </a:lnTo>
                <a:lnTo>
                  <a:pt x="44994" y="638198"/>
                </a:lnTo>
                <a:lnTo>
                  <a:pt x="60626" y="646230"/>
                </a:lnTo>
                <a:lnTo>
                  <a:pt x="76564" y="653790"/>
                </a:lnTo>
                <a:lnTo>
                  <a:pt x="92800" y="660875"/>
                </a:lnTo>
                <a:lnTo>
                  <a:pt x="109325" y="667484"/>
                </a:lnTo>
                <a:lnTo>
                  <a:pt x="126134" y="673616"/>
                </a:lnTo>
                <a:lnTo>
                  <a:pt x="143217" y="679267"/>
                </a:lnTo>
                <a:lnTo>
                  <a:pt x="160569" y="684437"/>
                </a:lnTo>
                <a:lnTo>
                  <a:pt x="178181" y="689124"/>
                </a:lnTo>
                <a:lnTo>
                  <a:pt x="196046" y="693325"/>
                </a:lnTo>
                <a:lnTo>
                  <a:pt x="214156" y="697038"/>
                </a:lnTo>
                <a:lnTo>
                  <a:pt x="232504" y="700263"/>
                </a:lnTo>
                <a:lnTo>
                  <a:pt x="251084" y="702997"/>
                </a:lnTo>
                <a:lnTo>
                  <a:pt x="269886" y="705237"/>
                </a:lnTo>
                <a:lnTo>
                  <a:pt x="274926" y="705700"/>
                </a:lnTo>
                <a:lnTo>
                  <a:pt x="187229" y="814626"/>
                </a:lnTo>
                <a:lnTo>
                  <a:pt x="402974" y="907623"/>
                </a:lnTo>
                <a:lnTo>
                  <a:pt x="327558" y="708984"/>
                </a:lnTo>
                <a:lnTo>
                  <a:pt x="347179" y="709235"/>
                </a:lnTo>
                <a:lnTo>
                  <a:pt x="402974" y="907623"/>
                </a:lnTo>
                <a:lnTo>
                  <a:pt x="424693" y="703539"/>
                </a:lnTo>
                <a:lnTo>
                  <a:pt x="448206" y="699157"/>
                </a:lnTo>
                <a:lnTo>
                  <a:pt x="402974" y="907623"/>
                </a:lnTo>
                <a:lnTo>
                  <a:pt x="467040" y="694432"/>
                </a:lnTo>
                <a:lnTo>
                  <a:pt x="470510" y="693561"/>
                </a:lnTo>
                <a:lnTo>
                  <a:pt x="491578" y="686771"/>
                </a:lnTo>
                <a:lnTo>
                  <a:pt x="474889" y="668316"/>
                </a:lnTo>
                <a:lnTo>
                  <a:pt x="399999" y="706692"/>
                </a:lnTo>
                <a:lnTo>
                  <a:pt x="374152" y="708596"/>
                </a:lnTo>
                <a:lnTo>
                  <a:pt x="474889" y="668316"/>
                </a:lnTo>
                <a:lnTo>
                  <a:pt x="308131" y="708233"/>
                </a:lnTo>
                <a:lnTo>
                  <a:pt x="288904" y="706983"/>
                </a:lnTo>
                <a:lnTo>
                  <a:pt x="305025" y="668316"/>
                </a:lnTo>
                <a:lnTo>
                  <a:pt x="310429" y="525289"/>
                </a:lnTo>
                <a:lnTo>
                  <a:pt x="298230" y="523981"/>
                </a:lnTo>
                <a:lnTo>
                  <a:pt x="285883" y="522298"/>
                </a:lnTo>
                <a:lnTo>
                  <a:pt x="273406" y="520238"/>
                </a:lnTo>
                <a:lnTo>
                  <a:pt x="260817" y="517800"/>
                </a:lnTo>
                <a:lnTo>
                  <a:pt x="248136" y="514984"/>
                </a:lnTo>
                <a:lnTo>
                  <a:pt x="235380" y="511789"/>
                </a:lnTo>
                <a:lnTo>
                  <a:pt x="222568" y="508213"/>
                </a:lnTo>
                <a:lnTo>
                  <a:pt x="209719" y="504256"/>
                </a:lnTo>
                <a:lnTo>
                  <a:pt x="196851" y="499917"/>
                </a:lnTo>
                <a:lnTo>
                  <a:pt x="183984" y="495195"/>
                </a:lnTo>
                <a:lnTo>
                  <a:pt x="171135" y="490089"/>
                </a:lnTo>
                <a:lnTo>
                  <a:pt x="158323" y="484598"/>
                </a:lnTo>
                <a:lnTo>
                  <a:pt x="145568" y="478721"/>
                </a:lnTo>
                <a:lnTo>
                  <a:pt x="132887" y="472457"/>
                </a:lnTo>
                <a:lnTo>
                  <a:pt x="120299" y="465805"/>
                </a:lnTo>
                <a:lnTo>
                  <a:pt x="107823" y="458765"/>
                </a:lnTo>
                <a:close/>
              </a:path>
              <a:path w="641036" h="907623">
                <a:moveTo>
                  <a:pt x="305025" y="668316"/>
                </a:moveTo>
                <a:lnTo>
                  <a:pt x="288904" y="706983"/>
                </a:lnTo>
                <a:lnTo>
                  <a:pt x="308131" y="708233"/>
                </a:lnTo>
                <a:lnTo>
                  <a:pt x="474889" y="668316"/>
                </a:lnTo>
                <a:lnTo>
                  <a:pt x="491578" y="686771"/>
                </a:lnTo>
                <a:lnTo>
                  <a:pt x="511380" y="678803"/>
                </a:lnTo>
                <a:lnTo>
                  <a:pt x="529891" y="669676"/>
                </a:lnTo>
                <a:lnTo>
                  <a:pt x="547080" y="659407"/>
                </a:lnTo>
                <a:lnTo>
                  <a:pt x="562922" y="648013"/>
                </a:lnTo>
                <a:lnTo>
                  <a:pt x="577387" y="635513"/>
                </a:lnTo>
                <a:lnTo>
                  <a:pt x="590448" y="621923"/>
                </a:lnTo>
                <a:lnTo>
                  <a:pt x="602076" y="607263"/>
                </a:lnTo>
                <a:lnTo>
                  <a:pt x="612245" y="591548"/>
                </a:lnTo>
                <a:lnTo>
                  <a:pt x="620926" y="574798"/>
                </a:lnTo>
                <a:lnTo>
                  <a:pt x="628091" y="557029"/>
                </a:lnTo>
                <a:lnTo>
                  <a:pt x="633713" y="538260"/>
                </a:lnTo>
                <a:lnTo>
                  <a:pt x="637763" y="518507"/>
                </a:lnTo>
                <a:lnTo>
                  <a:pt x="640213" y="497790"/>
                </a:lnTo>
                <a:lnTo>
                  <a:pt x="641036" y="476124"/>
                </a:lnTo>
                <a:lnTo>
                  <a:pt x="641036" y="473653"/>
                </a:lnTo>
                <a:lnTo>
                  <a:pt x="640269" y="453499"/>
                </a:lnTo>
                <a:lnTo>
                  <a:pt x="637984" y="434656"/>
                </a:lnTo>
                <a:lnTo>
                  <a:pt x="634207" y="417060"/>
                </a:lnTo>
                <a:lnTo>
                  <a:pt x="628965" y="400644"/>
                </a:lnTo>
                <a:lnTo>
                  <a:pt x="622283" y="385345"/>
                </a:lnTo>
                <a:lnTo>
                  <a:pt x="614188" y="371097"/>
                </a:lnTo>
                <a:lnTo>
                  <a:pt x="604705" y="357835"/>
                </a:lnTo>
                <a:lnTo>
                  <a:pt x="593861" y="345493"/>
                </a:lnTo>
                <a:lnTo>
                  <a:pt x="581681" y="334007"/>
                </a:lnTo>
                <a:lnTo>
                  <a:pt x="568192" y="323311"/>
                </a:lnTo>
                <a:lnTo>
                  <a:pt x="553420" y="313341"/>
                </a:lnTo>
                <a:lnTo>
                  <a:pt x="537391" y="304031"/>
                </a:lnTo>
                <a:lnTo>
                  <a:pt x="520130" y="295316"/>
                </a:lnTo>
                <a:lnTo>
                  <a:pt x="501664" y="287131"/>
                </a:lnTo>
                <a:lnTo>
                  <a:pt x="482019" y="279411"/>
                </a:lnTo>
                <a:lnTo>
                  <a:pt x="461220" y="272091"/>
                </a:lnTo>
                <a:lnTo>
                  <a:pt x="439295" y="265105"/>
                </a:lnTo>
                <a:lnTo>
                  <a:pt x="416268" y="258389"/>
                </a:lnTo>
                <a:lnTo>
                  <a:pt x="392167" y="251877"/>
                </a:lnTo>
                <a:lnTo>
                  <a:pt x="367016" y="245504"/>
                </a:lnTo>
                <a:lnTo>
                  <a:pt x="360160" y="243741"/>
                </a:lnTo>
                <a:lnTo>
                  <a:pt x="336306" y="237230"/>
                </a:lnTo>
                <a:lnTo>
                  <a:pt x="317781" y="231442"/>
                </a:lnTo>
                <a:lnTo>
                  <a:pt x="303982" y="226163"/>
                </a:lnTo>
                <a:lnTo>
                  <a:pt x="294303" y="221178"/>
                </a:lnTo>
                <a:lnTo>
                  <a:pt x="284883" y="211227"/>
                </a:lnTo>
                <a:lnTo>
                  <a:pt x="283933" y="205831"/>
                </a:lnTo>
                <a:lnTo>
                  <a:pt x="283933" y="203350"/>
                </a:lnTo>
                <a:lnTo>
                  <a:pt x="284803" y="197559"/>
                </a:lnTo>
                <a:lnTo>
                  <a:pt x="291169" y="189176"/>
                </a:lnTo>
                <a:lnTo>
                  <a:pt x="303996" y="184023"/>
                </a:lnTo>
                <a:lnTo>
                  <a:pt x="323616" y="182268"/>
                </a:lnTo>
                <a:lnTo>
                  <a:pt x="330545" y="182378"/>
                </a:lnTo>
                <a:lnTo>
                  <a:pt x="340859" y="182915"/>
                </a:lnTo>
                <a:lnTo>
                  <a:pt x="351661" y="183888"/>
                </a:lnTo>
                <a:lnTo>
                  <a:pt x="362902" y="185292"/>
                </a:lnTo>
                <a:lnTo>
                  <a:pt x="374534" y="187116"/>
                </a:lnTo>
                <a:lnTo>
                  <a:pt x="386508" y="189354"/>
                </a:lnTo>
                <a:lnTo>
                  <a:pt x="398777" y="191996"/>
                </a:lnTo>
                <a:lnTo>
                  <a:pt x="411292" y="195036"/>
                </a:lnTo>
                <a:lnTo>
                  <a:pt x="424005" y="198465"/>
                </a:lnTo>
                <a:lnTo>
                  <a:pt x="436868" y="202275"/>
                </a:lnTo>
                <a:lnTo>
                  <a:pt x="449832" y="206458"/>
                </a:lnTo>
                <a:lnTo>
                  <a:pt x="462849" y="211006"/>
                </a:lnTo>
                <a:lnTo>
                  <a:pt x="475870" y="215911"/>
                </a:lnTo>
                <a:lnTo>
                  <a:pt x="488848" y="221164"/>
                </a:lnTo>
                <a:lnTo>
                  <a:pt x="501735" y="226758"/>
                </a:lnTo>
                <a:lnTo>
                  <a:pt x="514481" y="232685"/>
                </a:lnTo>
                <a:lnTo>
                  <a:pt x="527039" y="238937"/>
                </a:lnTo>
                <a:lnTo>
                  <a:pt x="539361" y="245504"/>
                </a:lnTo>
                <a:lnTo>
                  <a:pt x="628642" y="78121"/>
                </a:lnTo>
                <a:lnTo>
                  <a:pt x="603262" y="63879"/>
                </a:lnTo>
                <a:lnTo>
                  <a:pt x="576335" y="50948"/>
                </a:lnTo>
                <a:lnTo>
                  <a:pt x="548025" y="39370"/>
                </a:lnTo>
                <a:lnTo>
                  <a:pt x="518494" y="29192"/>
                </a:lnTo>
                <a:lnTo>
                  <a:pt x="487907" y="20458"/>
                </a:lnTo>
                <a:lnTo>
                  <a:pt x="456427" y="13212"/>
                </a:lnTo>
                <a:lnTo>
                  <a:pt x="424218" y="7498"/>
                </a:lnTo>
                <a:lnTo>
                  <a:pt x="391443" y="3362"/>
                </a:lnTo>
                <a:lnTo>
                  <a:pt x="358267" y="848"/>
                </a:lnTo>
                <a:lnTo>
                  <a:pt x="324852" y="0"/>
                </a:lnTo>
                <a:lnTo>
                  <a:pt x="298878" y="620"/>
                </a:lnTo>
                <a:lnTo>
                  <a:pt x="273806" y="2475"/>
                </a:lnTo>
                <a:lnTo>
                  <a:pt x="249683" y="5549"/>
                </a:lnTo>
                <a:lnTo>
                  <a:pt x="226554" y="9830"/>
                </a:lnTo>
                <a:lnTo>
                  <a:pt x="204467" y="15306"/>
                </a:lnTo>
                <a:lnTo>
                  <a:pt x="183467" y="21963"/>
                </a:lnTo>
                <a:lnTo>
                  <a:pt x="163602" y="29787"/>
                </a:lnTo>
                <a:lnTo>
                  <a:pt x="144918" y="38767"/>
                </a:lnTo>
                <a:lnTo>
                  <a:pt x="127461" y="48889"/>
                </a:lnTo>
                <a:lnTo>
                  <a:pt x="96416" y="72505"/>
                </a:lnTo>
                <a:lnTo>
                  <a:pt x="70838" y="100533"/>
                </a:lnTo>
                <a:lnTo>
                  <a:pt x="51101" y="132868"/>
                </a:lnTo>
                <a:lnTo>
                  <a:pt x="37576" y="169406"/>
                </a:lnTo>
                <a:lnTo>
                  <a:pt x="33259" y="189219"/>
                </a:lnTo>
                <a:lnTo>
                  <a:pt x="30635" y="210042"/>
                </a:lnTo>
                <a:lnTo>
                  <a:pt x="29750" y="231865"/>
                </a:lnTo>
                <a:lnTo>
                  <a:pt x="29750" y="234345"/>
                </a:lnTo>
                <a:lnTo>
                  <a:pt x="30535" y="254667"/>
                </a:lnTo>
                <a:lnTo>
                  <a:pt x="36730" y="291341"/>
                </a:lnTo>
                <a:lnTo>
                  <a:pt x="48891" y="323175"/>
                </a:lnTo>
                <a:lnTo>
                  <a:pt x="66781" y="350712"/>
                </a:lnTo>
                <a:lnTo>
                  <a:pt x="90161" y="374496"/>
                </a:lnTo>
                <a:lnTo>
                  <a:pt x="118794" y="395071"/>
                </a:lnTo>
                <a:lnTo>
                  <a:pt x="152441" y="412978"/>
                </a:lnTo>
                <a:lnTo>
                  <a:pt x="171071" y="421101"/>
                </a:lnTo>
                <a:lnTo>
                  <a:pt x="190865" y="428761"/>
                </a:lnTo>
                <a:lnTo>
                  <a:pt x="211794" y="436027"/>
                </a:lnTo>
                <a:lnTo>
                  <a:pt x="233827" y="442965"/>
                </a:lnTo>
                <a:lnTo>
                  <a:pt x="256936" y="449643"/>
                </a:lnTo>
                <a:lnTo>
                  <a:pt x="281090" y="456131"/>
                </a:lnTo>
                <a:lnTo>
                  <a:pt x="306260" y="462494"/>
                </a:lnTo>
                <a:lnTo>
                  <a:pt x="308358" y="463030"/>
                </a:lnTo>
                <a:lnTo>
                  <a:pt x="333600" y="469842"/>
                </a:lnTo>
                <a:lnTo>
                  <a:pt x="352938" y="475862"/>
                </a:lnTo>
                <a:lnTo>
                  <a:pt x="367111" y="481321"/>
                </a:lnTo>
                <a:lnTo>
                  <a:pt x="376852" y="486450"/>
                </a:lnTo>
                <a:lnTo>
                  <a:pt x="382899" y="491480"/>
                </a:lnTo>
                <a:lnTo>
                  <a:pt x="385987" y="496642"/>
                </a:lnTo>
                <a:lnTo>
                  <a:pt x="386853" y="502168"/>
                </a:lnTo>
                <a:lnTo>
                  <a:pt x="386853" y="504649"/>
                </a:lnTo>
                <a:lnTo>
                  <a:pt x="385492" y="512503"/>
                </a:lnTo>
                <a:lnTo>
                  <a:pt x="378385" y="520840"/>
                </a:lnTo>
                <a:lnTo>
                  <a:pt x="365202" y="525510"/>
                </a:lnTo>
                <a:lnTo>
                  <a:pt x="345944" y="526967"/>
                </a:lnTo>
                <a:lnTo>
                  <a:pt x="334304" y="526781"/>
                </a:lnTo>
                <a:lnTo>
                  <a:pt x="322459" y="526221"/>
                </a:lnTo>
                <a:lnTo>
                  <a:pt x="310429" y="525289"/>
                </a:lnTo>
                <a:lnTo>
                  <a:pt x="305025" y="668316"/>
                </a:lnTo>
                <a:close/>
              </a:path>
              <a:path w="641036" h="907623">
                <a:moveTo>
                  <a:pt x="474889" y="668316"/>
                </a:moveTo>
                <a:lnTo>
                  <a:pt x="374152" y="708596"/>
                </a:lnTo>
                <a:lnTo>
                  <a:pt x="399999" y="706692"/>
                </a:lnTo>
                <a:lnTo>
                  <a:pt x="474889" y="66831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0401279" y="10284140"/>
            <a:ext cx="281462" cy="905152"/>
          </a:xfrm>
          <a:custGeom>
            <a:avLst/>
            <a:gdLst/>
            <a:ahLst/>
            <a:cxnLst/>
            <a:rect l="l" t="t" r="r" b="b"/>
            <a:pathLst>
              <a:path w="281462" h="905152">
                <a:moveTo>
                  <a:pt x="0" y="0"/>
                </a:moveTo>
                <a:lnTo>
                  <a:pt x="0" y="905152"/>
                </a:lnTo>
                <a:lnTo>
                  <a:pt x="281462" y="905152"/>
                </a:lnTo>
                <a:lnTo>
                  <a:pt x="281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0743505" y="10501126"/>
            <a:ext cx="698076" cy="704283"/>
          </a:xfrm>
          <a:custGeom>
            <a:avLst/>
            <a:gdLst/>
            <a:ahLst/>
            <a:cxnLst/>
            <a:rect l="l" t="t" r="r" b="b"/>
            <a:pathLst>
              <a:path w="698076" h="704283">
                <a:moveTo>
                  <a:pt x="0" y="493490"/>
                </a:moveTo>
                <a:lnTo>
                  <a:pt x="0" y="495971"/>
                </a:lnTo>
                <a:lnTo>
                  <a:pt x="681" y="515610"/>
                </a:lnTo>
                <a:lnTo>
                  <a:pt x="2699" y="534345"/>
                </a:lnTo>
                <a:lnTo>
                  <a:pt x="6013" y="552165"/>
                </a:lnTo>
                <a:lnTo>
                  <a:pt x="10583" y="569059"/>
                </a:lnTo>
                <a:lnTo>
                  <a:pt x="16370" y="585016"/>
                </a:lnTo>
                <a:lnTo>
                  <a:pt x="23333" y="600023"/>
                </a:lnTo>
                <a:lnTo>
                  <a:pt x="31433" y="614071"/>
                </a:lnTo>
                <a:lnTo>
                  <a:pt x="40629" y="627149"/>
                </a:lnTo>
                <a:lnTo>
                  <a:pt x="50881" y="639244"/>
                </a:lnTo>
                <a:lnTo>
                  <a:pt x="62150" y="650345"/>
                </a:lnTo>
                <a:lnTo>
                  <a:pt x="74396" y="660443"/>
                </a:lnTo>
                <a:lnTo>
                  <a:pt x="87578" y="669525"/>
                </a:lnTo>
                <a:lnTo>
                  <a:pt x="101656" y="677580"/>
                </a:lnTo>
                <a:lnTo>
                  <a:pt x="116591" y="684598"/>
                </a:lnTo>
                <a:lnTo>
                  <a:pt x="132343" y="690566"/>
                </a:lnTo>
                <a:lnTo>
                  <a:pt x="148871" y="695474"/>
                </a:lnTo>
                <a:lnTo>
                  <a:pt x="166136" y="699311"/>
                </a:lnTo>
                <a:lnTo>
                  <a:pt x="184098" y="702066"/>
                </a:lnTo>
                <a:lnTo>
                  <a:pt x="202716" y="703727"/>
                </a:lnTo>
                <a:lnTo>
                  <a:pt x="221951" y="704283"/>
                </a:lnTo>
                <a:lnTo>
                  <a:pt x="232498" y="704106"/>
                </a:lnTo>
                <a:lnTo>
                  <a:pt x="247099" y="703255"/>
                </a:lnTo>
                <a:lnTo>
                  <a:pt x="261258" y="701719"/>
                </a:lnTo>
                <a:lnTo>
                  <a:pt x="269062" y="472746"/>
                </a:lnTo>
                <a:lnTo>
                  <a:pt x="270332" y="459193"/>
                </a:lnTo>
                <a:lnTo>
                  <a:pt x="273812" y="446488"/>
                </a:lnTo>
                <a:lnTo>
                  <a:pt x="279452" y="434828"/>
                </a:lnTo>
                <a:lnTo>
                  <a:pt x="287202" y="424414"/>
                </a:lnTo>
                <a:lnTo>
                  <a:pt x="300086" y="284606"/>
                </a:lnTo>
                <a:lnTo>
                  <a:pt x="285718" y="283575"/>
                </a:lnTo>
                <a:lnTo>
                  <a:pt x="271602" y="282930"/>
                </a:lnTo>
                <a:lnTo>
                  <a:pt x="257909" y="282707"/>
                </a:lnTo>
                <a:lnTo>
                  <a:pt x="234721" y="283272"/>
                </a:lnTo>
                <a:lnTo>
                  <a:pt x="212422" y="284960"/>
                </a:lnTo>
                <a:lnTo>
                  <a:pt x="191043" y="287758"/>
                </a:lnTo>
                <a:lnTo>
                  <a:pt x="170618" y="291654"/>
                </a:lnTo>
                <a:lnTo>
                  <a:pt x="151178" y="296636"/>
                </a:lnTo>
                <a:lnTo>
                  <a:pt x="132756" y="302693"/>
                </a:lnTo>
                <a:lnTo>
                  <a:pt x="115385" y="309811"/>
                </a:lnTo>
                <a:lnTo>
                  <a:pt x="99098" y="317979"/>
                </a:lnTo>
                <a:lnTo>
                  <a:pt x="83926" y="327185"/>
                </a:lnTo>
                <a:lnTo>
                  <a:pt x="69903" y="337417"/>
                </a:lnTo>
                <a:lnTo>
                  <a:pt x="57061" y="348662"/>
                </a:lnTo>
                <a:lnTo>
                  <a:pt x="45432" y="360909"/>
                </a:lnTo>
                <a:lnTo>
                  <a:pt x="35050" y="374145"/>
                </a:lnTo>
                <a:lnTo>
                  <a:pt x="25946" y="388359"/>
                </a:lnTo>
                <a:lnTo>
                  <a:pt x="18154" y="403538"/>
                </a:lnTo>
                <a:lnTo>
                  <a:pt x="11705" y="419670"/>
                </a:lnTo>
                <a:lnTo>
                  <a:pt x="6633" y="436744"/>
                </a:lnTo>
                <a:lnTo>
                  <a:pt x="2969" y="454746"/>
                </a:lnTo>
                <a:lnTo>
                  <a:pt x="747" y="473666"/>
                </a:lnTo>
                <a:lnTo>
                  <a:pt x="0" y="493490"/>
                </a:lnTo>
                <a:close/>
              </a:path>
              <a:path w="698076" h="704283">
                <a:moveTo>
                  <a:pt x="105391" y="236836"/>
                </a:moveTo>
                <a:lnTo>
                  <a:pt x="117843" y="232029"/>
                </a:lnTo>
                <a:lnTo>
                  <a:pt x="129683" y="227701"/>
                </a:lnTo>
                <a:lnTo>
                  <a:pt x="141535" y="223626"/>
                </a:lnTo>
                <a:lnTo>
                  <a:pt x="153420" y="219815"/>
                </a:lnTo>
                <a:lnTo>
                  <a:pt x="165361" y="216279"/>
                </a:lnTo>
                <a:lnTo>
                  <a:pt x="177379" y="213028"/>
                </a:lnTo>
                <a:lnTo>
                  <a:pt x="189497" y="210073"/>
                </a:lnTo>
                <a:lnTo>
                  <a:pt x="201736" y="207425"/>
                </a:lnTo>
                <a:lnTo>
                  <a:pt x="214117" y="205095"/>
                </a:lnTo>
                <a:lnTo>
                  <a:pt x="226663" y="203094"/>
                </a:lnTo>
                <a:lnTo>
                  <a:pt x="239396" y="201432"/>
                </a:lnTo>
                <a:lnTo>
                  <a:pt x="252338" y="200121"/>
                </a:lnTo>
                <a:lnTo>
                  <a:pt x="265509" y="199171"/>
                </a:lnTo>
                <a:lnTo>
                  <a:pt x="278933" y="198593"/>
                </a:lnTo>
                <a:lnTo>
                  <a:pt x="292630" y="198398"/>
                </a:lnTo>
                <a:lnTo>
                  <a:pt x="303166" y="198582"/>
                </a:lnTo>
                <a:lnTo>
                  <a:pt x="322097" y="199967"/>
                </a:lnTo>
                <a:lnTo>
                  <a:pt x="339222" y="202683"/>
                </a:lnTo>
                <a:lnTo>
                  <a:pt x="354572" y="206699"/>
                </a:lnTo>
                <a:lnTo>
                  <a:pt x="368178" y="211985"/>
                </a:lnTo>
                <a:lnTo>
                  <a:pt x="380070" y="218510"/>
                </a:lnTo>
                <a:lnTo>
                  <a:pt x="390277" y="226245"/>
                </a:lnTo>
                <a:lnTo>
                  <a:pt x="398831" y="235159"/>
                </a:lnTo>
                <a:lnTo>
                  <a:pt x="405762" y="245221"/>
                </a:lnTo>
                <a:lnTo>
                  <a:pt x="411100" y="256401"/>
                </a:lnTo>
                <a:lnTo>
                  <a:pt x="414875" y="268669"/>
                </a:lnTo>
                <a:lnTo>
                  <a:pt x="417118" y="281994"/>
                </a:lnTo>
                <a:lnTo>
                  <a:pt x="417859" y="296347"/>
                </a:lnTo>
                <a:lnTo>
                  <a:pt x="417859" y="307506"/>
                </a:lnTo>
                <a:lnTo>
                  <a:pt x="412207" y="305333"/>
                </a:lnTo>
                <a:lnTo>
                  <a:pt x="403347" y="302443"/>
                </a:lnTo>
                <a:lnTo>
                  <a:pt x="393185" y="299616"/>
                </a:lnTo>
                <a:lnTo>
                  <a:pt x="381893" y="296888"/>
                </a:lnTo>
                <a:lnTo>
                  <a:pt x="369645" y="294295"/>
                </a:lnTo>
                <a:lnTo>
                  <a:pt x="356612" y="291872"/>
                </a:lnTo>
                <a:lnTo>
                  <a:pt x="342967" y="289656"/>
                </a:lnTo>
                <a:lnTo>
                  <a:pt x="328882" y="287682"/>
                </a:lnTo>
                <a:lnTo>
                  <a:pt x="314531" y="285987"/>
                </a:lnTo>
                <a:lnTo>
                  <a:pt x="300086" y="284606"/>
                </a:lnTo>
                <a:lnTo>
                  <a:pt x="287202" y="424414"/>
                </a:lnTo>
                <a:lnTo>
                  <a:pt x="297013" y="415445"/>
                </a:lnTo>
                <a:lnTo>
                  <a:pt x="308834" y="408122"/>
                </a:lnTo>
                <a:lnTo>
                  <a:pt x="322615" y="402644"/>
                </a:lnTo>
                <a:lnTo>
                  <a:pt x="338306" y="399211"/>
                </a:lnTo>
                <a:lnTo>
                  <a:pt x="355858" y="398022"/>
                </a:lnTo>
                <a:lnTo>
                  <a:pt x="357957" y="398035"/>
                </a:lnTo>
                <a:lnTo>
                  <a:pt x="371746" y="398725"/>
                </a:lnTo>
                <a:lnTo>
                  <a:pt x="385312" y="400348"/>
                </a:lnTo>
                <a:lnTo>
                  <a:pt x="398222" y="402741"/>
                </a:lnTo>
                <a:lnTo>
                  <a:pt x="410042" y="405740"/>
                </a:lnTo>
                <a:lnTo>
                  <a:pt x="420340" y="409181"/>
                </a:lnTo>
                <a:lnTo>
                  <a:pt x="420340" y="437696"/>
                </a:lnTo>
                <a:lnTo>
                  <a:pt x="419899" y="449638"/>
                </a:lnTo>
                <a:lnTo>
                  <a:pt x="417686" y="466167"/>
                </a:lnTo>
                <a:lnTo>
                  <a:pt x="413719" y="481268"/>
                </a:lnTo>
                <a:lnTo>
                  <a:pt x="408121" y="494867"/>
                </a:lnTo>
                <a:lnTo>
                  <a:pt x="401014" y="506892"/>
                </a:lnTo>
                <a:lnTo>
                  <a:pt x="392521" y="517268"/>
                </a:lnTo>
                <a:lnTo>
                  <a:pt x="382764" y="525922"/>
                </a:lnTo>
                <a:lnTo>
                  <a:pt x="371865" y="532781"/>
                </a:lnTo>
                <a:lnTo>
                  <a:pt x="359946" y="537771"/>
                </a:lnTo>
                <a:lnTo>
                  <a:pt x="347130" y="540819"/>
                </a:lnTo>
                <a:lnTo>
                  <a:pt x="333540" y="541852"/>
                </a:lnTo>
                <a:lnTo>
                  <a:pt x="329854" y="541760"/>
                </a:lnTo>
                <a:lnTo>
                  <a:pt x="315717" y="539595"/>
                </a:lnTo>
                <a:lnTo>
                  <a:pt x="302844" y="534701"/>
                </a:lnTo>
                <a:lnTo>
                  <a:pt x="291567" y="527275"/>
                </a:lnTo>
                <a:lnTo>
                  <a:pt x="282217" y="517510"/>
                </a:lnTo>
                <a:lnTo>
                  <a:pt x="275128" y="505601"/>
                </a:lnTo>
                <a:lnTo>
                  <a:pt x="270631" y="491744"/>
                </a:lnTo>
                <a:lnTo>
                  <a:pt x="269058" y="476134"/>
                </a:lnTo>
                <a:lnTo>
                  <a:pt x="269062" y="472746"/>
                </a:lnTo>
                <a:lnTo>
                  <a:pt x="261258" y="701719"/>
                </a:lnTo>
                <a:lnTo>
                  <a:pt x="274981" y="699519"/>
                </a:lnTo>
                <a:lnTo>
                  <a:pt x="288274" y="696677"/>
                </a:lnTo>
                <a:lnTo>
                  <a:pt x="301144" y="693212"/>
                </a:lnTo>
                <a:lnTo>
                  <a:pt x="313598" y="689145"/>
                </a:lnTo>
                <a:lnTo>
                  <a:pt x="325641" y="684498"/>
                </a:lnTo>
                <a:lnTo>
                  <a:pt x="337280" y="679290"/>
                </a:lnTo>
                <a:lnTo>
                  <a:pt x="348522" y="673544"/>
                </a:lnTo>
                <a:lnTo>
                  <a:pt x="359372" y="667278"/>
                </a:lnTo>
                <a:lnTo>
                  <a:pt x="369837" y="660516"/>
                </a:lnTo>
                <a:lnTo>
                  <a:pt x="379924" y="653276"/>
                </a:lnTo>
                <a:lnTo>
                  <a:pt x="389639" y="645580"/>
                </a:lnTo>
                <a:lnTo>
                  <a:pt x="398988" y="637449"/>
                </a:lnTo>
                <a:lnTo>
                  <a:pt x="407977" y="628903"/>
                </a:lnTo>
                <a:lnTo>
                  <a:pt x="416614" y="619964"/>
                </a:lnTo>
                <a:lnTo>
                  <a:pt x="416614" y="688162"/>
                </a:lnTo>
                <a:lnTo>
                  <a:pt x="698076" y="688162"/>
                </a:lnTo>
                <a:lnTo>
                  <a:pt x="698076" y="302544"/>
                </a:lnTo>
                <a:lnTo>
                  <a:pt x="697466" y="274036"/>
                </a:lnTo>
                <a:lnTo>
                  <a:pt x="695275" y="244241"/>
                </a:lnTo>
                <a:lnTo>
                  <a:pt x="691398" y="216613"/>
                </a:lnTo>
                <a:lnTo>
                  <a:pt x="685740" y="191002"/>
                </a:lnTo>
                <a:lnTo>
                  <a:pt x="678206" y="167261"/>
                </a:lnTo>
                <a:lnTo>
                  <a:pt x="668699" y="145243"/>
                </a:lnTo>
                <a:lnTo>
                  <a:pt x="657126" y="124799"/>
                </a:lnTo>
                <a:lnTo>
                  <a:pt x="643390" y="105783"/>
                </a:lnTo>
                <a:lnTo>
                  <a:pt x="627396" y="88045"/>
                </a:lnTo>
                <a:lnTo>
                  <a:pt x="608632" y="71114"/>
                </a:lnTo>
                <a:lnTo>
                  <a:pt x="587969" y="56028"/>
                </a:lnTo>
                <a:lnTo>
                  <a:pt x="565297" y="42774"/>
                </a:lnTo>
                <a:lnTo>
                  <a:pt x="540505" y="31336"/>
                </a:lnTo>
                <a:lnTo>
                  <a:pt x="513480" y="21698"/>
                </a:lnTo>
                <a:lnTo>
                  <a:pt x="484112" y="13847"/>
                </a:lnTo>
                <a:lnTo>
                  <a:pt x="452289" y="7766"/>
                </a:lnTo>
                <a:lnTo>
                  <a:pt x="417898" y="3441"/>
                </a:lnTo>
                <a:lnTo>
                  <a:pt x="380830" y="857"/>
                </a:lnTo>
                <a:lnTo>
                  <a:pt x="340972" y="0"/>
                </a:lnTo>
                <a:lnTo>
                  <a:pt x="323516" y="147"/>
                </a:lnTo>
                <a:lnTo>
                  <a:pt x="289835" y="1306"/>
                </a:lnTo>
                <a:lnTo>
                  <a:pt x="257708" y="3566"/>
                </a:lnTo>
                <a:lnTo>
                  <a:pt x="227032" y="6867"/>
                </a:lnTo>
                <a:lnTo>
                  <a:pt x="197702" y="11151"/>
                </a:lnTo>
                <a:lnTo>
                  <a:pt x="169614" y="16358"/>
                </a:lnTo>
                <a:lnTo>
                  <a:pt x="142664" y="22427"/>
                </a:lnTo>
                <a:lnTo>
                  <a:pt x="116747" y="29300"/>
                </a:lnTo>
                <a:lnTo>
                  <a:pt x="91760" y="36917"/>
                </a:lnTo>
                <a:lnTo>
                  <a:pt x="67598" y="45218"/>
                </a:lnTo>
                <a:lnTo>
                  <a:pt x="55794" y="49606"/>
                </a:lnTo>
                <a:lnTo>
                  <a:pt x="105391" y="23683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1501108" y="10496168"/>
            <a:ext cx="322246" cy="564516"/>
          </a:xfrm>
          <a:custGeom>
            <a:avLst/>
            <a:gdLst/>
            <a:ahLst/>
            <a:cxnLst/>
            <a:rect l="l" t="t" r="r" b="b"/>
            <a:pathLst>
              <a:path w="322246" h="564516">
                <a:moveTo>
                  <a:pt x="306002" y="424"/>
                </a:moveTo>
                <a:lnTo>
                  <a:pt x="288904" y="0"/>
                </a:lnTo>
                <a:lnTo>
                  <a:pt x="265155" y="1060"/>
                </a:lnTo>
                <a:lnTo>
                  <a:pt x="272777" y="352488"/>
                </a:lnTo>
                <a:lnTo>
                  <a:pt x="273707" y="337132"/>
                </a:lnTo>
                <a:lnTo>
                  <a:pt x="276248" y="322409"/>
                </a:lnTo>
                <a:lnTo>
                  <a:pt x="280312" y="308422"/>
                </a:lnTo>
                <a:lnTo>
                  <a:pt x="285813" y="295276"/>
                </a:lnTo>
                <a:lnTo>
                  <a:pt x="292662" y="283073"/>
                </a:lnTo>
                <a:lnTo>
                  <a:pt x="300775" y="271918"/>
                </a:lnTo>
                <a:lnTo>
                  <a:pt x="310063" y="261913"/>
                </a:lnTo>
                <a:lnTo>
                  <a:pt x="322246" y="1668"/>
                </a:lnTo>
                <a:lnTo>
                  <a:pt x="306002" y="424"/>
                </a:lnTo>
                <a:close/>
              </a:path>
              <a:path w="322246" h="564516">
                <a:moveTo>
                  <a:pt x="946" y="390150"/>
                </a:moveTo>
                <a:lnTo>
                  <a:pt x="3739" y="419691"/>
                </a:lnTo>
                <a:lnTo>
                  <a:pt x="8310" y="448147"/>
                </a:lnTo>
                <a:lnTo>
                  <a:pt x="14591" y="475461"/>
                </a:lnTo>
                <a:lnTo>
                  <a:pt x="22512" y="501573"/>
                </a:lnTo>
                <a:lnTo>
                  <a:pt x="32004" y="526425"/>
                </a:lnTo>
                <a:lnTo>
                  <a:pt x="42999" y="549958"/>
                </a:lnTo>
                <a:lnTo>
                  <a:pt x="55428" y="572114"/>
                </a:lnTo>
                <a:lnTo>
                  <a:pt x="69223" y="592834"/>
                </a:lnTo>
                <a:lnTo>
                  <a:pt x="84314" y="612059"/>
                </a:lnTo>
                <a:lnTo>
                  <a:pt x="100632" y="629732"/>
                </a:lnTo>
                <a:lnTo>
                  <a:pt x="118109" y="645793"/>
                </a:lnTo>
                <a:lnTo>
                  <a:pt x="136676" y="660184"/>
                </a:lnTo>
                <a:lnTo>
                  <a:pt x="156265" y="672846"/>
                </a:lnTo>
                <a:lnTo>
                  <a:pt x="176805" y="683720"/>
                </a:lnTo>
                <a:lnTo>
                  <a:pt x="198229" y="692749"/>
                </a:lnTo>
                <a:lnTo>
                  <a:pt x="220468" y="699874"/>
                </a:lnTo>
                <a:lnTo>
                  <a:pt x="243453" y="705035"/>
                </a:lnTo>
                <a:lnTo>
                  <a:pt x="267115" y="708175"/>
                </a:lnTo>
                <a:lnTo>
                  <a:pt x="291385" y="709235"/>
                </a:lnTo>
                <a:lnTo>
                  <a:pt x="302369" y="709042"/>
                </a:lnTo>
                <a:lnTo>
                  <a:pt x="318789" y="707990"/>
                </a:lnTo>
                <a:lnTo>
                  <a:pt x="348977" y="703338"/>
                </a:lnTo>
                <a:lnTo>
                  <a:pt x="375953" y="695649"/>
                </a:lnTo>
                <a:lnTo>
                  <a:pt x="400108" y="685358"/>
                </a:lnTo>
                <a:lnTo>
                  <a:pt x="421834" y="672898"/>
                </a:lnTo>
                <a:lnTo>
                  <a:pt x="441519" y="658704"/>
                </a:lnTo>
                <a:lnTo>
                  <a:pt x="459556" y="643208"/>
                </a:lnTo>
                <a:lnTo>
                  <a:pt x="476334" y="626846"/>
                </a:lnTo>
                <a:lnTo>
                  <a:pt x="492245" y="610050"/>
                </a:lnTo>
                <a:lnTo>
                  <a:pt x="492245" y="693124"/>
                </a:lnTo>
                <a:lnTo>
                  <a:pt x="773707" y="693124"/>
                </a:lnTo>
                <a:lnTo>
                  <a:pt x="773707" y="-212028"/>
                </a:lnTo>
                <a:lnTo>
                  <a:pt x="492245" y="-212028"/>
                </a:lnTo>
                <a:lnTo>
                  <a:pt x="492245" y="92997"/>
                </a:lnTo>
                <a:lnTo>
                  <a:pt x="487713" y="88018"/>
                </a:lnTo>
                <a:lnTo>
                  <a:pt x="480003" y="79888"/>
                </a:lnTo>
                <a:lnTo>
                  <a:pt x="471972" y="71902"/>
                </a:lnTo>
                <a:lnTo>
                  <a:pt x="463585" y="64104"/>
                </a:lnTo>
                <a:lnTo>
                  <a:pt x="454806" y="56541"/>
                </a:lnTo>
                <a:lnTo>
                  <a:pt x="445600" y="49257"/>
                </a:lnTo>
                <a:lnTo>
                  <a:pt x="435931" y="42298"/>
                </a:lnTo>
                <a:lnTo>
                  <a:pt x="425765" y="35707"/>
                </a:lnTo>
                <a:lnTo>
                  <a:pt x="415064" y="29530"/>
                </a:lnTo>
                <a:lnTo>
                  <a:pt x="403795" y="23812"/>
                </a:lnTo>
                <a:lnTo>
                  <a:pt x="391922" y="18599"/>
                </a:lnTo>
                <a:lnTo>
                  <a:pt x="379408" y="13934"/>
                </a:lnTo>
                <a:lnTo>
                  <a:pt x="366219" y="9864"/>
                </a:lnTo>
                <a:lnTo>
                  <a:pt x="352320" y="6433"/>
                </a:lnTo>
                <a:lnTo>
                  <a:pt x="337674" y="3686"/>
                </a:lnTo>
                <a:lnTo>
                  <a:pt x="322246" y="1668"/>
                </a:lnTo>
                <a:lnTo>
                  <a:pt x="310063" y="261913"/>
                </a:lnTo>
                <a:lnTo>
                  <a:pt x="320439" y="253164"/>
                </a:lnTo>
                <a:lnTo>
                  <a:pt x="331817" y="245773"/>
                </a:lnTo>
                <a:lnTo>
                  <a:pt x="344110" y="239843"/>
                </a:lnTo>
                <a:lnTo>
                  <a:pt x="357231" y="235480"/>
                </a:lnTo>
                <a:lnTo>
                  <a:pt x="371092" y="232786"/>
                </a:lnTo>
                <a:lnTo>
                  <a:pt x="385608" y="231865"/>
                </a:lnTo>
                <a:lnTo>
                  <a:pt x="386448" y="231868"/>
                </a:lnTo>
                <a:lnTo>
                  <a:pt x="400931" y="232915"/>
                </a:lnTo>
                <a:lnTo>
                  <a:pt x="414754" y="235761"/>
                </a:lnTo>
                <a:lnTo>
                  <a:pt x="427831" y="240295"/>
                </a:lnTo>
                <a:lnTo>
                  <a:pt x="440074" y="246401"/>
                </a:lnTo>
                <a:lnTo>
                  <a:pt x="451398" y="253966"/>
                </a:lnTo>
                <a:lnTo>
                  <a:pt x="461715" y="262877"/>
                </a:lnTo>
                <a:lnTo>
                  <a:pt x="470937" y="273019"/>
                </a:lnTo>
                <a:lnTo>
                  <a:pt x="478980" y="284280"/>
                </a:lnTo>
                <a:lnTo>
                  <a:pt x="485755" y="296545"/>
                </a:lnTo>
                <a:lnTo>
                  <a:pt x="491175" y="309700"/>
                </a:lnTo>
                <a:lnTo>
                  <a:pt x="495154" y="323634"/>
                </a:lnTo>
                <a:lnTo>
                  <a:pt x="497606" y="338230"/>
                </a:lnTo>
                <a:lnTo>
                  <a:pt x="498442" y="353377"/>
                </a:lnTo>
                <a:lnTo>
                  <a:pt x="498439" y="356755"/>
                </a:lnTo>
                <a:lnTo>
                  <a:pt x="497508" y="372112"/>
                </a:lnTo>
                <a:lnTo>
                  <a:pt x="494967" y="386836"/>
                </a:lnTo>
                <a:lnTo>
                  <a:pt x="490903" y="400823"/>
                </a:lnTo>
                <a:lnTo>
                  <a:pt x="485403" y="413970"/>
                </a:lnTo>
                <a:lnTo>
                  <a:pt x="478554" y="426173"/>
                </a:lnTo>
                <a:lnTo>
                  <a:pt x="470442" y="437328"/>
                </a:lnTo>
                <a:lnTo>
                  <a:pt x="461155" y="447332"/>
                </a:lnTo>
                <a:lnTo>
                  <a:pt x="450779" y="456081"/>
                </a:lnTo>
                <a:lnTo>
                  <a:pt x="439401" y="463472"/>
                </a:lnTo>
                <a:lnTo>
                  <a:pt x="427108" y="469401"/>
                </a:lnTo>
                <a:lnTo>
                  <a:pt x="413987" y="473764"/>
                </a:lnTo>
                <a:lnTo>
                  <a:pt x="400125" y="476458"/>
                </a:lnTo>
                <a:lnTo>
                  <a:pt x="385608" y="477379"/>
                </a:lnTo>
                <a:lnTo>
                  <a:pt x="384759" y="477376"/>
                </a:lnTo>
                <a:lnTo>
                  <a:pt x="370280" y="476351"/>
                </a:lnTo>
                <a:lnTo>
                  <a:pt x="356459" y="473558"/>
                </a:lnTo>
                <a:lnTo>
                  <a:pt x="343384" y="469102"/>
                </a:lnTo>
                <a:lnTo>
                  <a:pt x="331141" y="463087"/>
                </a:lnTo>
                <a:lnTo>
                  <a:pt x="319818" y="455615"/>
                </a:lnTo>
                <a:lnTo>
                  <a:pt x="309502" y="446791"/>
                </a:lnTo>
                <a:lnTo>
                  <a:pt x="300280" y="436718"/>
                </a:lnTo>
                <a:lnTo>
                  <a:pt x="292237" y="425500"/>
                </a:lnTo>
                <a:lnTo>
                  <a:pt x="285462" y="413240"/>
                </a:lnTo>
                <a:lnTo>
                  <a:pt x="280042" y="400042"/>
                </a:lnTo>
                <a:lnTo>
                  <a:pt x="276062" y="386010"/>
                </a:lnTo>
                <a:lnTo>
                  <a:pt x="273610" y="371247"/>
                </a:lnTo>
                <a:lnTo>
                  <a:pt x="272774" y="355858"/>
                </a:lnTo>
                <a:lnTo>
                  <a:pt x="272777" y="352488"/>
                </a:lnTo>
                <a:lnTo>
                  <a:pt x="265155" y="1060"/>
                </a:lnTo>
                <a:lnTo>
                  <a:pt x="241945" y="4207"/>
                </a:lnTo>
                <a:lnTo>
                  <a:pt x="219346" y="9386"/>
                </a:lnTo>
                <a:lnTo>
                  <a:pt x="197434" y="16545"/>
                </a:lnTo>
                <a:lnTo>
                  <a:pt x="176280" y="25632"/>
                </a:lnTo>
                <a:lnTo>
                  <a:pt x="155958" y="36592"/>
                </a:lnTo>
                <a:lnTo>
                  <a:pt x="136543" y="49373"/>
                </a:lnTo>
                <a:lnTo>
                  <a:pt x="118107" y="63921"/>
                </a:lnTo>
                <a:lnTo>
                  <a:pt x="100724" y="80185"/>
                </a:lnTo>
                <a:lnTo>
                  <a:pt x="84467" y="98110"/>
                </a:lnTo>
                <a:lnTo>
                  <a:pt x="69410" y="117644"/>
                </a:lnTo>
                <a:lnTo>
                  <a:pt x="55625" y="138735"/>
                </a:lnTo>
                <a:lnTo>
                  <a:pt x="43188" y="161327"/>
                </a:lnTo>
                <a:lnTo>
                  <a:pt x="32170" y="185370"/>
                </a:lnTo>
                <a:lnTo>
                  <a:pt x="22646" y="210809"/>
                </a:lnTo>
                <a:lnTo>
                  <a:pt x="14689" y="237593"/>
                </a:lnTo>
                <a:lnTo>
                  <a:pt x="8373" y="265667"/>
                </a:lnTo>
                <a:lnTo>
                  <a:pt x="3770" y="294978"/>
                </a:lnTo>
                <a:lnTo>
                  <a:pt x="954" y="325475"/>
                </a:lnTo>
                <a:lnTo>
                  <a:pt x="0" y="357103"/>
                </a:lnTo>
                <a:lnTo>
                  <a:pt x="0" y="359584"/>
                </a:lnTo>
                <a:lnTo>
                  <a:pt x="946" y="39015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2361621" y="10512299"/>
            <a:ext cx="281462" cy="676994"/>
          </a:xfrm>
          <a:custGeom>
            <a:avLst/>
            <a:gdLst/>
            <a:ahLst/>
            <a:cxnLst/>
            <a:rect l="l" t="t" r="r" b="b"/>
            <a:pathLst>
              <a:path w="281462" h="676994">
                <a:moveTo>
                  <a:pt x="0" y="0"/>
                </a:moveTo>
                <a:lnTo>
                  <a:pt x="0" y="676994"/>
                </a:lnTo>
                <a:lnTo>
                  <a:pt x="281462" y="676994"/>
                </a:lnTo>
                <a:lnTo>
                  <a:pt x="281462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2731129" y="10321343"/>
            <a:ext cx="314938" cy="867949"/>
          </a:xfrm>
          <a:custGeom>
            <a:avLst/>
            <a:gdLst/>
            <a:ahLst/>
            <a:cxnLst/>
            <a:rect l="l" t="t" r="r" b="b"/>
            <a:pathLst>
              <a:path w="314938" h="867949">
                <a:moveTo>
                  <a:pt x="314938" y="0"/>
                </a:moveTo>
                <a:lnTo>
                  <a:pt x="0" y="0"/>
                </a:lnTo>
                <a:lnTo>
                  <a:pt x="0" y="185994"/>
                </a:lnTo>
                <a:lnTo>
                  <a:pt x="86790" y="597636"/>
                </a:lnTo>
                <a:lnTo>
                  <a:pt x="228139" y="597636"/>
                </a:lnTo>
                <a:lnTo>
                  <a:pt x="314938" y="185994"/>
                </a:lnTo>
                <a:lnTo>
                  <a:pt x="314938" y="0"/>
                </a:lnTo>
                <a:close/>
              </a:path>
              <a:path w="314938" h="867949">
                <a:moveTo>
                  <a:pt x="13629" y="644762"/>
                </a:moveTo>
                <a:lnTo>
                  <a:pt x="13629" y="867949"/>
                </a:lnTo>
                <a:lnTo>
                  <a:pt x="301299" y="867949"/>
                </a:lnTo>
                <a:lnTo>
                  <a:pt x="301299" y="644762"/>
                </a:lnTo>
                <a:lnTo>
                  <a:pt x="13629" y="64476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-1750502" y="-611462"/>
            <a:ext cx="6933205" cy="9005401"/>
          </a:xfrm>
          <a:custGeom>
            <a:avLst/>
            <a:gdLst/>
            <a:ahLst/>
            <a:cxnLst/>
            <a:rect l="l" t="t" r="r" b="b"/>
            <a:pathLst>
              <a:path w="6933205" h="9005401">
                <a:moveTo>
                  <a:pt x="2776373" y="7806765"/>
                </a:moveTo>
                <a:lnTo>
                  <a:pt x="2861868" y="7804447"/>
                </a:lnTo>
                <a:lnTo>
                  <a:pt x="2947082" y="7800585"/>
                </a:lnTo>
                <a:lnTo>
                  <a:pt x="3032006" y="7795183"/>
                </a:lnTo>
                <a:lnTo>
                  <a:pt x="3116626" y="7788242"/>
                </a:lnTo>
                <a:lnTo>
                  <a:pt x="3200931" y="7779764"/>
                </a:lnTo>
                <a:lnTo>
                  <a:pt x="3284910" y="7769752"/>
                </a:lnTo>
                <a:lnTo>
                  <a:pt x="3368551" y="7758208"/>
                </a:lnTo>
                <a:lnTo>
                  <a:pt x="3451843" y="7745133"/>
                </a:lnTo>
                <a:lnTo>
                  <a:pt x="3534774" y="7730531"/>
                </a:lnTo>
                <a:lnTo>
                  <a:pt x="3617332" y="7714403"/>
                </a:lnTo>
                <a:lnTo>
                  <a:pt x="3699506" y="7696751"/>
                </a:lnTo>
                <a:lnTo>
                  <a:pt x="3781285" y="7677578"/>
                </a:lnTo>
                <a:lnTo>
                  <a:pt x="3862656" y="7656885"/>
                </a:lnTo>
                <a:lnTo>
                  <a:pt x="3943608" y="7634675"/>
                </a:lnTo>
                <a:lnTo>
                  <a:pt x="4024130" y="7610951"/>
                </a:lnTo>
                <a:lnTo>
                  <a:pt x="4104210" y="7585713"/>
                </a:lnTo>
                <a:lnTo>
                  <a:pt x="4183836" y="7558965"/>
                </a:lnTo>
                <a:lnTo>
                  <a:pt x="4262997" y="7530708"/>
                </a:lnTo>
                <a:lnTo>
                  <a:pt x="4341681" y="7500944"/>
                </a:lnTo>
                <a:lnTo>
                  <a:pt x="4417070" y="7470829"/>
                </a:lnTo>
                <a:lnTo>
                  <a:pt x="4491678" y="7439446"/>
                </a:lnTo>
                <a:lnTo>
                  <a:pt x="4565494" y="7406803"/>
                </a:lnTo>
                <a:lnTo>
                  <a:pt x="4638510" y="7372905"/>
                </a:lnTo>
                <a:lnTo>
                  <a:pt x="4710716" y="7337758"/>
                </a:lnTo>
                <a:lnTo>
                  <a:pt x="4782103" y="7301367"/>
                </a:lnTo>
                <a:lnTo>
                  <a:pt x="4852661" y="7263740"/>
                </a:lnTo>
                <a:lnTo>
                  <a:pt x="4922380" y="7224880"/>
                </a:lnTo>
                <a:lnTo>
                  <a:pt x="4991252" y="7184795"/>
                </a:lnTo>
                <a:lnTo>
                  <a:pt x="5059267" y="7143490"/>
                </a:lnTo>
                <a:lnTo>
                  <a:pt x="5126415" y="7100972"/>
                </a:lnTo>
                <a:lnTo>
                  <a:pt x="5192687" y="7057245"/>
                </a:lnTo>
                <a:lnTo>
                  <a:pt x="5258074" y="7012316"/>
                </a:lnTo>
                <a:lnTo>
                  <a:pt x="5322566" y="6966191"/>
                </a:lnTo>
                <a:lnTo>
                  <a:pt x="5386154" y="6918876"/>
                </a:lnTo>
                <a:lnTo>
                  <a:pt x="5448828" y="6870376"/>
                </a:lnTo>
                <a:lnTo>
                  <a:pt x="5510579" y="6820697"/>
                </a:lnTo>
                <a:lnTo>
                  <a:pt x="5571397" y="6769845"/>
                </a:lnTo>
                <a:lnTo>
                  <a:pt x="5631273" y="6717827"/>
                </a:lnTo>
                <a:lnTo>
                  <a:pt x="5690198" y="6664647"/>
                </a:lnTo>
                <a:lnTo>
                  <a:pt x="5748025" y="6610435"/>
                </a:lnTo>
                <a:lnTo>
                  <a:pt x="5804590" y="6555346"/>
                </a:lnTo>
                <a:lnTo>
                  <a:pt x="5859886" y="6499390"/>
                </a:lnTo>
                <a:lnTo>
                  <a:pt x="5913907" y="6442575"/>
                </a:lnTo>
                <a:lnTo>
                  <a:pt x="5966647" y="6384910"/>
                </a:lnTo>
                <a:lnTo>
                  <a:pt x="6018099" y="6326404"/>
                </a:lnTo>
                <a:lnTo>
                  <a:pt x="6068257" y="6267065"/>
                </a:lnTo>
                <a:lnTo>
                  <a:pt x="6117115" y="6206901"/>
                </a:lnTo>
                <a:lnTo>
                  <a:pt x="6164665" y="6145923"/>
                </a:lnTo>
                <a:lnTo>
                  <a:pt x="6210903" y="6084137"/>
                </a:lnTo>
                <a:lnTo>
                  <a:pt x="6255820" y="6021554"/>
                </a:lnTo>
                <a:lnTo>
                  <a:pt x="6299412" y="5958181"/>
                </a:lnTo>
                <a:lnTo>
                  <a:pt x="6341670" y="5894028"/>
                </a:lnTo>
                <a:lnTo>
                  <a:pt x="6382590" y="5829103"/>
                </a:lnTo>
                <a:lnTo>
                  <a:pt x="6422165" y="5763414"/>
                </a:lnTo>
                <a:lnTo>
                  <a:pt x="6460388" y="5696971"/>
                </a:lnTo>
                <a:lnTo>
                  <a:pt x="6497253" y="5629782"/>
                </a:lnTo>
                <a:lnTo>
                  <a:pt x="6532753" y="5561856"/>
                </a:lnTo>
                <a:lnTo>
                  <a:pt x="6566883" y="5493201"/>
                </a:lnTo>
                <a:lnTo>
                  <a:pt x="6599635" y="5423826"/>
                </a:lnTo>
                <a:lnTo>
                  <a:pt x="6632018" y="5351395"/>
                </a:lnTo>
                <a:lnTo>
                  <a:pt x="6662762" y="5278524"/>
                </a:lnTo>
                <a:lnTo>
                  <a:pt x="6691864" y="5205225"/>
                </a:lnTo>
                <a:lnTo>
                  <a:pt x="6719323" y="5131507"/>
                </a:lnTo>
                <a:lnTo>
                  <a:pt x="6745135" y="5057383"/>
                </a:lnTo>
                <a:lnTo>
                  <a:pt x="6769299" y="4982862"/>
                </a:lnTo>
                <a:lnTo>
                  <a:pt x="6791812" y="4907955"/>
                </a:lnTo>
                <a:lnTo>
                  <a:pt x="6812672" y="4832673"/>
                </a:lnTo>
                <a:lnTo>
                  <a:pt x="6831877" y="4757026"/>
                </a:lnTo>
                <a:lnTo>
                  <a:pt x="6849424" y="4681025"/>
                </a:lnTo>
                <a:lnTo>
                  <a:pt x="6865311" y="4604681"/>
                </a:lnTo>
                <a:lnTo>
                  <a:pt x="6879536" y="4528004"/>
                </a:lnTo>
                <a:lnTo>
                  <a:pt x="6892095" y="4451005"/>
                </a:lnTo>
                <a:lnTo>
                  <a:pt x="6902988" y="4373694"/>
                </a:lnTo>
                <a:lnTo>
                  <a:pt x="6912211" y="4296083"/>
                </a:lnTo>
                <a:lnTo>
                  <a:pt x="6919763" y="4218181"/>
                </a:lnTo>
                <a:lnTo>
                  <a:pt x="6925640" y="4140000"/>
                </a:lnTo>
                <a:lnTo>
                  <a:pt x="6929842" y="4061551"/>
                </a:lnTo>
                <a:lnTo>
                  <a:pt x="6932364" y="3982842"/>
                </a:lnTo>
                <a:lnTo>
                  <a:pt x="6933205" y="3903887"/>
                </a:lnTo>
                <a:lnTo>
                  <a:pt x="6932364" y="3824932"/>
                </a:lnTo>
                <a:lnTo>
                  <a:pt x="6929842" y="3746225"/>
                </a:lnTo>
                <a:lnTo>
                  <a:pt x="6925640" y="3667776"/>
                </a:lnTo>
                <a:lnTo>
                  <a:pt x="6919763" y="3589595"/>
                </a:lnTo>
                <a:lnTo>
                  <a:pt x="6912211" y="3511693"/>
                </a:lnTo>
                <a:lnTo>
                  <a:pt x="6902988" y="3434081"/>
                </a:lnTo>
                <a:lnTo>
                  <a:pt x="6892095" y="3356770"/>
                </a:lnTo>
                <a:lnTo>
                  <a:pt x="6879536" y="3279770"/>
                </a:lnTo>
                <a:lnTo>
                  <a:pt x="6865311" y="3203092"/>
                </a:lnTo>
                <a:lnTo>
                  <a:pt x="6849424" y="3126746"/>
                </a:lnTo>
                <a:lnTo>
                  <a:pt x="6831877" y="3050744"/>
                </a:lnTo>
                <a:lnTo>
                  <a:pt x="6812672" y="2975095"/>
                </a:lnTo>
                <a:lnTo>
                  <a:pt x="6791812" y="2899811"/>
                </a:lnTo>
                <a:lnTo>
                  <a:pt x="6769299" y="2824902"/>
                </a:lnTo>
                <a:lnTo>
                  <a:pt x="6745135" y="2750380"/>
                </a:lnTo>
                <a:lnTo>
                  <a:pt x="6719323" y="2676253"/>
                </a:lnTo>
                <a:lnTo>
                  <a:pt x="6691864" y="2602534"/>
                </a:lnTo>
                <a:lnTo>
                  <a:pt x="6662762" y="2529233"/>
                </a:lnTo>
                <a:lnTo>
                  <a:pt x="6632018" y="2456361"/>
                </a:lnTo>
                <a:lnTo>
                  <a:pt x="6599635" y="2383928"/>
                </a:lnTo>
                <a:lnTo>
                  <a:pt x="6566882" y="2314550"/>
                </a:lnTo>
                <a:lnTo>
                  <a:pt x="6532751" y="2245892"/>
                </a:lnTo>
                <a:lnTo>
                  <a:pt x="6497250" y="2177962"/>
                </a:lnTo>
                <a:lnTo>
                  <a:pt x="6460384" y="2110769"/>
                </a:lnTo>
                <a:lnTo>
                  <a:pt x="6422161" y="2044322"/>
                </a:lnTo>
                <a:lnTo>
                  <a:pt x="6382586" y="1978629"/>
                </a:lnTo>
                <a:lnTo>
                  <a:pt x="6341666" y="1913699"/>
                </a:lnTo>
                <a:lnTo>
                  <a:pt x="6299407" y="1849542"/>
                </a:lnTo>
                <a:lnTo>
                  <a:pt x="6255816" y="1786164"/>
                </a:lnTo>
                <a:lnTo>
                  <a:pt x="6210899" y="1723576"/>
                </a:lnTo>
                <a:lnTo>
                  <a:pt x="6164662" y="1661786"/>
                </a:lnTo>
                <a:lnTo>
                  <a:pt x="6117112" y="1600802"/>
                </a:lnTo>
                <a:lnTo>
                  <a:pt x="6068255" y="1540634"/>
                </a:lnTo>
                <a:lnTo>
                  <a:pt x="6018098" y="1481290"/>
                </a:lnTo>
                <a:lnTo>
                  <a:pt x="5966646" y="1422779"/>
                </a:lnTo>
                <a:lnTo>
                  <a:pt x="5913906" y="1365109"/>
                </a:lnTo>
                <a:lnTo>
                  <a:pt x="5859885" y="1308289"/>
                </a:lnTo>
                <a:lnTo>
                  <a:pt x="5804589" y="1252329"/>
                </a:lnTo>
                <a:lnTo>
                  <a:pt x="5748025" y="1197235"/>
                </a:lnTo>
                <a:lnTo>
                  <a:pt x="5690198" y="1143018"/>
                </a:lnTo>
                <a:lnTo>
                  <a:pt x="5631273" y="1089834"/>
                </a:lnTo>
                <a:lnTo>
                  <a:pt x="5571397" y="1037812"/>
                </a:lnTo>
                <a:lnTo>
                  <a:pt x="5510579" y="986956"/>
                </a:lnTo>
                <a:lnTo>
                  <a:pt x="5448828" y="937272"/>
                </a:lnTo>
                <a:lnTo>
                  <a:pt x="5386154" y="888768"/>
                </a:lnTo>
                <a:lnTo>
                  <a:pt x="5322566" y="841448"/>
                </a:lnTo>
                <a:lnTo>
                  <a:pt x="5259102" y="796054"/>
                </a:lnTo>
                <a:lnTo>
                  <a:pt x="5210663" y="796054"/>
                </a:lnTo>
                <a:lnTo>
                  <a:pt x="5242273" y="817776"/>
                </a:lnTo>
                <a:lnTo>
                  <a:pt x="5306350" y="863608"/>
                </a:lnTo>
                <a:lnTo>
                  <a:pt x="5369529" y="910622"/>
                </a:lnTo>
                <a:lnTo>
                  <a:pt x="5431798" y="958814"/>
                </a:lnTo>
                <a:lnTo>
                  <a:pt x="5493150" y="1008176"/>
                </a:lnTo>
                <a:lnTo>
                  <a:pt x="5553575" y="1058703"/>
                </a:lnTo>
                <a:lnTo>
                  <a:pt x="5613064" y="1110389"/>
                </a:lnTo>
                <a:lnTo>
                  <a:pt x="5671606" y="1163228"/>
                </a:lnTo>
                <a:lnTo>
                  <a:pt x="5729034" y="1217071"/>
                </a:lnTo>
                <a:lnTo>
                  <a:pt x="5785208" y="1271782"/>
                </a:lnTo>
                <a:lnTo>
                  <a:pt x="5840122" y="1327355"/>
                </a:lnTo>
                <a:lnTo>
                  <a:pt x="5893769" y="1383779"/>
                </a:lnTo>
                <a:lnTo>
                  <a:pt x="5946143" y="1441047"/>
                </a:lnTo>
                <a:lnTo>
                  <a:pt x="5997238" y="1499149"/>
                </a:lnTo>
                <a:lnTo>
                  <a:pt x="6047047" y="1558078"/>
                </a:lnTo>
                <a:lnTo>
                  <a:pt x="6095564" y="1617824"/>
                </a:lnTo>
                <a:lnTo>
                  <a:pt x="6142782" y="1678378"/>
                </a:lnTo>
                <a:lnTo>
                  <a:pt x="6188696" y="1739733"/>
                </a:lnTo>
                <a:lnTo>
                  <a:pt x="6233300" y="1801880"/>
                </a:lnTo>
                <a:lnTo>
                  <a:pt x="6276585" y="1864810"/>
                </a:lnTo>
                <a:lnTo>
                  <a:pt x="6318547" y="1928514"/>
                </a:lnTo>
                <a:lnTo>
                  <a:pt x="6359180" y="1992983"/>
                </a:lnTo>
                <a:lnTo>
                  <a:pt x="6398476" y="2058210"/>
                </a:lnTo>
                <a:lnTo>
                  <a:pt x="6436429" y="2124186"/>
                </a:lnTo>
                <a:lnTo>
                  <a:pt x="6473033" y="2190901"/>
                </a:lnTo>
                <a:lnTo>
                  <a:pt x="6508283" y="2258348"/>
                </a:lnTo>
                <a:lnTo>
                  <a:pt x="6542170" y="2326517"/>
                </a:lnTo>
                <a:lnTo>
                  <a:pt x="6574690" y="2395400"/>
                </a:lnTo>
                <a:lnTo>
                  <a:pt x="6606829" y="2467289"/>
                </a:lnTo>
                <a:lnTo>
                  <a:pt x="6637341" y="2539613"/>
                </a:lnTo>
                <a:lnTo>
                  <a:pt x="6666224" y="2612363"/>
                </a:lnTo>
                <a:lnTo>
                  <a:pt x="6693476" y="2685526"/>
                </a:lnTo>
                <a:lnTo>
                  <a:pt x="6719094" y="2759094"/>
                </a:lnTo>
                <a:lnTo>
                  <a:pt x="6743076" y="2833056"/>
                </a:lnTo>
                <a:lnTo>
                  <a:pt x="6765420" y="2907399"/>
                </a:lnTo>
                <a:lnTo>
                  <a:pt x="6786123" y="2982116"/>
                </a:lnTo>
                <a:lnTo>
                  <a:pt x="6805183" y="3057193"/>
                </a:lnTo>
                <a:lnTo>
                  <a:pt x="6822598" y="3132622"/>
                </a:lnTo>
                <a:lnTo>
                  <a:pt x="6838366" y="3208391"/>
                </a:lnTo>
                <a:lnTo>
                  <a:pt x="6852483" y="3284490"/>
                </a:lnTo>
                <a:lnTo>
                  <a:pt x="6864949" y="3360908"/>
                </a:lnTo>
                <a:lnTo>
                  <a:pt x="6875759" y="3437635"/>
                </a:lnTo>
                <a:lnTo>
                  <a:pt x="6884913" y="3514660"/>
                </a:lnTo>
                <a:lnTo>
                  <a:pt x="6892408" y="3591973"/>
                </a:lnTo>
                <a:lnTo>
                  <a:pt x="6898241" y="3669562"/>
                </a:lnTo>
                <a:lnTo>
                  <a:pt x="6902411" y="3747418"/>
                </a:lnTo>
                <a:lnTo>
                  <a:pt x="6904914" y="3825530"/>
                </a:lnTo>
                <a:lnTo>
                  <a:pt x="6905749" y="3903887"/>
                </a:lnTo>
                <a:lnTo>
                  <a:pt x="6904914" y="3982245"/>
                </a:lnTo>
                <a:lnTo>
                  <a:pt x="6902411" y="4060358"/>
                </a:lnTo>
                <a:lnTo>
                  <a:pt x="6898241" y="4138214"/>
                </a:lnTo>
                <a:lnTo>
                  <a:pt x="6892408" y="4215804"/>
                </a:lnTo>
                <a:lnTo>
                  <a:pt x="6884913" y="4293117"/>
                </a:lnTo>
                <a:lnTo>
                  <a:pt x="6875759" y="4370142"/>
                </a:lnTo>
                <a:lnTo>
                  <a:pt x="6864949" y="4446869"/>
                </a:lnTo>
                <a:lnTo>
                  <a:pt x="6852483" y="4523286"/>
                </a:lnTo>
                <a:lnTo>
                  <a:pt x="6838366" y="4599385"/>
                </a:lnTo>
                <a:lnTo>
                  <a:pt x="6822598" y="4675153"/>
                </a:lnTo>
                <a:lnTo>
                  <a:pt x="6805183" y="4750580"/>
                </a:lnTo>
                <a:lnTo>
                  <a:pt x="6786123" y="4825656"/>
                </a:lnTo>
                <a:lnTo>
                  <a:pt x="6765420" y="4900371"/>
                </a:lnTo>
                <a:lnTo>
                  <a:pt x="6743076" y="4974713"/>
                </a:lnTo>
                <a:lnTo>
                  <a:pt x="6719094" y="5048672"/>
                </a:lnTo>
                <a:lnTo>
                  <a:pt x="6693476" y="5122238"/>
                </a:lnTo>
                <a:lnTo>
                  <a:pt x="6666224" y="5195399"/>
                </a:lnTo>
                <a:lnTo>
                  <a:pt x="6637341" y="5268146"/>
                </a:lnTo>
                <a:lnTo>
                  <a:pt x="6606829" y="5340468"/>
                </a:lnTo>
                <a:lnTo>
                  <a:pt x="6574690" y="5412354"/>
                </a:lnTo>
                <a:lnTo>
                  <a:pt x="6542170" y="5481233"/>
                </a:lnTo>
                <a:lnTo>
                  <a:pt x="6508283" y="5549398"/>
                </a:lnTo>
                <a:lnTo>
                  <a:pt x="6473033" y="5616840"/>
                </a:lnTo>
                <a:lnTo>
                  <a:pt x="6436429" y="5683551"/>
                </a:lnTo>
                <a:lnTo>
                  <a:pt x="6398476" y="5749523"/>
                </a:lnTo>
                <a:lnTo>
                  <a:pt x="6359180" y="5814746"/>
                </a:lnTo>
                <a:lnTo>
                  <a:pt x="6318547" y="5879212"/>
                </a:lnTo>
                <a:lnTo>
                  <a:pt x="6276585" y="5942912"/>
                </a:lnTo>
                <a:lnTo>
                  <a:pt x="6233300" y="6005837"/>
                </a:lnTo>
                <a:lnTo>
                  <a:pt x="6188696" y="6067980"/>
                </a:lnTo>
                <a:lnTo>
                  <a:pt x="6142782" y="6129331"/>
                </a:lnTo>
                <a:lnTo>
                  <a:pt x="6095564" y="6189882"/>
                </a:lnTo>
                <a:lnTo>
                  <a:pt x="6047047" y="6249623"/>
                </a:lnTo>
                <a:lnTo>
                  <a:pt x="5997238" y="6308547"/>
                </a:lnTo>
                <a:lnTo>
                  <a:pt x="5946143" y="6366645"/>
                </a:lnTo>
                <a:lnTo>
                  <a:pt x="5893769" y="6423908"/>
                </a:lnTo>
                <a:lnTo>
                  <a:pt x="5840122" y="6480327"/>
                </a:lnTo>
                <a:lnTo>
                  <a:pt x="5785208" y="6535894"/>
                </a:lnTo>
                <a:lnTo>
                  <a:pt x="5729034" y="6590601"/>
                </a:lnTo>
                <a:lnTo>
                  <a:pt x="5671606" y="6644438"/>
                </a:lnTo>
                <a:lnTo>
                  <a:pt x="5613065" y="6697273"/>
                </a:lnTo>
                <a:lnTo>
                  <a:pt x="5553578" y="6748954"/>
                </a:lnTo>
                <a:lnTo>
                  <a:pt x="5493154" y="6799477"/>
                </a:lnTo>
                <a:lnTo>
                  <a:pt x="5431802" y="6848834"/>
                </a:lnTo>
                <a:lnTo>
                  <a:pt x="5369533" y="6897021"/>
                </a:lnTo>
                <a:lnTo>
                  <a:pt x="5306355" y="6944031"/>
                </a:lnTo>
                <a:lnTo>
                  <a:pt x="5242277" y="6989859"/>
                </a:lnTo>
                <a:lnTo>
                  <a:pt x="5177310" y="7034498"/>
                </a:lnTo>
                <a:lnTo>
                  <a:pt x="5111463" y="7077943"/>
                </a:lnTo>
                <a:lnTo>
                  <a:pt x="5044745" y="7120189"/>
                </a:lnTo>
                <a:lnTo>
                  <a:pt x="4977165" y="7161228"/>
                </a:lnTo>
                <a:lnTo>
                  <a:pt x="4908733" y="7201055"/>
                </a:lnTo>
                <a:lnTo>
                  <a:pt x="4839458" y="7239665"/>
                </a:lnTo>
                <a:lnTo>
                  <a:pt x="4769350" y="7277052"/>
                </a:lnTo>
                <a:lnTo>
                  <a:pt x="4698418" y="7313209"/>
                </a:lnTo>
                <a:lnTo>
                  <a:pt x="4626671" y="7348131"/>
                </a:lnTo>
                <a:lnTo>
                  <a:pt x="4554120" y="7381812"/>
                </a:lnTo>
                <a:lnTo>
                  <a:pt x="4480772" y="7414247"/>
                </a:lnTo>
                <a:lnTo>
                  <a:pt x="4406639" y="7445428"/>
                </a:lnTo>
                <a:lnTo>
                  <a:pt x="4331728" y="7475352"/>
                </a:lnTo>
                <a:lnTo>
                  <a:pt x="4253523" y="7504934"/>
                </a:lnTo>
                <a:lnTo>
                  <a:pt x="4174844" y="7533019"/>
                </a:lnTo>
                <a:lnTo>
                  <a:pt x="4095702" y="7559605"/>
                </a:lnTo>
                <a:lnTo>
                  <a:pt x="4016108" y="7584690"/>
                </a:lnTo>
                <a:lnTo>
                  <a:pt x="3936075" y="7608270"/>
                </a:lnTo>
                <a:lnTo>
                  <a:pt x="3855613" y="7630345"/>
                </a:lnTo>
                <a:lnTo>
                  <a:pt x="3774735" y="7650912"/>
                </a:lnTo>
                <a:lnTo>
                  <a:pt x="3693451" y="7669969"/>
                </a:lnTo>
                <a:lnTo>
                  <a:pt x="3611773" y="7687513"/>
                </a:lnTo>
                <a:lnTo>
                  <a:pt x="3529713" y="7703543"/>
                </a:lnTo>
                <a:lnTo>
                  <a:pt x="3447282" y="7718057"/>
                </a:lnTo>
                <a:lnTo>
                  <a:pt x="3364492" y="7731052"/>
                </a:lnTo>
                <a:lnTo>
                  <a:pt x="3281353" y="7742526"/>
                </a:lnTo>
                <a:lnTo>
                  <a:pt x="3197879" y="7752477"/>
                </a:lnTo>
                <a:lnTo>
                  <a:pt x="3114079" y="7760903"/>
                </a:lnTo>
                <a:lnTo>
                  <a:pt x="3029966" y="7767802"/>
                </a:lnTo>
                <a:lnTo>
                  <a:pt x="2945551" y="7773172"/>
                </a:lnTo>
                <a:lnTo>
                  <a:pt x="2860846" y="7777010"/>
                </a:lnTo>
                <a:lnTo>
                  <a:pt x="2775862" y="7779314"/>
                </a:lnTo>
                <a:lnTo>
                  <a:pt x="2690610" y="7780083"/>
                </a:lnTo>
                <a:lnTo>
                  <a:pt x="2616436" y="7779497"/>
                </a:lnTo>
                <a:lnTo>
                  <a:pt x="2542426" y="7777740"/>
                </a:lnTo>
                <a:lnTo>
                  <a:pt x="2468591" y="7774815"/>
                </a:lnTo>
                <a:lnTo>
                  <a:pt x="2394941" y="7770722"/>
                </a:lnTo>
                <a:lnTo>
                  <a:pt x="2321486" y="7765463"/>
                </a:lnTo>
                <a:lnTo>
                  <a:pt x="2248235" y="7759040"/>
                </a:lnTo>
                <a:lnTo>
                  <a:pt x="2175200" y="7751455"/>
                </a:lnTo>
                <a:lnTo>
                  <a:pt x="2102389" y="7742708"/>
                </a:lnTo>
                <a:lnTo>
                  <a:pt x="2029814" y="7732802"/>
                </a:lnTo>
                <a:lnTo>
                  <a:pt x="1957485" y="7721739"/>
                </a:lnTo>
                <a:lnTo>
                  <a:pt x="1935114" y="7717946"/>
                </a:lnTo>
                <a:lnTo>
                  <a:pt x="1935114" y="7745793"/>
                </a:lnTo>
                <a:lnTo>
                  <a:pt x="2025838" y="7759969"/>
                </a:lnTo>
                <a:lnTo>
                  <a:pt x="2098851" y="7769935"/>
                </a:lnTo>
                <a:lnTo>
                  <a:pt x="2172101" y="7778735"/>
                </a:lnTo>
                <a:lnTo>
                  <a:pt x="2245576" y="7786367"/>
                </a:lnTo>
                <a:lnTo>
                  <a:pt x="2319268" y="7792829"/>
                </a:lnTo>
                <a:lnTo>
                  <a:pt x="2393165" y="7798120"/>
                </a:lnTo>
                <a:lnTo>
                  <a:pt x="2467258" y="7802238"/>
                </a:lnTo>
                <a:lnTo>
                  <a:pt x="2541537" y="7805182"/>
                </a:lnTo>
                <a:lnTo>
                  <a:pt x="2615991" y="7806949"/>
                </a:lnTo>
                <a:lnTo>
                  <a:pt x="2690610" y="7807539"/>
                </a:lnTo>
                <a:lnTo>
                  <a:pt x="2776373" y="7806765"/>
                </a:lnTo>
                <a:close/>
              </a:path>
              <a:path w="6933205" h="9005401">
                <a:moveTo>
                  <a:pt x="4243578" y="9004635"/>
                </a:moveTo>
                <a:lnTo>
                  <a:pt x="4347010" y="9001603"/>
                </a:lnTo>
                <a:lnTo>
                  <a:pt x="4450104" y="8996553"/>
                </a:lnTo>
                <a:lnTo>
                  <a:pt x="4552845" y="8989488"/>
                </a:lnTo>
                <a:lnTo>
                  <a:pt x="4655220" y="8980411"/>
                </a:lnTo>
                <a:lnTo>
                  <a:pt x="4757214" y="8969325"/>
                </a:lnTo>
                <a:lnTo>
                  <a:pt x="4858813" y="8956232"/>
                </a:lnTo>
                <a:lnTo>
                  <a:pt x="4960004" y="8941135"/>
                </a:lnTo>
                <a:lnTo>
                  <a:pt x="5060773" y="8924037"/>
                </a:lnTo>
                <a:lnTo>
                  <a:pt x="5161105" y="8904942"/>
                </a:lnTo>
                <a:lnTo>
                  <a:pt x="5260987" y="8883850"/>
                </a:lnTo>
                <a:lnTo>
                  <a:pt x="5360404" y="8860767"/>
                </a:lnTo>
                <a:lnTo>
                  <a:pt x="5459342" y="8835693"/>
                </a:lnTo>
                <a:lnTo>
                  <a:pt x="5557788" y="8808632"/>
                </a:lnTo>
                <a:lnTo>
                  <a:pt x="5655728" y="8779588"/>
                </a:lnTo>
                <a:lnTo>
                  <a:pt x="5753147" y="8748562"/>
                </a:lnTo>
                <a:lnTo>
                  <a:pt x="5850031" y="8715558"/>
                </a:lnTo>
                <a:lnTo>
                  <a:pt x="5946367" y="8680577"/>
                </a:lnTo>
                <a:lnTo>
                  <a:pt x="6042140" y="8643624"/>
                </a:lnTo>
                <a:lnTo>
                  <a:pt x="6137337" y="8604701"/>
                </a:lnTo>
                <a:lnTo>
                  <a:pt x="6228531" y="8565326"/>
                </a:lnTo>
                <a:lnTo>
                  <a:pt x="6318781" y="8524295"/>
                </a:lnTo>
                <a:lnTo>
                  <a:pt x="6408074" y="8481615"/>
                </a:lnTo>
                <a:lnTo>
                  <a:pt x="6496398" y="8437295"/>
                </a:lnTo>
                <a:lnTo>
                  <a:pt x="6583743" y="8391343"/>
                </a:lnTo>
                <a:lnTo>
                  <a:pt x="6670096" y="8343765"/>
                </a:lnTo>
                <a:lnTo>
                  <a:pt x="6755448" y="8294570"/>
                </a:lnTo>
                <a:lnTo>
                  <a:pt x="6839785" y="8243765"/>
                </a:lnTo>
                <a:lnTo>
                  <a:pt x="6923097" y="8191358"/>
                </a:lnTo>
                <a:lnTo>
                  <a:pt x="7005371" y="8137356"/>
                </a:lnTo>
                <a:lnTo>
                  <a:pt x="7086598" y="8081768"/>
                </a:lnTo>
                <a:lnTo>
                  <a:pt x="7166764" y="8024601"/>
                </a:lnTo>
                <a:lnTo>
                  <a:pt x="7245860" y="7965861"/>
                </a:lnTo>
                <a:lnTo>
                  <a:pt x="7323873" y="7905559"/>
                </a:lnTo>
                <a:lnTo>
                  <a:pt x="7400791" y="7843699"/>
                </a:lnTo>
                <a:lnTo>
                  <a:pt x="7476604" y="7780292"/>
                </a:lnTo>
                <a:lnTo>
                  <a:pt x="7551300" y="7715343"/>
                </a:lnTo>
                <a:lnTo>
                  <a:pt x="7624867" y="7648861"/>
                </a:lnTo>
                <a:lnTo>
                  <a:pt x="7697295" y="7580854"/>
                </a:lnTo>
                <a:lnTo>
                  <a:pt x="7768571" y="7511329"/>
                </a:lnTo>
                <a:lnTo>
                  <a:pt x="7838508" y="7440471"/>
                </a:lnTo>
                <a:lnTo>
                  <a:pt x="7906918" y="7368468"/>
                </a:lnTo>
                <a:lnTo>
                  <a:pt x="7973794" y="7295333"/>
                </a:lnTo>
                <a:lnTo>
                  <a:pt x="8039127" y="7221075"/>
                </a:lnTo>
                <a:lnTo>
                  <a:pt x="8102910" y="7145707"/>
                </a:lnTo>
                <a:lnTo>
                  <a:pt x="8165135" y="7069241"/>
                </a:lnTo>
                <a:lnTo>
                  <a:pt x="8225795" y="6991686"/>
                </a:lnTo>
                <a:lnTo>
                  <a:pt x="8284882" y="6913055"/>
                </a:lnTo>
                <a:lnTo>
                  <a:pt x="8342388" y="6833359"/>
                </a:lnTo>
                <a:lnTo>
                  <a:pt x="8398305" y="6752609"/>
                </a:lnTo>
                <a:lnTo>
                  <a:pt x="8452626" y="6670817"/>
                </a:lnTo>
                <a:lnTo>
                  <a:pt x="8505344" y="6587994"/>
                </a:lnTo>
                <a:lnTo>
                  <a:pt x="8556449" y="6504152"/>
                </a:lnTo>
                <a:lnTo>
                  <a:pt x="8605935" y="6419302"/>
                </a:lnTo>
                <a:lnTo>
                  <a:pt x="8653795" y="6333454"/>
                </a:lnTo>
                <a:lnTo>
                  <a:pt x="8700019" y="6246622"/>
                </a:lnTo>
                <a:lnTo>
                  <a:pt x="8744601" y="6158815"/>
                </a:lnTo>
                <a:lnTo>
                  <a:pt x="8787533" y="6070046"/>
                </a:lnTo>
                <a:lnTo>
                  <a:pt x="8828807" y="5980325"/>
                </a:lnTo>
                <a:lnTo>
                  <a:pt x="8868415" y="5889665"/>
                </a:lnTo>
                <a:lnTo>
                  <a:pt x="8907569" y="5795027"/>
                </a:lnTo>
                <a:lnTo>
                  <a:pt x="8944742" y="5699817"/>
                </a:lnTo>
                <a:lnTo>
                  <a:pt x="8979930" y="5604047"/>
                </a:lnTo>
                <a:lnTo>
                  <a:pt x="9013130" y="5507732"/>
                </a:lnTo>
                <a:lnTo>
                  <a:pt x="9044340" y="5410885"/>
                </a:lnTo>
                <a:lnTo>
                  <a:pt x="9073557" y="5313521"/>
                </a:lnTo>
                <a:lnTo>
                  <a:pt x="9100779" y="5215654"/>
                </a:lnTo>
                <a:lnTo>
                  <a:pt x="9126001" y="5117297"/>
                </a:lnTo>
                <a:lnTo>
                  <a:pt x="9149222" y="5018464"/>
                </a:lnTo>
                <a:lnTo>
                  <a:pt x="9170439" y="4919170"/>
                </a:lnTo>
                <a:lnTo>
                  <a:pt x="9189648" y="4819427"/>
                </a:lnTo>
                <a:lnTo>
                  <a:pt x="9206848" y="4719251"/>
                </a:lnTo>
                <a:lnTo>
                  <a:pt x="9222035" y="4618654"/>
                </a:lnTo>
                <a:lnTo>
                  <a:pt x="9235205" y="4517652"/>
                </a:lnTo>
                <a:lnTo>
                  <a:pt x="9246358" y="4416257"/>
                </a:lnTo>
                <a:lnTo>
                  <a:pt x="9255489" y="4314484"/>
                </a:lnTo>
                <a:lnTo>
                  <a:pt x="9262596" y="4212346"/>
                </a:lnTo>
                <a:lnTo>
                  <a:pt x="9267675" y="4109858"/>
                </a:lnTo>
                <a:lnTo>
                  <a:pt x="9270725" y="4007034"/>
                </a:lnTo>
                <a:lnTo>
                  <a:pt x="9271743" y="3903887"/>
                </a:lnTo>
                <a:lnTo>
                  <a:pt x="9270725" y="3800732"/>
                </a:lnTo>
                <a:lnTo>
                  <a:pt x="9267675" y="3697901"/>
                </a:lnTo>
                <a:lnTo>
                  <a:pt x="9262596" y="3595406"/>
                </a:lnTo>
                <a:lnTo>
                  <a:pt x="9255489" y="3493263"/>
                </a:lnTo>
                <a:lnTo>
                  <a:pt x="9246358" y="3391483"/>
                </a:lnTo>
                <a:lnTo>
                  <a:pt x="9235205" y="3290083"/>
                </a:lnTo>
                <a:lnTo>
                  <a:pt x="9222035" y="3189075"/>
                </a:lnTo>
                <a:lnTo>
                  <a:pt x="9206848" y="3088473"/>
                </a:lnTo>
                <a:lnTo>
                  <a:pt x="9189648" y="2988292"/>
                </a:lnTo>
                <a:lnTo>
                  <a:pt x="9170439" y="2888545"/>
                </a:lnTo>
                <a:lnTo>
                  <a:pt x="9149222" y="2789246"/>
                </a:lnTo>
                <a:lnTo>
                  <a:pt x="9126001" y="2690410"/>
                </a:lnTo>
                <a:lnTo>
                  <a:pt x="9100779" y="2592049"/>
                </a:lnTo>
                <a:lnTo>
                  <a:pt x="9073557" y="2494178"/>
                </a:lnTo>
                <a:lnTo>
                  <a:pt x="9044340" y="2396811"/>
                </a:lnTo>
                <a:lnTo>
                  <a:pt x="9013130" y="2299962"/>
                </a:lnTo>
                <a:lnTo>
                  <a:pt x="8979930" y="2203644"/>
                </a:lnTo>
                <a:lnTo>
                  <a:pt x="8944742" y="2107872"/>
                </a:lnTo>
                <a:lnTo>
                  <a:pt x="8907569" y="2012660"/>
                </a:lnTo>
                <a:lnTo>
                  <a:pt x="8868415" y="1918020"/>
                </a:lnTo>
                <a:lnTo>
                  <a:pt x="8828807" y="1827359"/>
                </a:lnTo>
                <a:lnTo>
                  <a:pt x="8787533" y="1737637"/>
                </a:lnTo>
                <a:lnTo>
                  <a:pt x="8744601" y="1648867"/>
                </a:lnTo>
                <a:lnTo>
                  <a:pt x="8700019" y="1561060"/>
                </a:lnTo>
                <a:lnTo>
                  <a:pt x="8653795" y="1474227"/>
                </a:lnTo>
                <a:lnTo>
                  <a:pt x="8605935" y="1388380"/>
                </a:lnTo>
                <a:lnTo>
                  <a:pt x="8556449" y="1303529"/>
                </a:lnTo>
                <a:lnTo>
                  <a:pt x="8505344" y="1219687"/>
                </a:lnTo>
                <a:lnTo>
                  <a:pt x="8452626" y="1136865"/>
                </a:lnTo>
                <a:lnTo>
                  <a:pt x="8398305" y="1055074"/>
                </a:lnTo>
                <a:lnTo>
                  <a:pt x="8342388" y="974325"/>
                </a:lnTo>
                <a:lnTo>
                  <a:pt x="8284882" y="894630"/>
                </a:lnTo>
                <a:lnTo>
                  <a:pt x="8225795" y="816000"/>
                </a:lnTo>
                <a:lnTo>
                  <a:pt x="8210194" y="796054"/>
                </a:lnTo>
                <a:lnTo>
                  <a:pt x="8175337" y="796054"/>
                </a:lnTo>
                <a:lnTo>
                  <a:pt x="8203986" y="832682"/>
                </a:lnTo>
                <a:lnTo>
                  <a:pt x="8262756" y="910889"/>
                </a:lnTo>
                <a:lnTo>
                  <a:pt x="8319953" y="990156"/>
                </a:lnTo>
                <a:lnTo>
                  <a:pt x="8375571" y="1070471"/>
                </a:lnTo>
                <a:lnTo>
                  <a:pt x="8429601" y="1151823"/>
                </a:lnTo>
                <a:lnTo>
                  <a:pt x="8482035" y="1234200"/>
                </a:lnTo>
                <a:lnTo>
                  <a:pt x="8532866" y="1317590"/>
                </a:lnTo>
                <a:lnTo>
                  <a:pt x="8582087" y="1401984"/>
                </a:lnTo>
                <a:lnTo>
                  <a:pt x="8629689" y="1487369"/>
                </a:lnTo>
                <a:lnTo>
                  <a:pt x="8675665" y="1573734"/>
                </a:lnTo>
                <a:lnTo>
                  <a:pt x="8720008" y="1661067"/>
                </a:lnTo>
                <a:lnTo>
                  <a:pt x="8762709" y="1749359"/>
                </a:lnTo>
                <a:lnTo>
                  <a:pt x="8803761" y="1838596"/>
                </a:lnTo>
                <a:lnTo>
                  <a:pt x="8843156" y="1928767"/>
                </a:lnTo>
                <a:lnTo>
                  <a:pt x="8882096" y="2022893"/>
                </a:lnTo>
                <a:lnTo>
                  <a:pt x="8919066" y="2117589"/>
                </a:lnTo>
                <a:lnTo>
                  <a:pt x="8954061" y="2212842"/>
                </a:lnTo>
                <a:lnTo>
                  <a:pt x="8987080" y="2308637"/>
                </a:lnTo>
                <a:lnTo>
                  <a:pt x="9018120" y="2404962"/>
                </a:lnTo>
                <a:lnTo>
                  <a:pt x="9047177" y="2501801"/>
                </a:lnTo>
                <a:lnTo>
                  <a:pt x="9074249" y="2599142"/>
                </a:lnTo>
                <a:lnTo>
                  <a:pt x="9099334" y="2696970"/>
                </a:lnTo>
                <a:lnTo>
                  <a:pt x="9122428" y="2795271"/>
                </a:lnTo>
                <a:lnTo>
                  <a:pt x="9143529" y="2894033"/>
                </a:lnTo>
                <a:lnTo>
                  <a:pt x="9162633" y="2993240"/>
                </a:lnTo>
                <a:lnTo>
                  <a:pt x="9179738" y="3092879"/>
                </a:lnTo>
                <a:lnTo>
                  <a:pt x="9194841" y="3192936"/>
                </a:lnTo>
                <a:lnTo>
                  <a:pt x="9207940" y="3293398"/>
                </a:lnTo>
                <a:lnTo>
                  <a:pt x="9219031" y="3394251"/>
                </a:lnTo>
                <a:lnTo>
                  <a:pt x="9228112" y="3495480"/>
                </a:lnTo>
                <a:lnTo>
                  <a:pt x="9235180" y="3597072"/>
                </a:lnTo>
                <a:lnTo>
                  <a:pt x="9240232" y="3699013"/>
                </a:lnTo>
                <a:lnTo>
                  <a:pt x="9243265" y="3801289"/>
                </a:lnTo>
                <a:lnTo>
                  <a:pt x="9244277" y="3903887"/>
                </a:lnTo>
                <a:lnTo>
                  <a:pt x="9243265" y="4006477"/>
                </a:lnTo>
                <a:lnTo>
                  <a:pt x="9240232" y="4108747"/>
                </a:lnTo>
                <a:lnTo>
                  <a:pt x="9235180" y="4210682"/>
                </a:lnTo>
                <a:lnTo>
                  <a:pt x="9228112" y="4312268"/>
                </a:lnTo>
                <a:lnTo>
                  <a:pt x="9219031" y="4413491"/>
                </a:lnTo>
                <a:lnTo>
                  <a:pt x="9207940" y="4514338"/>
                </a:lnTo>
                <a:lnTo>
                  <a:pt x="9194841" y="4614795"/>
                </a:lnTo>
                <a:lnTo>
                  <a:pt x="9179738" y="4714848"/>
                </a:lnTo>
                <a:lnTo>
                  <a:pt x="9162633" y="4814483"/>
                </a:lnTo>
                <a:lnTo>
                  <a:pt x="9143529" y="4913686"/>
                </a:lnTo>
                <a:lnTo>
                  <a:pt x="9122428" y="5012443"/>
                </a:lnTo>
                <a:lnTo>
                  <a:pt x="9099334" y="5110741"/>
                </a:lnTo>
                <a:lnTo>
                  <a:pt x="9074249" y="5208565"/>
                </a:lnTo>
                <a:lnTo>
                  <a:pt x="9047177" y="5305902"/>
                </a:lnTo>
                <a:lnTo>
                  <a:pt x="9018120" y="5402739"/>
                </a:lnTo>
                <a:lnTo>
                  <a:pt x="8987080" y="5499060"/>
                </a:lnTo>
                <a:lnTo>
                  <a:pt x="8954061" y="5594852"/>
                </a:lnTo>
                <a:lnTo>
                  <a:pt x="8919066" y="5690102"/>
                </a:lnTo>
                <a:lnTo>
                  <a:pt x="8882096" y="5784795"/>
                </a:lnTo>
                <a:lnTo>
                  <a:pt x="8843156" y="5878918"/>
                </a:lnTo>
                <a:lnTo>
                  <a:pt x="8803761" y="5969090"/>
                </a:lnTo>
                <a:lnTo>
                  <a:pt x="8762709" y="6058326"/>
                </a:lnTo>
                <a:lnTo>
                  <a:pt x="8720008" y="6146617"/>
                </a:lnTo>
                <a:lnTo>
                  <a:pt x="8675665" y="6233951"/>
                </a:lnTo>
                <a:lnTo>
                  <a:pt x="8629689" y="6320315"/>
                </a:lnTo>
                <a:lnTo>
                  <a:pt x="8582087" y="6405700"/>
                </a:lnTo>
                <a:lnTo>
                  <a:pt x="8532866" y="6490093"/>
                </a:lnTo>
                <a:lnTo>
                  <a:pt x="8482035" y="6573483"/>
                </a:lnTo>
                <a:lnTo>
                  <a:pt x="8429601" y="6655860"/>
                </a:lnTo>
                <a:lnTo>
                  <a:pt x="8375571" y="6737212"/>
                </a:lnTo>
                <a:lnTo>
                  <a:pt x="8319953" y="6817527"/>
                </a:lnTo>
                <a:lnTo>
                  <a:pt x="8262756" y="6896794"/>
                </a:lnTo>
                <a:lnTo>
                  <a:pt x="8203986" y="6975002"/>
                </a:lnTo>
                <a:lnTo>
                  <a:pt x="8143651" y="7052139"/>
                </a:lnTo>
                <a:lnTo>
                  <a:pt x="8081760" y="7128195"/>
                </a:lnTo>
                <a:lnTo>
                  <a:pt x="8018319" y="7203158"/>
                </a:lnTo>
                <a:lnTo>
                  <a:pt x="7953336" y="7277017"/>
                </a:lnTo>
                <a:lnTo>
                  <a:pt x="7886819" y="7349760"/>
                </a:lnTo>
                <a:lnTo>
                  <a:pt x="7818776" y="7421376"/>
                </a:lnTo>
                <a:lnTo>
                  <a:pt x="7749214" y="7491855"/>
                </a:lnTo>
                <a:lnTo>
                  <a:pt x="7678318" y="7561009"/>
                </a:lnTo>
                <a:lnTo>
                  <a:pt x="7606277" y="7628653"/>
                </a:lnTo>
                <a:lnTo>
                  <a:pt x="7533102" y="7694780"/>
                </a:lnTo>
                <a:lnTo>
                  <a:pt x="7458805" y="7759382"/>
                </a:lnTo>
                <a:lnTo>
                  <a:pt x="7383397" y="7822452"/>
                </a:lnTo>
                <a:lnTo>
                  <a:pt x="7306889" y="7883981"/>
                </a:lnTo>
                <a:lnTo>
                  <a:pt x="7229293" y="7943962"/>
                </a:lnTo>
                <a:lnTo>
                  <a:pt x="7150621" y="8002388"/>
                </a:lnTo>
                <a:lnTo>
                  <a:pt x="7070882" y="8059250"/>
                </a:lnTo>
                <a:lnTo>
                  <a:pt x="6990090" y="8114542"/>
                </a:lnTo>
                <a:lnTo>
                  <a:pt x="6908256" y="8168256"/>
                </a:lnTo>
                <a:lnTo>
                  <a:pt x="6825390" y="8220383"/>
                </a:lnTo>
                <a:lnTo>
                  <a:pt x="6741503" y="8270917"/>
                </a:lnTo>
                <a:lnTo>
                  <a:pt x="6656609" y="8319850"/>
                </a:lnTo>
                <a:lnTo>
                  <a:pt x="6570717" y="8367173"/>
                </a:lnTo>
                <a:lnTo>
                  <a:pt x="6483839" y="8412881"/>
                </a:lnTo>
                <a:lnTo>
                  <a:pt x="6395987" y="8456964"/>
                </a:lnTo>
                <a:lnTo>
                  <a:pt x="6307172" y="8499415"/>
                </a:lnTo>
                <a:lnTo>
                  <a:pt x="6217405" y="8540228"/>
                </a:lnTo>
                <a:lnTo>
                  <a:pt x="6126698" y="8579393"/>
                </a:lnTo>
                <a:lnTo>
                  <a:pt x="6032010" y="8618107"/>
                </a:lnTo>
                <a:lnTo>
                  <a:pt x="5936748" y="8654861"/>
                </a:lnTo>
                <a:lnTo>
                  <a:pt x="5840927" y="8689653"/>
                </a:lnTo>
                <a:lnTo>
                  <a:pt x="5744560" y="8722480"/>
                </a:lnTo>
                <a:lnTo>
                  <a:pt x="5647661" y="8753340"/>
                </a:lnTo>
                <a:lnTo>
                  <a:pt x="5550244" y="8782229"/>
                </a:lnTo>
                <a:lnTo>
                  <a:pt x="5452323" y="8809144"/>
                </a:lnTo>
                <a:lnTo>
                  <a:pt x="5353912" y="8834084"/>
                </a:lnTo>
                <a:lnTo>
                  <a:pt x="5255025" y="8857044"/>
                </a:lnTo>
                <a:lnTo>
                  <a:pt x="5155675" y="8878023"/>
                </a:lnTo>
                <a:lnTo>
                  <a:pt x="5055877" y="8897016"/>
                </a:lnTo>
                <a:lnTo>
                  <a:pt x="4955645" y="8914023"/>
                </a:lnTo>
                <a:lnTo>
                  <a:pt x="4854993" y="8929039"/>
                </a:lnTo>
                <a:lnTo>
                  <a:pt x="4753933" y="8942062"/>
                </a:lnTo>
                <a:lnTo>
                  <a:pt x="4652482" y="8953090"/>
                </a:lnTo>
                <a:lnTo>
                  <a:pt x="4550651" y="8962118"/>
                </a:lnTo>
                <a:lnTo>
                  <a:pt x="4448456" y="8969145"/>
                </a:lnTo>
                <a:lnTo>
                  <a:pt x="4345910" y="8974168"/>
                </a:lnTo>
                <a:lnTo>
                  <a:pt x="4243027" y="8977184"/>
                </a:lnTo>
                <a:lnTo>
                  <a:pt x="4139821" y="8978190"/>
                </a:lnTo>
                <a:lnTo>
                  <a:pt x="4077729" y="8977819"/>
                </a:lnTo>
                <a:lnTo>
                  <a:pt x="4015678" y="8976708"/>
                </a:lnTo>
                <a:lnTo>
                  <a:pt x="3953677" y="8974858"/>
                </a:lnTo>
                <a:lnTo>
                  <a:pt x="3891734" y="8972270"/>
                </a:lnTo>
                <a:lnTo>
                  <a:pt x="3829858" y="8968944"/>
                </a:lnTo>
                <a:lnTo>
                  <a:pt x="3768057" y="8964881"/>
                </a:lnTo>
                <a:lnTo>
                  <a:pt x="3706341" y="8960084"/>
                </a:lnTo>
                <a:lnTo>
                  <a:pt x="3644716" y="8954553"/>
                </a:lnTo>
                <a:lnTo>
                  <a:pt x="3583193" y="8948288"/>
                </a:lnTo>
                <a:lnTo>
                  <a:pt x="3521780" y="8941291"/>
                </a:lnTo>
                <a:lnTo>
                  <a:pt x="3460485" y="8933564"/>
                </a:lnTo>
                <a:lnTo>
                  <a:pt x="3399317" y="8925106"/>
                </a:lnTo>
                <a:lnTo>
                  <a:pt x="3338285" y="8915919"/>
                </a:lnTo>
                <a:lnTo>
                  <a:pt x="3277396" y="8906005"/>
                </a:lnTo>
                <a:lnTo>
                  <a:pt x="3216661" y="8895364"/>
                </a:lnTo>
                <a:lnTo>
                  <a:pt x="3156086" y="8883996"/>
                </a:lnTo>
                <a:lnTo>
                  <a:pt x="3095681" y="8871905"/>
                </a:lnTo>
                <a:lnTo>
                  <a:pt x="3035455" y="8859089"/>
                </a:lnTo>
                <a:lnTo>
                  <a:pt x="2975416" y="8845551"/>
                </a:lnTo>
                <a:lnTo>
                  <a:pt x="2915572" y="8831291"/>
                </a:lnTo>
                <a:lnTo>
                  <a:pt x="2857626" y="8816746"/>
                </a:lnTo>
                <a:lnTo>
                  <a:pt x="2799853" y="8801518"/>
                </a:lnTo>
                <a:lnTo>
                  <a:pt x="2742260" y="8785611"/>
                </a:lnTo>
                <a:lnTo>
                  <a:pt x="2684856" y="8769026"/>
                </a:lnTo>
                <a:lnTo>
                  <a:pt x="2627647" y="8751768"/>
                </a:lnTo>
                <a:lnTo>
                  <a:pt x="2570643" y="8733838"/>
                </a:lnTo>
                <a:lnTo>
                  <a:pt x="2513850" y="8715240"/>
                </a:lnTo>
                <a:lnTo>
                  <a:pt x="2457278" y="8695977"/>
                </a:lnTo>
                <a:lnTo>
                  <a:pt x="2400932" y="8676052"/>
                </a:lnTo>
                <a:lnTo>
                  <a:pt x="2344822" y="8655467"/>
                </a:lnTo>
                <a:lnTo>
                  <a:pt x="2288956" y="8634225"/>
                </a:lnTo>
                <a:lnTo>
                  <a:pt x="2233341" y="8612330"/>
                </a:lnTo>
                <a:lnTo>
                  <a:pt x="2177984" y="8589784"/>
                </a:lnTo>
                <a:lnTo>
                  <a:pt x="2122895" y="8566591"/>
                </a:lnTo>
                <a:lnTo>
                  <a:pt x="2068080" y="8542753"/>
                </a:lnTo>
                <a:lnTo>
                  <a:pt x="2013547" y="8518272"/>
                </a:lnTo>
                <a:lnTo>
                  <a:pt x="1959306" y="8493153"/>
                </a:lnTo>
                <a:lnTo>
                  <a:pt x="1935114" y="8481603"/>
                </a:lnTo>
                <a:lnTo>
                  <a:pt x="1935114" y="8512022"/>
                </a:lnTo>
                <a:lnTo>
                  <a:pt x="2002160" y="8543251"/>
                </a:lnTo>
                <a:lnTo>
                  <a:pt x="2056986" y="8567863"/>
                </a:lnTo>
                <a:lnTo>
                  <a:pt x="2112097" y="8591830"/>
                </a:lnTo>
                <a:lnTo>
                  <a:pt x="2167483" y="8615149"/>
                </a:lnTo>
                <a:lnTo>
                  <a:pt x="2223138" y="8637817"/>
                </a:lnTo>
                <a:lnTo>
                  <a:pt x="2279053" y="8659830"/>
                </a:lnTo>
                <a:lnTo>
                  <a:pt x="2335220" y="8681187"/>
                </a:lnTo>
                <a:lnTo>
                  <a:pt x="2391632" y="8701883"/>
                </a:lnTo>
                <a:lnTo>
                  <a:pt x="2448281" y="8721917"/>
                </a:lnTo>
                <a:lnTo>
                  <a:pt x="2505159" y="8741284"/>
                </a:lnTo>
                <a:lnTo>
                  <a:pt x="2562257" y="8759983"/>
                </a:lnTo>
                <a:lnTo>
                  <a:pt x="2619569" y="8778010"/>
                </a:lnTo>
                <a:lnTo>
                  <a:pt x="2677086" y="8795362"/>
                </a:lnTo>
                <a:lnTo>
                  <a:pt x="2734801" y="8812036"/>
                </a:lnTo>
                <a:lnTo>
                  <a:pt x="2792705" y="8828029"/>
                </a:lnTo>
                <a:lnTo>
                  <a:pt x="2850791" y="8843339"/>
                </a:lnTo>
                <a:lnTo>
                  <a:pt x="2909051" y="8857963"/>
                </a:lnTo>
                <a:lnTo>
                  <a:pt x="2969215" y="8872298"/>
                </a:lnTo>
                <a:lnTo>
                  <a:pt x="3029575" y="8885909"/>
                </a:lnTo>
                <a:lnTo>
                  <a:pt x="3090122" y="8898793"/>
                </a:lnTo>
                <a:lnTo>
                  <a:pt x="3150850" y="8910949"/>
                </a:lnTo>
                <a:lnTo>
                  <a:pt x="3211747" y="8922377"/>
                </a:lnTo>
                <a:lnTo>
                  <a:pt x="3272807" y="8933075"/>
                </a:lnTo>
                <a:lnTo>
                  <a:pt x="3334020" y="8943042"/>
                </a:lnTo>
                <a:lnTo>
                  <a:pt x="3395378" y="8952278"/>
                </a:lnTo>
                <a:lnTo>
                  <a:pt x="3456872" y="8960781"/>
                </a:lnTo>
                <a:lnTo>
                  <a:pt x="3518494" y="8968550"/>
                </a:lnTo>
                <a:lnTo>
                  <a:pt x="3580234" y="8975584"/>
                </a:lnTo>
                <a:lnTo>
                  <a:pt x="3642085" y="8981882"/>
                </a:lnTo>
                <a:lnTo>
                  <a:pt x="3704037" y="8987443"/>
                </a:lnTo>
                <a:lnTo>
                  <a:pt x="3766082" y="8992266"/>
                </a:lnTo>
                <a:lnTo>
                  <a:pt x="3828212" y="8996350"/>
                </a:lnTo>
                <a:lnTo>
                  <a:pt x="3890417" y="8999694"/>
                </a:lnTo>
                <a:lnTo>
                  <a:pt x="3952689" y="9002296"/>
                </a:lnTo>
                <a:lnTo>
                  <a:pt x="4015019" y="9004156"/>
                </a:lnTo>
                <a:lnTo>
                  <a:pt x="4077400" y="9005273"/>
                </a:lnTo>
                <a:lnTo>
                  <a:pt x="4139821" y="9005646"/>
                </a:lnTo>
                <a:lnTo>
                  <a:pt x="4243578" y="9004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345045" y="7975995"/>
            <a:ext cx="32074" cy="0"/>
          </a:xfrm>
          <a:custGeom>
            <a:avLst/>
            <a:gdLst/>
            <a:ahLst/>
            <a:cxnLst/>
            <a:rect l="l" t="t" r="r" b="b"/>
            <a:pathLst>
              <a:path w="32074">
                <a:moveTo>
                  <a:pt x="0" y="0"/>
                </a:moveTo>
                <a:lnTo>
                  <a:pt x="32074" y="0"/>
                </a:lnTo>
              </a:path>
            </a:pathLst>
          </a:custGeom>
          <a:ln w="291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297164" y="7975995"/>
            <a:ext cx="32074" cy="0"/>
          </a:xfrm>
          <a:custGeom>
            <a:avLst/>
            <a:gdLst/>
            <a:ahLst/>
            <a:cxnLst/>
            <a:rect l="l" t="t" r="r" b="b"/>
            <a:pathLst>
              <a:path w="32074">
                <a:moveTo>
                  <a:pt x="0" y="0"/>
                </a:moveTo>
                <a:lnTo>
                  <a:pt x="32074" y="0"/>
                </a:lnTo>
              </a:path>
            </a:pathLst>
          </a:custGeom>
          <a:ln w="291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270149" y="8002034"/>
            <a:ext cx="133984" cy="156165"/>
          </a:xfrm>
          <a:custGeom>
            <a:avLst/>
            <a:gdLst/>
            <a:ahLst/>
            <a:cxnLst/>
            <a:rect l="l" t="t" r="r" b="b"/>
            <a:pathLst>
              <a:path w="133984" h="156165">
                <a:moveTo>
                  <a:pt x="36141" y="103577"/>
                </a:moveTo>
                <a:lnTo>
                  <a:pt x="33829" y="86976"/>
                </a:lnTo>
                <a:lnTo>
                  <a:pt x="33829" y="0"/>
                </a:lnTo>
                <a:lnTo>
                  <a:pt x="0" y="0"/>
                </a:lnTo>
                <a:lnTo>
                  <a:pt x="0" y="87858"/>
                </a:lnTo>
                <a:lnTo>
                  <a:pt x="345" y="96756"/>
                </a:lnTo>
                <a:lnTo>
                  <a:pt x="2985" y="112442"/>
                </a:lnTo>
                <a:lnTo>
                  <a:pt x="8116" y="125750"/>
                </a:lnTo>
                <a:lnTo>
                  <a:pt x="15607" y="136666"/>
                </a:lnTo>
                <a:lnTo>
                  <a:pt x="25326" y="145178"/>
                </a:lnTo>
                <a:lnTo>
                  <a:pt x="37144" y="151273"/>
                </a:lnTo>
                <a:lnTo>
                  <a:pt x="50929" y="154940"/>
                </a:lnTo>
                <a:lnTo>
                  <a:pt x="66551" y="156165"/>
                </a:lnTo>
                <a:lnTo>
                  <a:pt x="76326" y="155710"/>
                </a:lnTo>
                <a:lnTo>
                  <a:pt x="90728" y="153058"/>
                </a:lnTo>
                <a:lnTo>
                  <a:pt x="103324" y="148026"/>
                </a:lnTo>
                <a:lnTo>
                  <a:pt x="113965" y="140601"/>
                </a:lnTo>
                <a:lnTo>
                  <a:pt x="122500" y="130774"/>
                </a:lnTo>
                <a:lnTo>
                  <a:pt x="128781" y="118530"/>
                </a:lnTo>
                <a:lnTo>
                  <a:pt x="132659" y="103860"/>
                </a:lnTo>
                <a:lnTo>
                  <a:pt x="133984" y="86750"/>
                </a:lnTo>
                <a:lnTo>
                  <a:pt x="133984" y="0"/>
                </a:lnTo>
                <a:lnTo>
                  <a:pt x="100165" y="0"/>
                </a:lnTo>
                <a:lnTo>
                  <a:pt x="100165" y="88064"/>
                </a:lnTo>
                <a:lnTo>
                  <a:pt x="98193" y="103127"/>
                </a:lnTo>
                <a:lnTo>
                  <a:pt x="91724" y="115220"/>
                </a:lnTo>
                <a:lnTo>
                  <a:pt x="81176" y="122524"/>
                </a:lnTo>
                <a:lnTo>
                  <a:pt x="66992" y="124973"/>
                </a:lnTo>
                <a:lnTo>
                  <a:pt x="53370" y="122660"/>
                </a:lnTo>
                <a:lnTo>
                  <a:pt x="42795" y="115500"/>
                </a:lnTo>
                <a:lnTo>
                  <a:pt x="36141" y="103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435105" y="8035853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572605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590177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627733" y="8038050"/>
            <a:ext cx="123002" cy="118609"/>
          </a:xfrm>
          <a:custGeom>
            <a:avLst/>
            <a:gdLst/>
            <a:ahLst/>
            <a:cxnLst/>
            <a:rect l="l" t="t" r="r" b="b"/>
            <a:pathLst>
              <a:path w="123002" h="118609">
                <a:moveTo>
                  <a:pt x="123002" y="0"/>
                </a:moveTo>
                <a:lnTo>
                  <a:pt x="88300" y="0"/>
                </a:lnTo>
                <a:lnTo>
                  <a:pt x="61716" y="78857"/>
                </a:lnTo>
                <a:lnTo>
                  <a:pt x="35359" y="0"/>
                </a:lnTo>
                <a:lnTo>
                  <a:pt x="0" y="0"/>
                </a:lnTo>
                <a:lnTo>
                  <a:pt x="46351" y="118609"/>
                </a:lnTo>
                <a:lnTo>
                  <a:pt x="76660" y="118609"/>
                </a:lnTo>
                <a:lnTo>
                  <a:pt x="123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757771" y="803663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898127" y="8035853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980709" y="8036294"/>
            <a:ext cx="95546" cy="121678"/>
          </a:xfrm>
          <a:custGeom>
            <a:avLst/>
            <a:gdLst/>
            <a:ahLst/>
            <a:cxnLst/>
            <a:rect l="l" t="t" r="r" b="b"/>
            <a:pathLst>
              <a:path w="95546" h="121678">
                <a:moveTo>
                  <a:pt x="8766" y="51569"/>
                </a:moveTo>
                <a:lnTo>
                  <a:pt x="16942" y="61904"/>
                </a:lnTo>
                <a:lnTo>
                  <a:pt x="28399" y="68687"/>
                </a:lnTo>
                <a:lnTo>
                  <a:pt x="41066" y="73140"/>
                </a:lnTo>
                <a:lnTo>
                  <a:pt x="44546" y="74182"/>
                </a:lnTo>
                <a:lnTo>
                  <a:pt x="59297" y="79271"/>
                </a:lnTo>
                <a:lnTo>
                  <a:pt x="65452" y="86760"/>
                </a:lnTo>
                <a:lnTo>
                  <a:pt x="65452" y="92467"/>
                </a:lnTo>
                <a:lnTo>
                  <a:pt x="61059" y="95978"/>
                </a:lnTo>
                <a:lnTo>
                  <a:pt x="50065" y="95954"/>
                </a:lnTo>
                <a:lnTo>
                  <a:pt x="38741" y="94122"/>
                </a:lnTo>
                <a:lnTo>
                  <a:pt x="26609" y="89418"/>
                </a:lnTo>
                <a:lnTo>
                  <a:pt x="14277" y="81926"/>
                </a:lnTo>
                <a:lnTo>
                  <a:pt x="0" y="103891"/>
                </a:lnTo>
                <a:lnTo>
                  <a:pt x="14099" y="112869"/>
                </a:lnTo>
                <a:lnTo>
                  <a:pt x="26261" y="117833"/>
                </a:lnTo>
                <a:lnTo>
                  <a:pt x="38530" y="120734"/>
                </a:lnTo>
                <a:lnTo>
                  <a:pt x="50518" y="121678"/>
                </a:lnTo>
                <a:lnTo>
                  <a:pt x="60675" y="120997"/>
                </a:lnTo>
                <a:lnTo>
                  <a:pt x="74703" y="117131"/>
                </a:lnTo>
                <a:lnTo>
                  <a:pt x="85736" y="109720"/>
                </a:lnTo>
                <a:lnTo>
                  <a:pt x="92957" y="98619"/>
                </a:lnTo>
                <a:lnTo>
                  <a:pt x="95546" y="83681"/>
                </a:lnTo>
                <a:lnTo>
                  <a:pt x="95546" y="83250"/>
                </a:lnTo>
                <a:lnTo>
                  <a:pt x="92641" y="70139"/>
                </a:lnTo>
                <a:lnTo>
                  <a:pt x="84315" y="60074"/>
                </a:lnTo>
                <a:lnTo>
                  <a:pt x="72703" y="53173"/>
                </a:lnTo>
                <a:lnTo>
                  <a:pt x="59961" y="48322"/>
                </a:lnTo>
                <a:lnTo>
                  <a:pt x="56741" y="47223"/>
                </a:lnTo>
                <a:lnTo>
                  <a:pt x="42123" y="41560"/>
                </a:lnTo>
                <a:lnTo>
                  <a:pt x="36016" y="34261"/>
                </a:lnTo>
                <a:lnTo>
                  <a:pt x="36016" y="29211"/>
                </a:lnTo>
                <a:lnTo>
                  <a:pt x="40193" y="25690"/>
                </a:lnTo>
                <a:lnTo>
                  <a:pt x="48322" y="25690"/>
                </a:lnTo>
                <a:lnTo>
                  <a:pt x="55158" y="26427"/>
                </a:lnTo>
                <a:lnTo>
                  <a:pt x="67171" y="30183"/>
                </a:lnTo>
                <a:lnTo>
                  <a:pt x="80171" y="36683"/>
                </a:lnTo>
                <a:lnTo>
                  <a:pt x="92908" y="13610"/>
                </a:lnTo>
                <a:lnTo>
                  <a:pt x="86067" y="9522"/>
                </a:lnTo>
                <a:lnTo>
                  <a:pt x="74118" y="4361"/>
                </a:lnTo>
                <a:lnTo>
                  <a:pt x="61552" y="1122"/>
                </a:lnTo>
                <a:lnTo>
                  <a:pt x="48979" y="0"/>
                </a:lnTo>
                <a:lnTo>
                  <a:pt x="41421" y="470"/>
                </a:lnTo>
                <a:lnTo>
                  <a:pt x="27380" y="4312"/>
                </a:lnTo>
                <a:lnTo>
                  <a:pt x="16121" y="11863"/>
                </a:lnTo>
                <a:lnTo>
                  <a:pt x="8637" y="22935"/>
                </a:lnTo>
                <a:lnTo>
                  <a:pt x="5922" y="37340"/>
                </a:lnTo>
                <a:lnTo>
                  <a:pt x="5922" y="37771"/>
                </a:lnTo>
                <a:lnTo>
                  <a:pt x="8766" y="51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100857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118429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157959" y="8007961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07"/>
                </a:lnTo>
                <a:lnTo>
                  <a:pt x="74689" y="142986"/>
                </a:lnTo>
                <a:lnTo>
                  <a:pt x="74689" y="11618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2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83"/>
                </a:lnTo>
                <a:lnTo>
                  <a:pt x="47449" y="3008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83"/>
                </a:lnTo>
                <a:lnTo>
                  <a:pt x="0" y="3008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32"/>
                </a:lnTo>
                <a:lnTo>
                  <a:pt x="16103" y="130113"/>
                </a:lnTo>
                <a:lnTo>
                  <a:pt x="22974" y="141800"/>
                </a:lnTo>
                <a:lnTo>
                  <a:pt x="33966" y="147982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248678" y="803663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449214" y="7995435"/>
            <a:ext cx="102577" cy="162980"/>
          </a:xfrm>
          <a:custGeom>
            <a:avLst/>
            <a:gdLst/>
            <a:ahLst/>
            <a:cxnLst/>
            <a:rect l="l" t="t" r="r" b="b"/>
            <a:pathLst>
              <a:path w="102577" h="162980">
                <a:moveTo>
                  <a:pt x="70512" y="0"/>
                </a:moveTo>
                <a:lnTo>
                  <a:pt x="70512" y="29652"/>
                </a:lnTo>
                <a:lnTo>
                  <a:pt x="102577" y="29652"/>
                </a:lnTo>
                <a:lnTo>
                  <a:pt x="102577" y="0"/>
                </a:lnTo>
                <a:lnTo>
                  <a:pt x="70512" y="0"/>
                </a:lnTo>
                <a:close/>
              </a:path>
              <a:path w="102577" h="162980">
                <a:moveTo>
                  <a:pt x="55961" y="133211"/>
                </a:moveTo>
                <a:lnTo>
                  <a:pt x="43773" y="126693"/>
                </a:lnTo>
                <a:lnTo>
                  <a:pt x="35802" y="115601"/>
                </a:lnTo>
                <a:lnTo>
                  <a:pt x="32947" y="101694"/>
                </a:lnTo>
                <a:lnTo>
                  <a:pt x="32947" y="101263"/>
                </a:lnTo>
                <a:lnTo>
                  <a:pt x="33605" y="94178"/>
                </a:lnTo>
                <a:lnTo>
                  <a:pt x="38889" y="81435"/>
                </a:lnTo>
                <a:lnTo>
                  <a:pt x="49024" y="72535"/>
                </a:lnTo>
                <a:lnTo>
                  <a:pt x="63481" y="69188"/>
                </a:lnTo>
                <a:lnTo>
                  <a:pt x="71426" y="70185"/>
                </a:lnTo>
                <a:lnTo>
                  <a:pt x="83618" y="76702"/>
                </a:lnTo>
                <a:lnTo>
                  <a:pt x="91591" y="87792"/>
                </a:lnTo>
                <a:lnTo>
                  <a:pt x="94448" y="101694"/>
                </a:lnTo>
                <a:lnTo>
                  <a:pt x="94448" y="102135"/>
                </a:lnTo>
                <a:lnTo>
                  <a:pt x="93790" y="109220"/>
                </a:lnTo>
                <a:lnTo>
                  <a:pt x="88505" y="121964"/>
                </a:lnTo>
                <a:lnTo>
                  <a:pt x="78370" y="130863"/>
                </a:lnTo>
                <a:lnTo>
                  <a:pt x="91940" y="156866"/>
                </a:lnTo>
                <a:lnTo>
                  <a:pt x="103865" y="149644"/>
                </a:lnTo>
                <a:lnTo>
                  <a:pt x="113687" y="140143"/>
                </a:lnTo>
                <a:lnTo>
                  <a:pt x="121093" y="128735"/>
                </a:lnTo>
                <a:lnTo>
                  <a:pt x="125767" y="115795"/>
                </a:lnTo>
                <a:lnTo>
                  <a:pt x="127395" y="101694"/>
                </a:lnTo>
                <a:lnTo>
                  <a:pt x="127395" y="101263"/>
                </a:lnTo>
                <a:lnTo>
                  <a:pt x="125994" y="88134"/>
                </a:lnTo>
                <a:lnTo>
                  <a:pt x="121515" y="75076"/>
                </a:lnTo>
                <a:lnTo>
                  <a:pt x="114266" y="63573"/>
                </a:lnTo>
                <a:lnTo>
                  <a:pt x="104563" y="53991"/>
                </a:lnTo>
                <a:lnTo>
                  <a:pt x="92725" y="46694"/>
                </a:lnTo>
                <a:lnTo>
                  <a:pt x="79069" y="42048"/>
                </a:lnTo>
                <a:lnTo>
                  <a:pt x="63913" y="40419"/>
                </a:lnTo>
                <a:lnTo>
                  <a:pt x="49175" y="41962"/>
                </a:lnTo>
                <a:lnTo>
                  <a:pt x="35463" y="46530"/>
                </a:lnTo>
                <a:lnTo>
                  <a:pt x="23537" y="53751"/>
                </a:lnTo>
                <a:lnTo>
                  <a:pt x="13712" y="63251"/>
                </a:lnTo>
                <a:lnTo>
                  <a:pt x="6304" y="74658"/>
                </a:lnTo>
                <a:lnTo>
                  <a:pt x="1628" y="87596"/>
                </a:lnTo>
                <a:lnTo>
                  <a:pt x="0" y="101694"/>
                </a:lnTo>
                <a:lnTo>
                  <a:pt x="0" y="102135"/>
                </a:lnTo>
                <a:lnTo>
                  <a:pt x="1400" y="115264"/>
                </a:lnTo>
                <a:lnTo>
                  <a:pt x="5879" y="128322"/>
                </a:lnTo>
                <a:lnTo>
                  <a:pt x="13129" y="139825"/>
                </a:lnTo>
                <a:lnTo>
                  <a:pt x="22831" y="149408"/>
                </a:lnTo>
                <a:lnTo>
                  <a:pt x="34669" y="156704"/>
                </a:lnTo>
                <a:lnTo>
                  <a:pt x="48325" y="161350"/>
                </a:lnTo>
                <a:lnTo>
                  <a:pt x="55961" y="133211"/>
                </a:lnTo>
                <a:close/>
              </a:path>
              <a:path w="102577" h="162980">
                <a:moveTo>
                  <a:pt x="91940" y="156866"/>
                </a:moveTo>
                <a:lnTo>
                  <a:pt x="78370" y="130863"/>
                </a:lnTo>
                <a:lnTo>
                  <a:pt x="63913" y="134210"/>
                </a:lnTo>
                <a:lnTo>
                  <a:pt x="55961" y="133211"/>
                </a:lnTo>
                <a:lnTo>
                  <a:pt x="48325" y="161350"/>
                </a:lnTo>
                <a:lnTo>
                  <a:pt x="63481" y="162980"/>
                </a:lnTo>
                <a:lnTo>
                  <a:pt x="78229" y="161435"/>
                </a:lnTo>
                <a:lnTo>
                  <a:pt x="91940" y="156866"/>
                </a:lnTo>
                <a:close/>
              </a:path>
              <a:path w="102577" h="162980">
                <a:moveTo>
                  <a:pt x="24827" y="0"/>
                </a:moveTo>
                <a:lnTo>
                  <a:pt x="24827" y="29652"/>
                </a:lnTo>
                <a:lnTo>
                  <a:pt x="56892" y="29652"/>
                </a:lnTo>
                <a:lnTo>
                  <a:pt x="56892" y="0"/>
                </a:lnTo>
                <a:lnTo>
                  <a:pt x="24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519726" y="8010261"/>
            <a:ext cx="32064" cy="0"/>
          </a:xfrm>
          <a:custGeom>
            <a:avLst/>
            <a:gdLst/>
            <a:ahLst/>
            <a:cxnLst/>
            <a:rect l="l" t="t" r="r" b="b"/>
            <a:pathLst>
              <a:path w="32064">
                <a:moveTo>
                  <a:pt x="0" y="0"/>
                </a:moveTo>
                <a:lnTo>
                  <a:pt x="32064" y="0"/>
                </a:lnTo>
              </a:path>
            </a:pathLst>
          </a:custGeom>
          <a:ln w="309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474042" y="8010261"/>
            <a:ext cx="32064" cy="0"/>
          </a:xfrm>
          <a:custGeom>
            <a:avLst/>
            <a:gdLst/>
            <a:ahLst/>
            <a:cxnLst/>
            <a:rect l="l" t="t" r="r" b="b"/>
            <a:pathLst>
              <a:path w="32064">
                <a:moveTo>
                  <a:pt x="0" y="0"/>
                </a:moveTo>
                <a:lnTo>
                  <a:pt x="32064" y="0"/>
                </a:lnTo>
              </a:path>
            </a:pathLst>
          </a:custGeom>
          <a:ln w="309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628934" y="8035852"/>
            <a:ext cx="33531" cy="53275"/>
          </a:xfrm>
          <a:custGeom>
            <a:avLst/>
            <a:gdLst/>
            <a:ahLst/>
            <a:cxnLst/>
            <a:rect l="l" t="t" r="r" b="b"/>
            <a:pathLst>
              <a:path w="33531" h="53275">
                <a:moveTo>
                  <a:pt x="0" y="53275"/>
                </a:moveTo>
                <a:lnTo>
                  <a:pt x="4261" y="39902"/>
                </a:lnTo>
                <a:lnTo>
                  <a:pt x="14318" y="30942"/>
                </a:lnTo>
                <a:lnTo>
                  <a:pt x="28501" y="27671"/>
                </a:lnTo>
                <a:lnTo>
                  <a:pt x="33531" y="1969"/>
                </a:lnTo>
                <a:lnTo>
                  <a:pt x="18842" y="0"/>
                </a:lnTo>
                <a:lnTo>
                  <a:pt x="5917" y="1545"/>
                </a:lnTo>
                <a:lnTo>
                  <a:pt x="0" y="53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595503" y="8037398"/>
            <a:ext cx="123659" cy="153962"/>
          </a:xfrm>
          <a:custGeom>
            <a:avLst/>
            <a:gdLst/>
            <a:ahLst/>
            <a:cxnLst/>
            <a:rect l="l" t="t" r="r" b="b"/>
            <a:pathLst>
              <a:path w="123659" h="153962">
                <a:moveTo>
                  <a:pt x="57990" y="153962"/>
                </a:moveTo>
                <a:lnTo>
                  <a:pt x="75958" y="152771"/>
                </a:lnTo>
                <a:lnTo>
                  <a:pt x="88912" y="149824"/>
                </a:lnTo>
                <a:lnTo>
                  <a:pt x="99834" y="144988"/>
                </a:lnTo>
                <a:lnTo>
                  <a:pt x="108725" y="138155"/>
                </a:lnTo>
                <a:lnTo>
                  <a:pt x="114489" y="130915"/>
                </a:lnTo>
                <a:lnTo>
                  <a:pt x="119568" y="120166"/>
                </a:lnTo>
                <a:lnTo>
                  <a:pt x="122632" y="107137"/>
                </a:lnTo>
                <a:lnTo>
                  <a:pt x="123659" y="91804"/>
                </a:lnTo>
                <a:lnTo>
                  <a:pt x="123659" y="650"/>
                </a:lnTo>
                <a:lnTo>
                  <a:pt x="90271" y="650"/>
                </a:lnTo>
                <a:lnTo>
                  <a:pt x="90271" y="16025"/>
                </a:lnTo>
                <a:lnTo>
                  <a:pt x="87796" y="13417"/>
                </a:lnTo>
                <a:lnTo>
                  <a:pt x="78485" y="5717"/>
                </a:lnTo>
                <a:lnTo>
                  <a:pt x="66962" y="423"/>
                </a:lnTo>
                <a:lnTo>
                  <a:pt x="61932" y="26125"/>
                </a:lnTo>
                <a:lnTo>
                  <a:pt x="63794" y="26175"/>
                </a:lnTo>
                <a:lnTo>
                  <a:pt x="77592" y="30164"/>
                </a:lnTo>
                <a:lnTo>
                  <a:pt x="87143" y="39648"/>
                </a:lnTo>
                <a:lnTo>
                  <a:pt x="90712" y="53365"/>
                </a:lnTo>
                <a:lnTo>
                  <a:pt x="90657" y="55630"/>
                </a:lnTo>
                <a:lnTo>
                  <a:pt x="86279" y="68907"/>
                </a:lnTo>
                <a:lnTo>
                  <a:pt x="76125" y="77795"/>
                </a:lnTo>
                <a:lnTo>
                  <a:pt x="61932" y="81037"/>
                </a:lnTo>
                <a:lnTo>
                  <a:pt x="60279" y="80999"/>
                </a:lnTo>
                <a:lnTo>
                  <a:pt x="46453" y="77119"/>
                </a:lnTo>
                <a:lnTo>
                  <a:pt x="36933" y="67675"/>
                </a:lnTo>
                <a:lnTo>
                  <a:pt x="33388" y="53807"/>
                </a:lnTo>
                <a:lnTo>
                  <a:pt x="33431" y="51729"/>
                </a:lnTo>
                <a:lnTo>
                  <a:pt x="39349" y="0"/>
                </a:lnTo>
                <a:lnTo>
                  <a:pt x="26951" y="4752"/>
                </a:lnTo>
                <a:lnTo>
                  <a:pt x="16154" y="12589"/>
                </a:lnTo>
                <a:lnTo>
                  <a:pt x="7621" y="23386"/>
                </a:lnTo>
                <a:lnTo>
                  <a:pt x="2015" y="37019"/>
                </a:lnTo>
                <a:lnTo>
                  <a:pt x="0" y="53365"/>
                </a:lnTo>
                <a:lnTo>
                  <a:pt x="0" y="53807"/>
                </a:lnTo>
                <a:lnTo>
                  <a:pt x="1869" y="69623"/>
                </a:lnTo>
                <a:lnTo>
                  <a:pt x="7308" y="83318"/>
                </a:lnTo>
                <a:lnTo>
                  <a:pt x="15694" y="94218"/>
                </a:lnTo>
                <a:lnTo>
                  <a:pt x="26400" y="102179"/>
                </a:lnTo>
                <a:lnTo>
                  <a:pt x="38802" y="107060"/>
                </a:lnTo>
                <a:lnTo>
                  <a:pt x="52274" y="108718"/>
                </a:lnTo>
                <a:lnTo>
                  <a:pt x="58019" y="108447"/>
                </a:lnTo>
                <a:lnTo>
                  <a:pt x="70972" y="105273"/>
                </a:lnTo>
                <a:lnTo>
                  <a:pt x="81550" y="98857"/>
                </a:lnTo>
                <a:lnTo>
                  <a:pt x="90712" y="89607"/>
                </a:lnTo>
                <a:lnTo>
                  <a:pt x="90712" y="95314"/>
                </a:lnTo>
                <a:lnTo>
                  <a:pt x="89660" y="105708"/>
                </a:lnTo>
                <a:lnTo>
                  <a:pt x="83956" y="117681"/>
                </a:lnTo>
                <a:lnTo>
                  <a:pt x="73158" y="124944"/>
                </a:lnTo>
                <a:lnTo>
                  <a:pt x="57108" y="127389"/>
                </a:lnTo>
                <a:lnTo>
                  <a:pt x="53660" y="127322"/>
                </a:lnTo>
                <a:lnTo>
                  <a:pt x="40524" y="125708"/>
                </a:lnTo>
                <a:lnTo>
                  <a:pt x="28628" y="122078"/>
                </a:lnTo>
                <a:lnTo>
                  <a:pt x="17356" y="116622"/>
                </a:lnTo>
                <a:lnTo>
                  <a:pt x="5932" y="141666"/>
                </a:lnTo>
                <a:lnTo>
                  <a:pt x="8209" y="142832"/>
                </a:lnTo>
                <a:lnTo>
                  <a:pt x="19539" y="147595"/>
                </a:lnTo>
                <a:lnTo>
                  <a:pt x="31717" y="151085"/>
                </a:lnTo>
                <a:lnTo>
                  <a:pt x="44586" y="153231"/>
                </a:lnTo>
                <a:lnTo>
                  <a:pt x="57990" y="153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620321" y="7990609"/>
            <a:ext cx="82583" cy="34918"/>
          </a:xfrm>
          <a:custGeom>
            <a:avLst/>
            <a:gdLst/>
            <a:ahLst/>
            <a:cxnLst/>
            <a:rect l="l" t="t" r="r" b="b"/>
            <a:pathLst>
              <a:path w="82583" h="34918">
                <a:moveTo>
                  <a:pt x="22405" y="0"/>
                </a:moveTo>
                <a:lnTo>
                  <a:pt x="0" y="0"/>
                </a:lnTo>
                <a:lnTo>
                  <a:pt x="511" y="3927"/>
                </a:lnTo>
                <a:lnTo>
                  <a:pt x="5255" y="17101"/>
                </a:lnTo>
                <a:lnTo>
                  <a:pt x="13987" y="26828"/>
                </a:lnTo>
                <a:lnTo>
                  <a:pt x="26176" y="32853"/>
                </a:lnTo>
                <a:lnTo>
                  <a:pt x="41291" y="34918"/>
                </a:lnTo>
                <a:lnTo>
                  <a:pt x="45443" y="34778"/>
                </a:lnTo>
                <a:lnTo>
                  <a:pt x="59855" y="31667"/>
                </a:lnTo>
                <a:lnTo>
                  <a:pt x="71200" y="24663"/>
                </a:lnTo>
                <a:lnTo>
                  <a:pt x="78952" y="14022"/>
                </a:lnTo>
                <a:lnTo>
                  <a:pt x="82583" y="0"/>
                </a:lnTo>
                <a:lnTo>
                  <a:pt x="60177" y="0"/>
                </a:lnTo>
                <a:lnTo>
                  <a:pt x="57549" y="7903"/>
                </a:lnTo>
                <a:lnTo>
                  <a:pt x="52274" y="13169"/>
                </a:lnTo>
                <a:lnTo>
                  <a:pt x="30309" y="13169"/>
                </a:lnTo>
                <a:lnTo>
                  <a:pt x="25033" y="7903"/>
                </a:lnTo>
                <a:lnTo>
                  <a:pt x="22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749038" y="8035853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831838" y="803663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972194" y="8035853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103325" y="8035856"/>
            <a:ext cx="109382" cy="122561"/>
          </a:xfrm>
          <a:custGeom>
            <a:avLst/>
            <a:gdLst/>
            <a:ahLst/>
            <a:cxnLst/>
            <a:rect l="l" t="t" r="r" b="b"/>
            <a:pathLst>
              <a:path w="109382" h="122561">
                <a:moveTo>
                  <a:pt x="33389" y="55090"/>
                </a:moveTo>
                <a:lnTo>
                  <a:pt x="38404" y="41717"/>
                </a:lnTo>
                <a:lnTo>
                  <a:pt x="48137" y="32319"/>
                </a:lnTo>
                <a:lnTo>
                  <a:pt x="61501" y="28769"/>
                </a:lnTo>
                <a:lnTo>
                  <a:pt x="66448" y="29088"/>
                </a:lnTo>
                <a:lnTo>
                  <a:pt x="78395" y="33335"/>
                </a:lnTo>
                <a:lnTo>
                  <a:pt x="88300" y="41723"/>
                </a:lnTo>
                <a:lnTo>
                  <a:pt x="108725" y="19768"/>
                </a:lnTo>
                <a:lnTo>
                  <a:pt x="99757" y="11403"/>
                </a:lnTo>
                <a:lnTo>
                  <a:pt x="89336" y="5230"/>
                </a:lnTo>
                <a:lnTo>
                  <a:pt x="76826" y="1347"/>
                </a:lnTo>
                <a:lnTo>
                  <a:pt x="61716" y="0"/>
                </a:lnTo>
                <a:lnTo>
                  <a:pt x="48840" y="1231"/>
                </a:lnTo>
                <a:lnTo>
                  <a:pt x="35115" y="5618"/>
                </a:lnTo>
                <a:lnTo>
                  <a:pt x="23240" y="12794"/>
                </a:lnTo>
                <a:lnTo>
                  <a:pt x="13503" y="22354"/>
                </a:lnTo>
                <a:lnTo>
                  <a:pt x="6193" y="33892"/>
                </a:lnTo>
                <a:lnTo>
                  <a:pt x="1596" y="47001"/>
                </a:lnTo>
                <a:lnTo>
                  <a:pt x="0" y="61275"/>
                </a:lnTo>
                <a:lnTo>
                  <a:pt x="0" y="61716"/>
                </a:lnTo>
                <a:lnTo>
                  <a:pt x="1049" y="73278"/>
                </a:lnTo>
                <a:lnTo>
                  <a:pt x="5142" y="86677"/>
                </a:lnTo>
                <a:lnTo>
                  <a:pt x="12032" y="98533"/>
                </a:lnTo>
                <a:lnTo>
                  <a:pt x="21406" y="108447"/>
                </a:lnTo>
                <a:lnTo>
                  <a:pt x="32949" y="116023"/>
                </a:lnTo>
                <a:lnTo>
                  <a:pt x="46347" y="120860"/>
                </a:lnTo>
                <a:lnTo>
                  <a:pt x="61285" y="122561"/>
                </a:lnTo>
                <a:lnTo>
                  <a:pt x="63778" y="122526"/>
                </a:lnTo>
                <a:lnTo>
                  <a:pt x="78613" y="120606"/>
                </a:lnTo>
                <a:lnTo>
                  <a:pt x="90680" y="116077"/>
                </a:lnTo>
                <a:lnTo>
                  <a:pt x="100696" y="109401"/>
                </a:lnTo>
                <a:lnTo>
                  <a:pt x="109382" y="101037"/>
                </a:lnTo>
                <a:lnTo>
                  <a:pt x="89839" y="81269"/>
                </a:lnTo>
                <a:lnTo>
                  <a:pt x="86265" y="84472"/>
                </a:lnTo>
                <a:lnTo>
                  <a:pt x="75539" y="91308"/>
                </a:lnTo>
                <a:lnTo>
                  <a:pt x="62815" y="93791"/>
                </a:lnTo>
                <a:lnTo>
                  <a:pt x="55703" y="93002"/>
                </a:lnTo>
                <a:lnTo>
                  <a:pt x="43542" y="86785"/>
                </a:lnTo>
                <a:lnTo>
                  <a:pt x="35716" y="75686"/>
                </a:lnTo>
                <a:lnTo>
                  <a:pt x="32947" y="61275"/>
                </a:lnTo>
                <a:lnTo>
                  <a:pt x="32947" y="60844"/>
                </a:lnTo>
                <a:lnTo>
                  <a:pt x="33389" y="5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235110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252682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319022" y="7995435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361412" y="803663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501767" y="8035853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594233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611805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659913" y="8035853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5"/>
                </a:lnTo>
                <a:lnTo>
                  <a:pt x="41677" y="9861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797407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814979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863084" y="8035853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5"/>
                </a:lnTo>
                <a:lnTo>
                  <a:pt x="41677" y="9861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065810" y="8097133"/>
            <a:ext cx="36044" cy="160342"/>
          </a:xfrm>
          <a:custGeom>
            <a:avLst/>
            <a:gdLst/>
            <a:ahLst/>
            <a:cxnLst/>
            <a:rect l="l" t="t" r="r" b="b"/>
            <a:pathLst>
              <a:path w="36044" h="160342">
                <a:moveTo>
                  <a:pt x="32956" y="0"/>
                </a:moveTo>
                <a:lnTo>
                  <a:pt x="33398" y="58647"/>
                </a:lnTo>
                <a:lnTo>
                  <a:pt x="33398" y="43272"/>
                </a:lnTo>
                <a:lnTo>
                  <a:pt x="36044" y="15351"/>
                </a:lnTo>
                <a:lnTo>
                  <a:pt x="32956" y="0"/>
                </a:lnTo>
                <a:close/>
              </a:path>
              <a:path w="36044" h="160342">
                <a:moveTo>
                  <a:pt x="99185" y="52030"/>
                </a:moveTo>
                <a:lnTo>
                  <a:pt x="109084" y="43253"/>
                </a:lnTo>
                <a:lnTo>
                  <a:pt x="116825" y="31598"/>
                </a:lnTo>
                <a:lnTo>
                  <a:pt x="121868" y="17151"/>
                </a:lnTo>
                <a:lnTo>
                  <a:pt x="123669" y="0"/>
                </a:lnTo>
                <a:lnTo>
                  <a:pt x="123669" y="-431"/>
                </a:lnTo>
                <a:lnTo>
                  <a:pt x="123389" y="-7352"/>
                </a:lnTo>
                <a:lnTo>
                  <a:pt x="120231" y="-23472"/>
                </a:lnTo>
                <a:lnTo>
                  <a:pt x="114019" y="-36855"/>
                </a:lnTo>
                <a:lnTo>
                  <a:pt x="105325" y="-47413"/>
                </a:lnTo>
                <a:lnTo>
                  <a:pt x="94721" y="-55062"/>
                </a:lnTo>
                <a:lnTo>
                  <a:pt x="82779" y="-59715"/>
                </a:lnTo>
                <a:lnTo>
                  <a:pt x="70071" y="-61285"/>
                </a:lnTo>
                <a:lnTo>
                  <a:pt x="66087" y="-61136"/>
                </a:lnTo>
                <a:lnTo>
                  <a:pt x="52556" y="-57956"/>
                </a:lnTo>
                <a:lnTo>
                  <a:pt x="41838" y="-51327"/>
                </a:lnTo>
                <a:lnTo>
                  <a:pt x="33398" y="-42174"/>
                </a:lnTo>
                <a:lnTo>
                  <a:pt x="33398" y="-101694"/>
                </a:lnTo>
                <a:lnTo>
                  <a:pt x="0" y="-101694"/>
                </a:lnTo>
                <a:lnTo>
                  <a:pt x="0" y="58647"/>
                </a:lnTo>
                <a:lnTo>
                  <a:pt x="33398" y="58647"/>
                </a:lnTo>
                <a:lnTo>
                  <a:pt x="32956" y="0"/>
                </a:lnTo>
                <a:lnTo>
                  <a:pt x="32956" y="-431"/>
                </a:lnTo>
                <a:lnTo>
                  <a:pt x="33494" y="-7150"/>
                </a:lnTo>
                <a:lnTo>
                  <a:pt x="38860" y="-20837"/>
                </a:lnTo>
                <a:lnTo>
                  <a:pt x="48719" y="-29758"/>
                </a:lnTo>
                <a:lnTo>
                  <a:pt x="61511" y="-32947"/>
                </a:lnTo>
                <a:lnTo>
                  <a:pt x="67110" y="-32375"/>
                </a:lnTo>
                <a:lnTo>
                  <a:pt x="78904" y="-26705"/>
                </a:lnTo>
                <a:lnTo>
                  <a:pt x="87167" y="-15738"/>
                </a:lnTo>
                <a:lnTo>
                  <a:pt x="90280" y="-431"/>
                </a:lnTo>
                <a:lnTo>
                  <a:pt x="90280" y="0"/>
                </a:lnTo>
                <a:lnTo>
                  <a:pt x="89709" y="6927"/>
                </a:lnTo>
                <a:lnTo>
                  <a:pt x="84244" y="20565"/>
                </a:lnTo>
                <a:lnTo>
                  <a:pt x="74306" y="29377"/>
                </a:lnTo>
                <a:lnTo>
                  <a:pt x="61511" y="32505"/>
                </a:lnTo>
                <a:lnTo>
                  <a:pt x="56053" y="31962"/>
                </a:lnTo>
                <a:lnTo>
                  <a:pt x="44264" y="26326"/>
                </a:lnTo>
                <a:lnTo>
                  <a:pt x="36044" y="15351"/>
                </a:lnTo>
                <a:lnTo>
                  <a:pt x="33398" y="43272"/>
                </a:lnTo>
                <a:lnTo>
                  <a:pt x="34931" y="45042"/>
                </a:lnTo>
                <a:lnTo>
                  <a:pt x="43797" y="52990"/>
                </a:lnTo>
                <a:lnTo>
                  <a:pt x="55283" y="58673"/>
                </a:lnTo>
                <a:lnTo>
                  <a:pt x="70071" y="60844"/>
                </a:lnTo>
                <a:lnTo>
                  <a:pt x="75084" y="60610"/>
                </a:lnTo>
                <a:lnTo>
                  <a:pt x="87671" y="57845"/>
                </a:lnTo>
                <a:lnTo>
                  <a:pt x="99185" y="5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214737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232308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298649" y="7995435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341475" y="8035852"/>
            <a:ext cx="123659" cy="155508"/>
          </a:xfrm>
          <a:custGeom>
            <a:avLst/>
            <a:gdLst/>
            <a:ahLst/>
            <a:cxnLst/>
            <a:rect l="l" t="t" r="r" b="b"/>
            <a:pathLst>
              <a:path w="123659" h="155508">
                <a:moveTo>
                  <a:pt x="57980" y="155508"/>
                </a:moveTo>
                <a:lnTo>
                  <a:pt x="75961" y="154315"/>
                </a:lnTo>
                <a:lnTo>
                  <a:pt x="88915" y="151369"/>
                </a:lnTo>
                <a:lnTo>
                  <a:pt x="99836" y="146533"/>
                </a:lnTo>
                <a:lnTo>
                  <a:pt x="108725" y="139701"/>
                </a:lnTo>
                <a:lnTo>
                  <a:pt x="114489" y="132460"/>
                </a:lnTo>
                <a:lnTo>
                  <a:pt x="119568" y="121712"/>
                </a:lnTo>
                <a:lnTo>
                  <a:pt x="122632" y="108683"/>
                </a:lnTo>
                <a:lnTo>
                  <a:pt x="123659" y="93350"/>
                </a:lnTo>
                <a:lnTo>
                  <a:pt x="123659" y="2196"/>
                </a:lnTo>
                <a:lnTo>
                  <a:pt x="90271" y="2196"/>
                </a:lnTo>
                <a:lnTo>
                  <a:pt x="90271" y="17571"/>
                </a:lnTo>
                <a:lnTo>
                  <a:pt x="87796" y="14963"/>
                </a:lnTo>
                <a:lnTo>
                  <a:pt x="78485" y="7263"/>
                </a:lnTo>
                <a:lnTo>
                  <a:pt x="66962" y="1969"/>
                </a:lnTo>
                <a:lnTo>
                  <a:pt x="61932" y="27671"/>
                </a:lnTo>
                <a:lnTo>
                  <a:pt x="63794" y="27721"/>
                </a:lnTo>
                <a:lnTo>
                  <a:pt x="77592" y="31710"/>
                </a:lnTo>
                <a:lnTo>
                  <a:pt x="87143" y="41194"/>
                </a:lnTo>
                <a:lnTo>
                  <a:pt x="90712" y="54911"/>
                </a:lnTo>
                <a:lnTo>
                  <a:pt x="90657" y="57176"/>
                </a:lnTo>
                <a:lnTo>
                  <a:pt x="86279" y="70453"/>
                </a:lnTo>
                <a:lnTo>
                  <a:pt x="76125" y="79341"/>
                </a:lnTo>
                <a:lnTo>
                  <a:pt x="61932" y="82583"/>
                </a:lnTo>
                <a:lnTo>
                  <a:pt x="60270" y="82544"/>
                </a:lnTo>
                <a:lnTo>
                  <a:pt x="46446" y="78662"/>
                </a:lnTo>
                <a:lnTo>
                  <a:pt x="36924" y="69219"/>
                </a:lnTo>
                <a:lnTo>
                  <a:pt x="33378" y="55353"/>
                </a:lnTo>
                <a:lnTo>
                  <a:pt x="33422" y="53267"/>
                </a:lnTo>
                <a:lnTo>
                  <a:pt x="39349" y="1545"/>
                </a:lnTo>
                <a:lnTo>
                  <a:pt x="26951" y="6298"/>
                </a:lnTo>
                <a:lnTo>
                  <a:pt x="16154" y="14135"/>
                </a:lnTo>
                <a:lnTo>
                  <a:pt x="7621" y="24932"/>
                </a:lnTo>
                <a:lnTo>
                  <a:pt x="2015" y="38565"/>
                </a:lnTo>
                <a:lnTo>
                  <a:pt x="0" y="54911"/>
                </a:lnTo>
                <a:lnTo>
                  <a:pt x="0" y="55353"/>
                </a:lnTo>
                <a:lnTo>
                  <a:pt x="1869" y="71168"/>
                </a:lnTo>
                <a:lnTo>
                  <a:pt x="7308" y="84864"/>
                </a:lnTo>
                <a:lnTo>
                  <a:pt x="15694" y="95763"/>
                </a:lnTo>
                <a:lnTo>
                  <a:pt x="26400" y="103725"/>
                </a:lnTo>
                <a:lnTo>
                  <a:pt x="38802" y="108606"/>
                </a:lnTo>
                <a:lnTo>
                  <a:pt x="52274" y="110264"/>
                </a:lnTo>
                <a:lnTo>
                  <a:pt x="58019" y="109993"/>
                </a:lnTo>
                <a:lnTo>
                  <a:pt x="70972" y="106819"/>
                </a:lnTo>
                <a:lnTo>
                  <a:pt x="81550" y="100403"/>
                </a:lnTo>
                <a:lnTo>
                  <a:pt x="90712" y="91153"/>
                </a:lnTo>
                <a:lnTo>
                  <a:pt x="90712" y="96860"/>
                </a:lnTo>
                <a:lnTo>
                  <a:pt x="89660" y="107254"/>
                </a:lnTo>
                <a:lnTo>
                  <a:pt x="83956" y="119227"/>
                </a:lnTo>
                <a:lnTo>
                  <a:pt x="73158" y="126490"/>
                </a:lnTo>
                <a:lnTo>
                  <a:pt x="57108" y="128934"/>
                </a:lnTo>
                <a:lnTo>
                  <a:pt x="53660" y="128868"/>
                </a:lnTo>
                <a:lnTo>
                  <a:pt x="40524" y="127254"/>
                </a:lnTo>
                <a:lnTo>
                  <a:pt x="28628" y="123624"/>
                </a:lnTo>
                <a:lnTo>
                  <a:pt x="17356" y="118168"/>
                </a:lnTo>
                <a:lnTo>
                  <a:pt x="5932" y="143211"/>
                </a:lnTo>
                <a:lnTo>
                  <a:pt x="8201" y="144374"/>
                </a:lnTo>
                <a:lnTo>
                  <a:pt x="19532" y="149138"/>
                </a:lnTo>
                <a:lnTo>
                  <a:pt x="31711" y="152630"/>
                </a:lnTo>
                <a:lnTo>
                  <a:pt x="44579" y="154776"/>
                </a:lnTo>
                <a:lnTo>
                  <a:pt x="57980" y="155508"/>
                </a:lnTo>
                <a:close/>
              </a:path>
              <a:path w="123659" h="155508">
                <a:moveTo>
                  <a:pt x="33422" y="53267"/>
                </a:moveTo>
                <a:lnTo>
                  <a:pt x="37688" y="39898"/>
                </a:lnTo>
                <a:lnTo>
                  <a:pt x="47749" y="30941"/>
                </a:lnTo>
                <a:lnTo>
                  <a:pt x="61932" y="27671"/>
                </a:lnTo>
                <a:lnTo>
                  <a:pt x="66962" y="1969"/>
                </a:lnTo>
                <a:lnTo>
                  <a:pt x="52274" y="0"/>
                </a:lnTo>
                <a:lnTo>
                  <a:pt x="39349" y="1545"/>
                </a:lnTo>
                <a:lnTo>
                  <a:pt x="33422" y="53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495669" y="7995435"/>
            <a:ext cx="34261" cy="160342"/>
          </a:xfrm>
          <a:custGeom>
            <a:avLst/>
            <a:gdLst/>
            <a:ahLst/>
            <a:cxnLst/>
            <a:rect l="l" t="t" r="r" b="b"/>
            <a:pathLst>
              <a:path w="34261" h="160342">
                <a:moveTo>
                  <a:pt x="872" y="42615"/>
                </a:moveTo>
                <a:lnTo>
                  <a:pt x="872" y="160342"/>
                </a:lnTo>
                <a:lnTo>
                  <a:pt x="34261" y="160342"/>
                </a:lnTo>
                <a:lnTo>
                  <a:pt x="34261" y="42615"/>
                </a:lnTo>
                <a:lnTo>
                  <a:pt x="872" y="42615"/>
                </a:lnTo>
                <a:close/>
              </a:path>
              <a:path w="34261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513241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552115" y="8120634"/>
            <a:ext cx="43488" cy="70728"/>
          </a:xfrm>
          <a:custGeom>
            <a:avLst/>
            <a:gdLst/>
            <a:ahLst/>
            <a:cxnLst/>
            <a:rect l="l" t="t" r="r" b="b"/>
            <a:pathLst>
              <a:path w="43488" h="70728">
                <a:moveTo>
                  <a:pt x="2853" y="70728"/>
                </a:moveTo>
                <a:lnTo>
                  <a:pt x="11811" y="70067"/>
                </a:lnTo>
                <a:lnTo>
                  <a:pt x="25398" y="66137"/>
                </a:lnTo>
                <a:lnTo>
                  <a:pt x="35327" y="58352"/>
                </a:lnTo>
                <a:lnTo>
                  <a:pt x="41417" y="46322"/>
                </a:lnTo>
                <a:lnTo>
                  <a:pt x="43488" y="29652"/>
                </a:lnTo>
                <a:lnTo>
                  <a:pt x="43488" y="0"/>
                </a:lnTo>
                <a:lnTo>
                  <a:pt x="7903" y="0"/>
                </a:lnTo>
                <a:lnTo>
                  <a:pt x="7903" y="35143"/>
                </a:lnTo>
                <a:lnTo>
                  <a:pt x="21523" y="35143"/>
                </a:lnTo>
                <a:lnTo>
                  <a:pt x="21084" y="42403"/>
                </a:lnTo>
                <a:lnTo>
                  <a:pt x="14293" y="52278"/>
                </a:lnTo>
                <a:lnTo>
                  <a:pt x="0" y="56892"/>
                </a:lnTo>
                <a:lnTo>
                  <a:pt x="2853" y="7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690056" y="8097133"/>
            <a:ext cx="36035" cy="160342"/>
          </a:xfrm>
          <a:custGeom>
            <a:avLst/>
            <a:gdLst/>
            <a:ahLst/>
            <a:cxnLst/>
            <a:rect l="l" t="t" r="r" b="b"/>
            <a:pathLst>
              <a:path w="36035" h="160342">
                <a:moveTo>
                  <a:pt x="32947" y="0"/>
                </a:moveTo>
                <a:lnTo>
                  <a:pt x="33378" y="58647"/>
                </a:lnTo>
                <a:lnTo>
                  <a:pt x="33378" y="43272"/>
                </a:lnTo>
                <a:lnTo>
                  <a:pt x="36035" y="15353"/>
                </a:lnTo>
                <a:lnTo>
                  <a:pt x="32947" y="0"/>
                </a:lnTo>
                <a:close/>
              </a:path>
              <a:path w="36035" h="160342">
                <a:moveTo>
                  <a:pt x="99176" y="52030"/>
                </a:moveTo>
                <a:lnTo>
                  <a:pt x="109074" y="43253"/>
                </a:lnTo>
                <a:lnTo>
                  <a:pt x="116816" y="31598"/>
                </a:lnTo>
                <a:lnTo>
                  <a:pt x="121858" y="17151"/>
                </a:lnTo>
                <a:lnTo>
                  <a:pt x="123659" y="0"/>
                </a:lnTo>
                <a:lnTo>
                  <a:pt x="123659" y="-431"/>
                </a:lnTo>
                <a:lnTo>
                  <a:pt x="123379" y="-7352"/>
                </a:lnTo>
                <a:lnTo>
                  <a:pt x="120221" y="-23472"/>
                </a:lnTo>
                <a:lnTo>
                  <a:pt x="114009" y="-36855"/>
                </a:lnTo>
                <a:lnTo>
                  <a:pt x="105315" y="-47413"/>
                </a:lnTo>
                <a:lnTo>
                  <a:pt x="94711" y="-55062"/>
                </a:lnTo>
                <a:lnTo>
                  <a:pt x="82769" y="-59715"/>
                </a:lnTo>
                <a:lnTo>
                  <a:pt x="70061" y="-61285"/>
                </a:lnTo>
                <a:lnTo>
                  <a:pt x="66069" y="-61136"/>
                </a:lnTo>
                <a:lnTo>
                  <a:pt x="52545" y="-57953"/>
                </a:lnTo>
                <a:lnTo>
                  <a:pt x="41825" y="-51326"/>
                </a:lnTo>
                <a:lnTo>
                  <a:pt x="33378" y="-42174"/>
                </a:lnTo>
                <a:lnTo>
                  <a:pt x="33378" y="-101694"/>
                </a:lnTo>
                <a:lnTo>
                  <a:pt x="0" y="-101694"/>
                </a:lnTo>
                <a:lnTo>
                  <a:pt x="0" y="58647"/>
                </a:lnTo>
                <a:lnTo>
                  <a:pt x="33378" y="58647"/>
                </a:lnTo>
                <a:lnTo>
                  <a:pt x="32947" y="0"/>
                </a:lnTo>
                <a:lnTo>
                  <a:pt x="32947" y="-431"/>
                </a:lnTo>
                <a:lnTo>
                  <a:pt x="33483" y="-7143"/>
                </a:lnTo>
                <a:lnTo>
                  <a:pt x="38847" y="-20834"/>
                </a:lnTo>
                <a:lnTo>
                  <a:pt x="48704" y="-29757"/>
                </a:lnTo>
                <a:lnTo>
                  <a:pt x="61491" y="-32947"/>
                </a:lnTo>
                <a:lnTo>
                  <a:pt x="67099" y="-32374"/>
                </a:lnTo>
                <a:lnTo>
                  <a:pt x="78896" y="-26703"/>
                </a:lnTo>
                <a:lnTo>
                  <a:pt x="87158" y="-15736"/>
                </a:lnTo>
                <a:lnTo>
                  <a:pt x="90271" y="-431"/>
                </a:lnTo>
                <a:lnTo>
                  <a:pt x="90271" y="0"/>
                </a:lnTo>
                <a:lnTo>
                  <a:pt x="89698" y="6934"/>
                </a:lnTo>
                <a:lnTo>
                  <a:pt x="84232" y="20569"/>
                </a:lnTo>
                <a:lnTo>
                  <a:pt x="74291" y="29378"/>
                </a:lnTo>
                <a:lnTo>
                  <a:pt x="61491" y="32505"/>
                </a:lnTo>
                <a:lnTo>
                  <a:pt x="56042" y="31963"/>
                </a:lnTo>
                <a:lnTo>
                  <a:pt x="44255" y="26329"/>
                </a:lnTo>
                <a:lnTo>
                  <a:pt x="36035" y="15353"/>
                </a:lnTo>
                <a:lnTo>
                  <a:pt x="33378" y="43272"/>
                </a:lnTo>
                <a:lnTo>
                  <a:pt x="34918" y="45048"/>
                </a:lnTo>
                <a:lnTo>
                  <a:pt x="43789" y="52993"/>
                </a:lnTo>
                <a:lnTo>
                  <a:pt x="55276" y="58674"/>
                </a:lnTo>
                <a:lnTo>
                  <a:pt x="70061" y="60844"/>
                </a:lnTo>
                <a:lnTo>
                  <a:pt x="75074" y="60610"/>
                </a:lnTo>
                <a:lnTo>
                  <a:pt x="87662" y="57845"/>
                </a:lnTo>
                <a:lnTo>
                  <a:pt x="99176" y="5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838966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856538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904651" y="8035853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997112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014684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062796" y="7995437"/>
            <a:ext cx="113991" cy="160342"/>
          </a:xfrm>
          <a:custGeom>
            <a:avLst/>
            <a:gdLst/>
            <a:ahLst/>
            <a:cxnLst/>
            <a:rect l="l" t="t" r="r" b="b"/>
            <a:pathLst>
              <a:path w="113991" h="160342">
                <a:moveTo>
                  <a:pt x="0" y="0"/>
                </a:moveTo>
                <a:lnTo>
                  <a:pt x="0" y="160342"/>
                </a:lnTo>
                <a:lnTo>
                  <a:pt x="33378" y="160342"/>
                </a:lnTo>
                <a:lnTo>
                  <a:pt x="33378" y="124541"/>
                </a:lnTo>
                <a:lnTo>
                  <a:pt x="45027" y="112235"/>
                </a:lnTo>
                <a:lnTo>
                  <a:pt x="75778" y="160342"/>
                </a:lnTo>
                <a:lnTo>
                  <a:pt x="113991" y="160342"/>
                </a:lnTo>
                <a:lnTo>
                  <a:pt x="67649" y="88957"/>
                </a:lnTo>
                <a:lnTo>
                  <a:pt x="112461" y="42615"/>
                </a:lnTo>
                <a:lnTo>
                  <a:pt x="72483" y="42615"/>
                </a:lnTo>
                <a:lnTo>
                  <a:pt x="33378" y="85446"/>
                </a:lnTo>
                <a:lnTo>
                  <a:pt x="333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193481" y="7995435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211053" y="799269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259159" y="8035853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37" y="249"/>
                </a:lnTo>
                <a:lnTo>
                  <a:pt x="122015" y="3222"/>
                </a:lnTo>
                <a:lnTo>
                  <a:pt x="110979" y="9419"/>
                </a:lnTo>
                <a:lnTo>
                  <a:pt x="101253" y="18670"/>
                </a:lnTo>
                <a:lnTo>
                  <a:pt x="93361" y="8575"/>
                </a:lnTo>
                <a:lnTo>
                  <a:pt x="82169" y="2208"/>
                </a:lnTo>
                <a:lnTo>
                  <a:pt x="68090" y="0"/>
                </a:lnTo>
                <a:lnTo>
                  <a:pt x="66291" y="34"/>
                </a:lnTo>
                <a:lnTo>
                  <a:pt x="52365" y="3077"/>
                </a:lnTo>
                <a:lnTo>
                  <a:pt x="41685" y="9903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186" y="46099"/>
                </a:lnTo>
                <a:lnTo>
                  <a:pt x="40934" y="34286"/>
                </a:lnTo>
                <a:lnTo>
                  <a:pt x="53588" y="30309"/>
                </a:lnTo>
                <a:lnTo>
                  <a:pt x="59755" y="31082"/>
                </a:lnTo>
                <a:lnTo>
                  <a:pt x="69687" y="38684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4" y="46105"/>
                </a:lnTo>
                <a:lnTo>
                  <a:pt x="114076" y="34287"/>
                </a:lnTo>
                <a:lnTo>
                  <a:pt x="126728" y="30309"/>
                </a:lnTo>
                <a:lnTo>
                  <a:pt x="132896" y="31082"/>
                </a:lnTo>
                <a:lnTo>
                  <a:pt x="142828" y="38684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258512" y="8329075"/>
            <a:ext cx="122561" cy="153537"/>
          </a:xfrm>
          <a:custGeom>
            <a:avLst/>
            <a:gdLst/>
            <a:ahLst/>
            <a:cxnLst/>
            <a:rect l="l" t="t" r="r" b="b"/>
            <a:pathLst>
              <a:path w="122561" h="153537">
                <a:moveTo>
                  <a:pt x="20209" y="121247"/>
                </a:moveTo>
                <a:lnTo>
                  <a:pt x="9001" y="145408"/>
                </a:lnTo>
                <a:lnTo>
                  <a:pt x="13525" y="147858"/>
                </a:lnTo>
                <a:lnTo>
                  <a:pt x="25073" y="152039"/>
                </a:lnTo>
                <a:lnTo>
                  <a:pt x="38653" y="153537"/>
                </a:lnTo>
                <a:lnTo>
                  <a:pt x="51851" y="151758"/>
                </a:lnTo>
                <a:lnTo>
                  <a:pt x="62095" y="146046"/>
                </a:lnTo>
                <a:lnTo>
                  <a:pt x="70279" y="135842"/>
                </a:lnTo>
                <a:lnTo>
                  <a:pt x="77307" y="120590"/>
                </a:lnTo>
                <a:lnTo>
                  <a:pt x="122561" y="0"/>
                </a:lnTo>
                <a:lnTo>
                  <a:pt x="87858" y="0"/>
                </a:lnTo>
                <a:lnTo>
                  <a:pt x="62158" y="80171"/>
                </a:lnTo>
                <a:lnTo>
                  <a:pt x="35359" y="0"/>
                </a:lnTo>
                <a:lnTo>
                  <a:pt x="0" y="0"/>
                </a:lnTo>
                <a:lnTo>
                  <a:pt x="46125" y="118178"/>
                </a:lnTo>
                <a:lnTo>
                  <a:pt x="43272" y="124100"/>
                </a:lnTo>
                <a:lnTo>
                  <a:pt x="40193" y="125855"/>
                </a:lnTo>
                <a:lnTo>
                  <a:pt x="30083" y="125855"/>
                </a:lnTo>
                <a:lnTo>
                  <a:pt x="24592" y="123884"/>
                </a:lnTo>
                <a:lnTo>
                  <a:pt x="20209" y="121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388545" y="832766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520322" y="8298991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07"/>
                </a:lnTo>
                <a:lnTo>
                  <a:pt x="74689" y="142986"/>
                </a:lnTo>
                <a:lnTo>
                  <a:pt x="74689" y="11618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2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83"/>
                </a:lnTo>
                <a:lnTo>
                  <a:pt x="47449" y="3008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83"/>
                </a:lnTo>
                <a:lnTo>
                  <a:pt x="0" y="3008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32"/>
                </a:lnTo>
                <a:lnTo>
                  <a:pt x="16103" y="130113"/>
                </a:lnTo>
                <a:lnTo>
                  <a:pt x="22974" y="141800"/>
                </a:lnTo>
                <a:lnTo>
                  <a:pt x="33966" y="147982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611041" y="832766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751396" y="8326883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882526" y="832766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022881" y="8286467"/>
            <a:ext cx="114000" cy="160342"/>
          </a:xfrm>
          <a:custGeom>
            <a:avLst/>
            <a:gdLst/>
            <a:ahLst/>
            <a:cxnLst/>
            <a:rect l="l" t="t" r="r" b="b"/>
            <a:pathLst>
              <a:path w="114000" h="160342">
                <a:moveTo>
                  <a:pt x="0" y="0"/>
                </a:moveTo>
                <a:lnTo>
                  <a:pt x="0" y="160342"/>
                </a:lnTo>
                <a:lnTo>
                  <a:pt x="33388" y="160342"/>
                </a:lnTo>
                <a:lnTo>
                  <a:pt x="33388" y="124541"/>
                </a:lnTo>
                <a:lnTo>
                  <a:pt x="45027" y="112235"/>
                </a:lnTo>
                <a:lnTo>
                  <a:pt x="75778" y="160342"/>
                </a:lnTo>
                <a:lnTo>
                  <a:pt x="114000" y="160342"/>
                </a:lnTo>
                <a:lnTo>
                  <a:pt x="67649" y="88957"/>
                </a:lnTo>
                <a:lnTo>
                  <a:pt x="112461" y="42615"/>
                </a:lnTo>
                <a:lnTo>
                  <a:pt x="72483" y="42615"/>
                </a:lnTo>
                <a:lnTo>
                  <a:pt x="33388" y="85446"/>
                </a:lnTo>
                <a:lnTo>
                  <a:pt x="33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171149" y="8286468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213534" y="832766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353890" y="8326883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76435"/>
                </a:lnTo>
                <a:lnTo>
                  <a:pt x="33606" y="70485"/>
                </a:lnTo>
                <a:lnTo>
                  <a:pt x="37046" y="54779"/>
                </a:lnTo>
                <a:lnTo>
                  <a:pt x="44374" y="43680"/>
                </a:lnTo>
                <a:lnTo>
                  <a:pt x="55214" y="37092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8" y="634"/>
                </a:lnTo>
                <a:lnTo>
                  <a:pt x="48969" y="5371"/>
                </a:lnTo>
                <a:lnTo>
                  <a:pt x="39973" y="14028"/>
                </a:lnTo>
                <a:lnTo>
                  <a:pt x="33388" y="25916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446360" y="8286468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463932" y="8283722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512035" y="8326883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15" y="25"/>
                </a:lnTo>
                <a:lnTo>
                  <a:pt x="52337" y="3025"/>
                </a:lnTo>
                <a:lnTo>
                  <a:pt x="41686" y="986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649534" y="8286468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667106" y="8283722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772529" y="8298991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07"/>
                </a:lnTo>
                <a:lnTo>
                  <a:pt x="74689" y="142986"/>
                </a:lnTo>
                <a:lnTo>
                  <a:pt x="74689" y="11618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2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83"/>
                </a:lnTo>
                <a:lnTo>
                  <a:pt x="47449" y="3008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83"/>
                </a:lnTo>
                <a:lnTo>
                  <a:pt x="0" y="3008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32"/>
                </a:lnTo>
                <a:lnTo>
                  <a:pt x="16103" y="130113"/>
                </a:lnTo>
                <a:lnTo>
                  <a:pt x="22974" y="141800"/>
                </a:lnTo>
                <a:lnTo>
                  <a:pt x="33966" y="147982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863248" y="8326886"/>
            <a:ext cx="127395" cy="122561"/>
          </a:xfrm>
          <a:custGeom>
            <a:avLst/>
            <a:gdLst/>
            <a:ahLst/>
            <a:cxnLst/>
            <a:rect l="l" t="t" r="r" b="b"/>
            <a:pathLst>
              <a:path w="127395" h="122561">
                <a:moveTo>
                  <a:pt x="55961" y="92792"/>
                </a:moveTo>
                <a:lnTo>
                  <a:pt x="43773" y="86274"/>
                </a:lnTo>
                <a:lnTo>
                  <a:pt x="35802" y="75182"/>
                </a:lnTo>
                <a:lnTo>
                  <a:pt x="32947" y="61275"/>
                </a:lnTo>
                <a:lnTo>
                  <a:pt x="32947" y="60844"/>
                </a:lnTo>
                <a:lnTo>
                  <a:pt x="33605" y="53759"/>
                </a:lnTo>
                <a:lnTo>
                  <a:pt x="38889" y="41016"/>
                </a:lnTo>
                <a:lnTo>
                  <a:pt x="49024" y="32116"/>
                </a:lnTo>
                <a:lnTo>
                  <a:pt x="63481" y="28769"/>
                </a:lnTo>
                <a:lnTo>
                  <a:pt x="71426" y="29766"/>
                </a:lnTo>
                <a:lnTo>
                  <a:pt x="83618" y="36283"/>
                </a:lnTo>
                <a:lnTo>
                  <a:pt x="91591" y="47373"/>
                </a:lnTo>
                <a:lnTo>
                  <a:pt x="94448" y="61275"/>
                </a:lnTo>
                <a:lnTo>
                  <a:pt x="94448" y="61716"/>
                </a:lnTo>
                <a:lnTo>
                  <a:pt x="93790" y="68801"/>
                </a:lnTo>
                <a:lnTo>
                  <a:pt x="88505" y="81545"/>
                </a:lnTo>
                <a:lnTo>
                  <a:pt x="78370" y="90444"/>
                </a:lnTo>
                <a:lnTo>
                  <a:pt x="91940" y="116447"/>
                </a:lnTo>
                <a:lnTo>
                  <a:pt x="103865" y="109225"/>
                </a:lnTo>
                <a:lnTo>
                  <a:pt x="113687" y="99724"/>
                </a:lnTo>
                <a:lnTo>
                  <a:pt x="121093" y="88316"/>
                </a:lnTo>
                <a:lnTo>
                  <a:pt x="125767" y="75376"/>
                </a:lnTo>
                <a:lnTo>
                  <a:pt x="127395" y="61275"/>
                </a:lnTo>
                <a:lnTo>
                  <a:pt x="127395" y="60844"/>
                </a:lnTo>
                <a:lnTo>
                  <a:pt x="125994" y="47715"/>
                </a:lnTo>
                <a:lnTo>
                  <a:pt x="121515" y="34657"/>
                </a:lnTo>
                <a:lnTo>
                  <a:pt x="114266" y="23154"/>
                </a:lnTo>
                <a:lnTo>
                  <a:pt x="104563" y="13572"/>
                </a:lnTo>
                <a:lnTo>
                  <a:pt x="92725" y="6275"/>
                </a:lnTo>
                <a:lnTo>
                  <a:pt x="79069" y="1629"/>
                </a:lnTo>
                <a:lnTo>
                  <a:pt x="63913" y="0"/>
                </a:lnTo>
                <a:lnTo>
                  <a:pt x="49175" y="1543"/>
                </a:lnTo>
                <a:lnTo>
                  <a:pt x="35463" y="6111"/>
                </a:lnTo>
                <a:lnTo>
                  <a:pt x="23537" y="13332"/>
                </a:lnTo>
                <a:lnTo>
                  <a:pt x="13712" y="22832"/>
                </a:lnTo>
                <a:lnTo>
                  <a:pt x="6304" y="34239"/>
                </a:lnTo>
                <a:lnTo>
                  <a:pt x="1628" y="47177"/>
                </a:lnTo>
                <a:lnTo>
                  <a:pt x="0" y="61275"/>
                </a:lnTo>
                <a:lnTo>
                  <a:pt x="0" y="61716"/>
                </a:lnTo>
                <a:lnTo>
                  <a:pt x="1400" y="74845"/>
                </a:lnTo>
                <a:lnTo>
                  <a:pt x="5879" y="87903"/>
                </a:lnTo>
                <a:lnTo>
                  <a:pt x="13129" y="99406"/>
                </a:lnTo>
                <a:lnTo>
                  <a:pt x="22831" y="108989"/>
                </a:lnTo>
                <a:lnTo>
                  <a:pt x="34669" y="116285"/>
                </a:lnTo>
                <a:lnTo>
                  <a:pt x="48325" y="120931"/>
                </a:lnTo>
                <a:lnTo>
                  <a:pt x="55961" y="92792"/>
                </a:lnTo>
                <a:close/>
              </a:path>
              <a:path w="127395" h="122561">
                <a:moveTo>
                  <a:pt x="91940" y="116447"/>
                </a:moveTo>
                <a:lnTo>
                  <a:pt x="78370" y="90444"/>
                </a:lnTo>
                <a:lnTo>
                  <a:pt x="63913" y="93791"/>
                </a:lnTo>
                <a:lnTo>
                  <a:pt x="55961" y="92792"/>
                </a:lnTo>
                <a:lnTo>
                  <a:pt x="48325" y="120931"/>
                </a:lnTo>
                <a:lnTo>
                  <a:pt x="63481" y="122561"/>
                </a:lnTo>
                <a:lnTo>
                  <a:pt x="78229" y="121016"/>
                </a:lnTo>
                <a:lnTo>
                  <a:pt x="91940" y="116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014807" y="8326877"/>
            <a:ext cx="36035" cy="155076"/>
          </a:xfrm>
          <a:custGeom>
            <a:avLst/>
            <a:gdLst/>
            <a:ahLst/>
            <a:cxnLst/>
            <a:rect l="l" t="t" r="r" b="b"/>
            <a:pathLst>
              <a:path w="36035" h="155076">
                <a:moveTo>
                  <a:pt x="32947" y="61285"/>
                </a:moveTo>
                <a:lnTo>
                  <a:pt x="33378" y="155076"/>
                </a:lnTo>
                <a:lnTo>
                  <a:pt x="33378" y="104557"/>
                </a:lnTo>
                <a:lnTo>
                  <a:pt x="36035" y="76638"/>
                </a:lnTo>
                <a:lnTo>
                  <a:pt x="32947" y="61285"/>
                </a:lnTo>
                <a:close/>
              </a:path>
              <a:path w="36035" h="155076">
                <a:moveTo>
                  <a:pt x="99176" y="113316"/>
                </a:moveTo>
                <a:lnTo>
                  <a:pt x="109074" y="104538"/>
                </a:lnTo>
                <a:lnTo>
                  <a:pt x="116816" y="92883"/>
                </a:lnTo>
                <a:lnTo>
                  <a:pt x="121858" y="78437"/>
                </a:lnTo>
                <a:lnTo>
                  <a:pt x="123659" y="61285"/>
                </a:lnTo>
                <a:lnTo>
                  <a:pt x="123659" y="60854"/>
                </a:lnTo>
                <a:lnTo>
                  <a:pt x="123379" y="53932"/>
                </a:lnTo>
                <a:lnTo>
                  <a:pt x="120221" y="37812"/>
                </a:lnTo>
                <a:lnTo>
                  <a:pt x="114009" y="24430"/>
                </a:lnTo>
                <a:lnTo>
                  <a:pt x="105315" y="13871"/>
                </a:lnTo>
                <a:lnTo>
                  <a:pt x="94711" y="6222"/>
                </a:lnTo>
                <a:lnTo>
                  <a:pt x="82769" y="1570"/>
                </a:lnTo>
                <a:lnTo>
                  <a:pt x="70061" y="0"/>
                </a:lnTo>
                <a:lnTo>
                  <a:pt x="66069" y="149"/>
                </a:lnTo>
                <a:lnTo>
                  <a:pt x="52545" y="3331"/>
                </a:lnTo>
                <a:lnTo>
                  <a:pt x="41825" y="9959"/>
                </a:lnTo>
                <a:lnTo>
                  <a:pt x="33378" y="19111"/>
                </a:lnTo>
                <a:lnTo>
                  <a:pt x="33378" y="2206"/>
                </a:lnTo>
                <a:lnTo>
                  <a:pt x="0" y="2206"/>
                </a:lnTo>
                <a:lnTo>
                  <a:pt x="0" y="155076"/>
                </a:lnTo>
                <a:lnTo>
                  <a:pt x="33378" y="155076"/>
                </a:lnTo>
                <a:lnTo>
                  <a:pt x="32947" y="61285"/>
                </a:lnTo>
                <a:lnTo>
                  <a:pt x="32947" y="60854"/>
                </a:lnTo>
                <a:lnTo>
                  <a:pt x="33483" y="54141"/>
                </a:lnTo>
                <a:lnTo>
                  <a:pt x="38847" y="40451"/>
                </a:lnTo>
                <a:lnTo>
                  <a:pt x="48704" y="31527"/>
                </a:lnTo>
                <a:lnTo>
                  <a:pt x="61491" y="28338"/>
                </a:lnTo>
                <a:lnTo>
                  <a:pt x="67099" y="28911"/>
                </a:lnTo>
                <a:lnTo>
                  <a:pt x="78896" y="34582"/>
                </a:lnTo>
                <a:lnTo>
                  <a:pt x="87158" y="45548"/>
                </a:lnTo>
                <a:lnTo>
                  <a:pt x="90271" y="60854"/>
                </a:lnTo>
                <a:lnTo>
                  <a:pt x="90271" y="61285"/>
                </a:lnTo>
                <a:lnTo>
                  <a:pt x="89698" y="68219"/>
                </a:lnTo>
                <a:lnTo>
                  <a:pt x="84232" y="81854"/>
                </a:lnTo>
                <a:lnTo>
                  <a:pt x="74291" y="90664"/>
                </a:lnTo>
                <a:lnTo>
                  <a:pt x="61491" y="93791"/>
                </a:lnTo>
                <a:lnTo>
                  <a:pt x="56042" y="93249"/>
                </a:lnTo>
                <a:lnTo>
                  <a:pt x="44255" y="87615"/>
                </a:lnTo>
                <a:lnTo>
                  <a:pt x="36035" y="76638"/>
                </a:lnTo>
                <a:lnTo>
                  <a:pt x="33378" y="104557"/>
                </a:lnTo>
                <a:lnTo>
                  <a:pt x="34918" y="106333"/>
                </a:lnTo>
                <a:lnTo>
                  <a:pt x="43789" y="114279"/>
                </a:lnTo>
                <a:lnTo>
                  <a:pt x="55276" y="119959"/>
                </a:lnTo>
                <a:lnTo>
                  <a:pt x="70061" y="122129"/>
                </a:lnTo>
                <a:lnTo>
                  <a:pt x="75074" y="121896"/>
                </a:lnTo>
                <a:lnTo>
                  <a:pt x="87662" y="119130"/>
                </a:lnTo>
                <a:lnTo>
                  <a:pt x="99176" y="113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181301" y="8286468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228525" y="8329078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366240" y="8326883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48" y="248"/>
                </a:lnTo>
                <a:lnTo>
                  <a:pt x="122024" y="3220"/>
                </a:lnTo>
                <a:lnTo>
                  <a:pt x="110986" y="9418"/>
                </a:lnTo>
                <a:lnTo>
                  <a:pt x="101263" y="18670"/>
                </a:lnTo>
                <a:lnTo>
                  <a:pt x="93360" y="8571"/>
                </a:lnTo>
                <a:lnTo>
                  <a:pt x="82167" y="2207"/>
                </a:lnTo>
                <a:lnTo>
                  <a:pt x="68090" y="0"/>
                </a:lnTo>
                <a:lnTo>
                  <a:pt x="66301" y="34"/>
                </a:lnTo>
                <a:lnTo>
                  <a:pt x="52373" y="3075"/>
                </a:lnTo>
                <a:lnTo>
                  <a:pt x="41694" y="990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196" y="46099"/>
                </a:lnTo>
                <a:lnTo>
                  <a:pt x="40944" y="34286"/>
                </a:lnTo>
                <a:lnTo>
                  <a:pt x="53597" y="30309"/>
                </a:lnTo>
                <a:lnTo>
                  <a:pt x="59759" y="31081"/>
                </a:lnTo>
                <a:lnTo>
                  <a:pt x="69689" y="38682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6" y="46099"/>
                </a:lnTo>
                <a:lnTo>
                  <a:pt x="114085" y="34286"/>
                </a:lnTo>
                <a:lnTo>
                  <a:pt x="126738" y="30309"/>
                </a:lnTo>
                <a:lnTo>
                  <a:pt x="132900" y="31081"/>
                </a:lnTo>
                <a:lnTo>
                  <a:pt x="142830" y="38682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574028" y="8329078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5"/>
                </a:moveTo>
                <a:lnTo>
                  <a:pt x="36925" y="81091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6" y="74245"/>
                </a:lnTo>
                <a:lnTo>
                  <a:pt x="66444" y="85744"/>
                </a:lnTo>
                <a:lnTo>
                  <a:pt x="53597" y="89614"/>
                </a:lnTo>
                <a:lnTo>
                  <a:pt x="46949" y="8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711747" y="8326883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5"/>
                </a:lnTo>
                <a:lnTo>
                  <a:pt x="41677" y="9861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914478" y="8286467"/>
            <a:ext cx="107852" cy="160342"/>
          </a:xfrm>
          <a:custGeom>
            <a:avLst/>
            <a:gdLst/>
            <a:ahLst/>
            <a:cxnLst/>
            <a:rect l="l" t="t" r="r" b="b"/>
            <a:pathLst>
              <a:path w="107852" h="160342">
                <a:moveTo>
                  <a:pt x="0" y="0"/>
                </a:moveTo>
                <a:lnTo>
                  <a:pt x="0" y="160342"/>
                </a:lnTo>
                <a:lnTo>
                  <a:pt x="33388" y="160342"/>
                </a:lnTo>
                <a:lnTo>
                  <a:pt x="33388" y="94664"/>
                </a:lnTo>
                <a:lnTo>
                  <a:pt x="34336" y="86100"/>
                </a:lnTo>
                <a:lnTo>
                  <a:pt x="41408" y="74600"/>
                </a:lnTo>
                <a:lnTo>
                  <a:pt x="54254" y="70728"/>
                </a:lnTo>
                <a:lnTo>
                  <a:pt x="60903" y="71598"/>
                </a:lnTo>
                <a:lnTo>
                  <a:pt x="70927" y="79255"/>
                </a:lnTo>
                <a:lnTo>
                  <a:pt x="74464" y="94664"/>
                </a:lnTo>
                <a:lnTo>
                  <a:pt x="74464" y="160342"/>
                </a:lnTo>
                <a:lnTo>
                  <a:pt x="107852" y="160342"/>
                </a:lnTo>
                <a:lnTo>
                  <a:pt x="107852" y="84122"/>
                </a:lnTo>
                <a:lnTo>
                  <a:pt x="106970" y="73233"/>
                </a:lnTo>
                <a:lnTo>
                  <a:pt x="102422" y="59441"/>
                </a:lnTo>
                <a:lnTo>
                  <a:pt x="94226" y="49124"/>
                </a:lnTo>
                <a:lnTo>
                  <a:pt x="82628" y="42658"/>
                </a:lnTo>
                <a:lnTo>
                  <a:pt x="67874" y="40419"/>
                </a:lnTo>
                <a:lnTo>
                  <a:pt x="66321" y="40444"/>
                </a:lnTo>
                <a:lnTo>
                  <a:pt x="52339" y="43443"/>
                </a:lnTo>
                <a:lnTo>
                  <a:pt x="41687" y="50276"/>
                </a:lnTo>
                <a:lnTo>
                  <a:pt x="33388" y="59304"/>
                </a:lnTo>
                <a:lnTo>
                  <a:pt x="33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051982" y="8286468"/>
            <a:ext cx="34261" cy="160342"/>
          </a:xfrm>
          <a:custGeom>
            <a:avLst/>
            <a:gdLst/>
            <a:ahLst/>
            <a:cxnLst/>
            <a:rect l="l" t="t" r="r" b="b"/>
            <a:pathLst>
              <a:path w="34261" h="160342">
                <a:moveTo>
                  <a:pt x="872" y="42615"/>
                </a:moveTo>
                <a:lnTo>
                  <a:pt x="872" y="160342"/>
                </a:lnTo>
                <a:lnTo>
                  <a:pt x="34261" y="160342"/>
                </a:lnTo>
                <a:lnTo>
                  <a:pt x="34261" y="42615"/>
                </a:lnTo>
                <a:lnTo>
                  <a:pt x="872" y="42615"/>
                </a:lnTo>
                <a:close/>
              </a:path>
              <a:path w="34261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069554" y="8283722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113699" y="8329082"/>
            <a:ext cx="102351" cy="117727"/>
          </a:xfrm>
          <a:custGeom>
            <a:avLst/>
            <a:gdLst/>
            <a:ahLst/>
            <a:cxnLst/>
            <a:rect l="l" t="t" r="r" b="b"/>
            <a:pathLst>
              <a:path w="102351" h="117727">
                <a:moveTo>
                  <a:pt x="41291" y="90712"/>
                </a:moveTo>
                <a:lnTo>
                  <a:pt x="102351" y="23504"/>
                </a:lnTo>
                <a:lnTo>
                  <a:pt x="102351" y="0"/>
                </a:lnTo>
                <a:lnTo>
                  <a:pt x="1980" y="0"/>
                </a:lnTo>
                <a:lnTo>
                  <a:pt x="1980" y="27014"/>
                </a:lnTo>
                <a:lnTo>
                  <a:pt x="60844" y="27014"/>
                </a:lnTo>
                <a:lnTo>
                  <a:pt x="0" y="94222"/>
                </a:lnTo>
                <a:lnTo>
                  <a:pt x="0" y="117727"/>
                </a:lnTo>
                <a:lnTo>
                  <a:pt x="102351" y="117727"/>
                </a:lnTo>
                <a:lnTo>
                  <a:pt x="102351" y="90712"/>
                </a:lnTo>
                <a:lnTo>
                  <a:pt x="41291" y="90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241311" y="8326883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48" y="248"/>
                </a:lnTo>
                <a:lnTo>
                  <a:pt x="122024" y="3220"/>
                </a:lnTo>
                <a:lnTo>
                  <a:pt x="110986" y="9418"/>
                </a:lnTo>
                <a:lnTo>
                  <a:pt x="101263" y="18670"/>
                </a:lnTo>
                <a:lnTo>
                  <a:pt x="93360" y="8571"/>
                </a:lnTo>
                <a:lnTo>
                  <a:pt x="82167" y="2207"/>
                </a:lnTo>
                <a:lnTo>
                  <a:pt x="68090" y="0"/>
                </a:lnTo>
                <a:lnTo>
                  <a:pt x="66301" y="34"/>
                </a:lnTo>
                <a:lnTo>
                  <a:pt x="52373" y="3075"/>
                </a:lnTo>
                <a:lnTo>
                  <a:pt x="41694" y="990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196" y="46099"/>
                </a:lnTo>
                <a:lnTo>
                  <a:pt x="40944" y="34286"/>
                </a:lnTo>
                <a:lnTo>
                  <a:pt x="53597" y="30309"/>
                </a:lnTo>
                <a:lnTo>
                  <a:pt x="59759" y="31081"/>
                </a:lnTo>
                <a:lnTo>
                  <a:pt x="69689" y="38682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6" y="46099"/>
                </a:lnTo>
                <a:lnTo>
                  <a:pt x="114085" y="34286"/>
                </a:lnTo>
                <a:lnTo>
                  <a:pt x="126738" y="30309"/>
                </a:lnTo>
                <a:lnTo>
                  <a:pt x="132900" y="31081"/>
                </a:lnTo>
                <a:lnTo>
                  <a:pt x="142830" y="38682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444270" y="832766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576051" y="8298991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07"/>
                </a:lnTo>
                <a:lnTo>
                  <a:pt x="74689" y="142986"/>
                </a:lnTo>
                <a:lnTo>
                  <a:pt x="74689" y="11618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2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83"/>
                </a:lnTo>
                <a:lnTo>
                  <a:pt x="47449" y="3008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83"/>
                </a:lnTo>
                <a:lnTo>
                  <a:pt x="0" y="3008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32"/>
                </a:lnTo>
                <a:lnTo>
                  <a:pt x="16102" y="130113"/>
                </a:lnTo>
                <a:lnTo>
                  <a:pt x="22970" y="141800"/>
                </a:lnTo>
                <a:lnTo>
                  <a:pt x="33962" y="147982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676437" y="8286468"/>
            <a:ext cx="34261" cy="160342"/>
          </a:xfrm>
          <a:custGeom>
            <a:avLst/>
            <a:gdLst/>
            <a:ahLst/>
            <a:cxnLst/>
            <a:rect l="l" t="t" r="r" b="b"/>
            <a:pathLst>
              <a:path w="34261" h="160342">
                <a:moveTo>
                  <a:pt x="872" y="42615"/>
                </a:moveTo>
                <a:lnTo>
                  <a:pt x="872" y="160342"/>
                </a:lnTo>
                <a:lnTo>
                  <a:pt x="34261" y="160342"/>
                </a:lnTo>
                <a:lnTo>
                  <a:pt x="34261" y="42615"/>
                </a:lnTo>
                <a:lnTo>
                  <a:pt x="872" y="42615"/>
                </a:lnTo>
                <a:close/>
              </a:path>
              <a:path w="34261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694009" y="8283722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742110" y="8326883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5"/>
                </a:lnTo>
                <a:lnTo>
                  <a:pt x="41677" y="9861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873239" y="832766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070260" y="8327324"/>
            <a:ext cx="95546" cy="121678"/>
          </a:xfrm>
          <a:custGeom>
            <a:avLst/>
            <a:gdLst/>
            <a:ahLst/>
            <a:cxnLst/>
            <a:rect l="l" t="t" r="r" b="b"/>
            <a:pathLst>
              <a:path w="95546" h="121678">
                <a:moveTo>
                  <a:pt x="8766" y="51569"/>
                </a:moveTo>
                <a:lnTo>
                  <a:pt x="16942" y="61904"/>
                </a:lnTo>
                <a:lnTo>
                  <a:pt x="28399" y="68687"/>
                </a:lnTo>
                <a:lnTo>
                  <a:pt x="41066" y="73140"/>
                </a:lnTo>
                <a:lnTo>
                  <a:pt x="44546" y="74182"/>
                </a:lnTo>
                <a:lnTo>
                  <a:pt x="59297" y="79271"/>
                </a:lnTo>
                <a:lnTo>
                  <a:pt x="65452" y="86760"/>
                </a:lnTo>
                <a:lnTo>
                  <a:pt x="65452" y="92467"/>
                </a:lnTo>
                <a:lnTo>
                  <a:pt x="61059" y="95978"/>
                </a:lnTo>
                <a:lnTo>
                  <a:pt x="50066" y="95954"/>
                </a:lnTo>
                <a:lnTo>
                  <a:pt x="38738" y="94120"/>
                </a:lnTo>
                <a:lnTo>
                  <a:pt x="26606" y="89417"/>
                </a:lnTo>
                <a:lnTo>
                  <a:pt x="14277" y="81926"/>
                </a:lnTo>
                <a:lnTo>
                  <a:pt x="0" y="103891"/>
                </a:lnTo>
                <a:lnTo>
                  <a:pt x="14099" y="112869"/>
                </a:lnTo>
                <a:lnTo>
                  <a:pt x="26261" y="117833"/>
                </a:lnTo>
                <a:lnTo>
                  <a:pt x="38530" y="120734"/>
                </a:lnTo>
                <a:lnTo>
                  <a:pt x="50518" y="121678"/>
                </a:lnTo>
                <a:lnTo>
                  <a:pt x="60675" y="120997"/>
                </a:lnTo>
                <a:lnTo>
                  <a:pt x="74703" y="117131"/>
                </a:lnTo>
                <a:lnTo>
                  <a:pt x="85736" y="109720"/>
                </a:lnTo>
                <a:lnTo>
                  <a:pt x="92957" y="98619"/>
                </a:lnTo>
                <a:lnTo>
                  <a:pt x="95546" y="83681"/>
                </a:lnTo>
                <a:lnTo>
                  <a:pt x="95546" y="83250"/>
                </a:lnTo>
                <a:lnTo>
                  <a:pt x="92641" y="70139"/>
                </a:lnTo>
                <a:lnTo>
                  <a:pt x="84315" y="60074"/>
                </a:lnTo>
                <a:lnTo>
                  <a:pt x="72703" y="53173"/>
                </a:lnTo>
                <a:lnTo>
                  <a:pt x="59961" y="48322"/>
                </a:lnTo>
                <a:lnTo>
                  <a:pt x="56741" y="47223"/>
                </a:lnTo>
                <a:lnTo>
                  <a:pt x="42123" y="41560"/>
                </a:lnTo>
                <a:lnTo>
                  <a:pt x="36016" y="34261"/>
                </a:lnTo>
                <a:lnTo>
                  <a:pt x="36016" y="29211"/>
                </a:lnTo>
                <a:lnTo>
                  <a:pt x="40193" y="25690"/>
                </a:lnTo>
                <a:lnTo>
                  <a:pt x="48322" y="25690"/>
                </a:lnTo>
                <a:lnTo>
                  <a:pt x="55158" y="26427"/>
                </a:lnTo>
                <a:lnTo>
                  <a:pt x="67171" y="30183"/>
                </a:lnTo>
                <a:lnTo>
                  <a:pt x="80171" y="36683"/>
                </a:lnTo>
                <a:lnTo>
                  <a:pt x="92908" y="13610"/>
                </a:lnTo>
                <a:lnTo>
                  <a:pt x="86067" y="9522"/>
                </a:lnTo>
                <a:lnTo>
                  <a:pt x="74118" y="4361"/>
                </a:lnTo>
                <a:lnTo>
                  <a:pt x="61552" y="1122"/>
                </a:lnTo>
                <a:lnTo>
                  <a:pt x="48979" y="0"/>
                </a:lnTo>
                <a:lnTo>
                  <a:pt x="41421" y="470"/>
                </a:lnTo>
                <a:lnTo>
                  <a:pt x="27380" y="4312"/>
                </a:lnTo>
                <a:lnTo>
                  <a:pt x="16121" y="11863"/>
                </a:lnTo>
                <a:lnTo>
                  <a:pt x="8637" y="22935"/>
                </a:lnTo>
                <a:lnTo>
                  <a:pt x="5922" y="37340"/>
                </a:lnTo>
                <a:lnTo>
                  <a:pt x="5922" y="37771"/>
                </a:lnTo>
                <a:lnTo>
                  <a:pt x="8766" y="51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188871" y="8329078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5"/>
                </a:moveTo>
                <a:lnTo>
                  <a:pt x="36925" y="81091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6" y="74245"/>
                </a:lnTo>
                <a:lnTo>
                  <a:pt x="66444" y="85744"/>
                </a:lnTo>
                <a:lnTo>
                  <a:pt x="53597" y="89614"/>
                </a:lnTo>
                <a:lnTo>
                  <a:pt x="46949" y="8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326591" y="8326883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5"/>
                </a:lnTo>
                <a:lnTo>
                  <a:pt x="41677" y="9861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456406" y="8374989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266570" y="3533455"/>
            <a:ext cx="939060" cy="939060"/>
          </a:xfrm>
          <a:custGeom>
            <a:avLst/>
            <a:gdLst/>
            <a:ahLst/>
            <a:cxnLst/>
            <a:rect l="l" t="t" r="r" b="b"/>
            <a:pathLst>
              <a:path w="939060" h="939060">
                <a:moveTo>
                  <a:pt x="311232" y="939060"/>
                </a:moveTo>
                <a:lnTo>
                  <a:pt x="311232" y="505747"/>
                </a:lnTo>
                <a:lnTo>
                  <a:pt x="660030" y="939060"/>
                </a:lnTo>
                <a:lnTo>
                  <a:pt x="939060" y="939060"/>
                </a:lnTo>
                <a:lnTo>
                  <a:pt x="939060" y="0"/>
                </a:lnTo>
                <a:lnTo>
                  <a:pt x="627828" y="0"/>
                </a:lnTo>
                <a:lnTo>
                  <a:pt x="627828" y="414525"/>
                </a:lnTo>
                <a:lnTo>
                  <a:pt x="293788" y="0"/>
                </a:lnTo>
                <a:lnTo>
                  <a:pt x="0" y="0"/>
                </a:lnTo>
                <a:lnTo>
                  <a:pt x="0" y="939060"/>
                </a:lnTo>
                <a:lnTo>
                  <a:pt x="311232" y="93906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307561" y="3740053"/>
            <a:ext cx="304525" cy="732464"/>
          </a:xfrm>
          <a:custGeom>
            <a:avLst/>
            <a:gdLst/>
            <a:ahLst/>
            <a:cxnLst/>
            <a:rect l="l" t="t" r="r" b="b"/>
            <a:pathLst>
              <a:path w="304525" h="732464">
                <a:moveTo>
                  <a:pt x="0" y="0"/>
                </a:moveTo>
                <a:lnTo>
                  <a:pt x="0" y="732464"/>
                </a:lnTo>
                <a:lnTo>
                  <a:pt x="304525" y="732464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302187" y="3493205"/>
            <a:ext cx="315252" cy="194515"/>
          </a:xfrm>
          <a:custGeom>
            <a:avLst/>
            <a:gdLst/>
            <a:ahLst/>
            <a:cxnLst/>
            <a:rect l="l" t="t" r="r" b="b"/>
            <a:pathLst>
              <a:path w="315252" h="194515">
                <a:moveTo>
                  <a:pt x="0" y="0"/>
                </a:moveTo>
                <a:lnTo>
                  <a:pt x="0" y="194515"/>
                </a:lnTo>
                <a:lnTo>
                  <a:pt x="315252" y="194515"/>
                </a:lnTo>
                <a:lnTo>
                  <a:pt x="315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676457" y="3556262"/>
            <a:ext cx="559414" cy="932353"/>
          </a:xfrm>
          <a:custGeom>
            <a:avLst/>
            <a:gdLst/>
            <a:ahLst/>
            <a:cxnLst/>
            <a:rect l="l" t="t" r="r" b="b"/>
            <a:pathLst>
              <a:path w="559414" h="932353">
                <a:moveTo>
                  <a:pt x="399619" y="930990"/>
                </a:moveTo>
                <a:lnTo>
                  <a:pt x="413467" y="929797"/>
                </a:lnTo>
                <a:lnTo>
                  <a:pt x="427153" y="928249"/>
                </a:lnTo>
                <a:lnTo>
                  <a:pt x="440639" y="926356"/>
                </a:lnTo>
                <a:lnTo>
                  <a:pt x="453891" y="924129"/>
                </a:lnTo>
                <a:lnTo>
                  <a:pt x="466873" y="921578"/>
                </a:lnTo>
                <a:lnTo>
                  <a:pt x="479549" y="918714"/>
                </a:lnTo>
                <a:lnTo>
                  <a:pt x="491884" y="915546"/>
                </a:lnTo>
                <a:lnTo>
                  <a:pt x="503842" y="912086"/>
                </a:lnTo>
                <a:lnTo>
                  <a:pt x="515388" y="908344"/>
                </a:lnTo>
                <a:lnTo>
                  <a:pt x="526486" y="904331"/>
                </a:lnTo>
                <a:lnTo>
                  <a:pt x="537101" y="900057"/>
                </a:lnTo>
                <a:lnTo>
                  <a:pt x="547196" y="895532"/>
                </a:lnTo>
                <a:lnTo>
                  <a:pt x="556737" y="890767"/>
                </a:lnTo>
                <a:lnTo>
                  <a:pt x="556737" y="656000"/>
                </a:lnTo>
                <a:lnTo>
                  <a:pt x="550218" y="658896"/>
                </a:lnTo>
                <a:lnTo>
                  <a:pt x="537381" y="664064"/>
                </a:lnTo>
                <a:lnTo>
                  <a:pt x="524631" y="668490"/>
                </a:lnTo>
                <a:lnTo>
                  <a:pt x="512024" y="672153"/>
                </a:lnTo>
                <a:lnTo>
                  <a:pt x="499618" y="675036"/>
                </a:lnTo>
                <a:lnTo>
                  <a:pt x="487469" y="677119"/>
                </a:lnTo>
                <a:lnTo>
                  <a:pt x="475634" y="678382"/>
                </a:lnTo>
                <a:lnTo>
                  <a:pt x="464171" y="678808"/>
                </a:lnTo>
                <a:lnTo>
                  <a:pt x="459156" y="678732"/>
                </a:lnTo>
                <a:lnTo>
                  <a:pt x="443267" y="677287"/>
                </a:lnTo>
                <a:lnTo>
                  <a:pt x="429405" y="673884"/>
                </a:lnTo>
                <a:lnTo>
                  <a:pt x="417599" y="668370"/>
                </a:lnTo>
                <a:lnTo>
                  <a:pt x="407876" y="660588"/>
                </a:lnTo>
                <a:lnTo>
                  <a:pt x="400265" y="650383"/>
                </a:lnTo>
                <a:lnTo>
                  <a:pt x="394794" y="637600"/>
                </a:lnTo>
                <a:lnTo>
                  <a:pt x="391491" y="622083"/>
                </a:lnTo>
                <a:lnTo>
                  <a:pt x="390383" y="603677"/>
                </a:lnTo>
                <a:lnTo>
                  <a:pt x="390383" y="418545"/>
                </a:lnTo>
                <a:lnTo>
                  <a:pt x="559414" y="418545"/>
                </a:lnTo>
                <a:lnTo>
                  <a:pt x="559414" y="183787"/>
                </a:lnTo>
                <a:lnTo>
                  <a:pt x="390383" y="183787"/>
                </a:lnTo>
                <a:lnTo>
                  <a:pt x="390383" y="0"/>
                </a:lnTo>
                <a:lnTo>
                  <a:pt x="85858" y="0"/>
                </a:lnTo>
                <a:lnTo>
                  <a:pt x="85858" y="183787"/>
                </a:lnTo>
                <a:lnTo>
                  <a:pt x="0" y="183787"/>
                </a:lnTo>
                <a:lnTo>
                  <a:pt x="0" y="418545"/>
                </a:lnTo>
                <a:lnTo>
                  <a:pt x="85858" y="418545"/>
                </a:lnTo>
                <a:lnTo>
                  <a:pt x="85858" y="670757"/>
                </a:lnTo>
                <a:lnTo>
                  <a:pt x="86581" y="696808"/>
                </a:lnTo>
                <a:lnTo>
                  <a:pt x="88742" y="721439"/>
                </a:lnTo>
                <a:lnTo>
                  <a:pt x="92333" y="744659"/>
                </a:lnTo>
                <a:lnTo>
                  <a:pt x="97342" y="766478"/>
                </a:lnTo>
                <a:lnTo>
                  <a:pt x="103760" y="786904"/>
                </a:lnTo>
                <a:lnTo>
                  <a:pt x="111576" y="805947"/>
                </a:lnTo>
                <a:lnTo>
                  <a:pt x="120781" y="823615"/>
                </a:lnTo>
                <a:lnTo>
                  <a:pt x="131364" y="839918"/>
                </a:lnTo>
                <a:lnTo>
                  <a:pt x="143316" y="854865"/>
                </a:lnTo>
                <a:lnTo>
                  <a:pt x="156626" y="868464"/>
                </a:lnTo>
                <a:lnTo>
                  <a:pt x="171284" y="880725"/>
                </a:lnTo>
                <a:lnTo>
                  <a:pt x="187280" y="891658"/>
                </a:lnTo>
                <a:lnTo>
                  <a:pt x="204604" y="901270"/>
                </a:lnTo>
                <a:lnTo>
                  <a:pt x="223246" y="909571"/>
                </a:lnTo>
                <a:lnTo>
                  <a:pt x="243196" y="916570"/>
                </a:lnTo>
                <a:lnTo>
                  <a:pt x="264444" y="922276"/>
                </a:lnTo>
                <a:lnTo>
                  <a:pt x="286979" y="926698"/>
                </a:lnTo>
                <a:lnTo>
                  <a:pt x="310793" y="929846"/>
                </a:lnTo>
                <a:lnTo>
                  <a:pt x="335873" y="931728"/>
                </a:lnTo>
                <a:lnTo>
                  <a:pt x="362212" y="932353"/>
                </a:lnTo>
                <a:lnTo>
                  <a:pt x="371573" y="932267"/>
                </a:lnTo>
                <a:lnTo>
                  <a:pt x="385642" y="931817"/>
                </a:lnTo>
                <a:lnTo>
                  <a:pt x="399619" y="93099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261342" y="3722603"/>
            <a:ext cx="757959" cy="767353"/>
          </a:xfrm>
          <a:custGeom>
            <a:avLst/>
            <a:gdLst/>
            <a:ahLst/>
            <a:cxnLst/>
            <a:rect l="l" t="t" r="r" b="b"/>
            <a:pathLst>
              <a:path w="757959" h="767353">
                <a:moveTo>
                  <a:pt x="268388" y="749763"/>
                </a:moveTo>
                <a:lnTo>
                  <a:pt x="299932" y="757374"/>
                </a:lnTo>
                <a:lnTo>
                  <a:pt x="332833" y="762880"/>
                </a:lnTo>
                <a:lnTo>
                  <a:pt x="367029" y="766225"/>
                </a:lnTo>
                <a:lnTo>
                  <a:pt x="402454" y="767353"/>
                </a:lnTo>
                <a:lnTo>
                  <a:pt x="425790" y="766865"/>
                </a:lnTo>
                <a:lnTo>
                  <a:pt x="448319" y="765418"/>
                </a:lnTo>
                <a:lnTo>
                  <a:pt x="470059" y="763042"/>
                </a:lnTo>
                <a:lnTo>
                  <a:pt x="491028" y="759765"/>
                </a:lnTo>
                <a:lnTo>
                  <a:pt x="511244" y="755614"/>
                </a:lnTo>
                <a:lnTo>
                  <a:pt x="530726" y="750618"/>
                </a:lnTo>
                <a:lnTo>
                  <a:pt x="549492" y="744805"/>
                </a:lnTo>
                <a:lnTo>
                  <a:pt x="567559" y="738203"/>
                </a:lnTo>
                <a:lnTo>
                  <a:pt x="584946" y="730841"/>
                </a:lnTo>
                <a:lnTo>
                  <a:pt x="601671" y="722746"/>
                </a:lnTo>
                <a:lnTo>
                  <a:pt x="617752" y="713946"/>
                </a:lnTo>
                <a:lnTo>
                  <a:pt x="633208" y="704471"/>
                </a:lnTo>
                <a:lnTo>
                  <a:pt x="648055" y="694347"/>
                </a:lnTo>
                <a:lnTo>
                  <a:pt x="662313" y="683604"/>
                </a:lnTo>
                <a:lnTo>
                  <a:pt x="676000" y="672269"/>
                </a:lnTo>
                <a:lnTo>
                  <a:pt x="689133" y="660371"/>
                </a:lnTo>
                <a:lnTo>
                  <a:pt x="701731" y="647937"/>
                </a:lnTo>
                <a:lnTo>
                  <a:pt x="713812" y="634997"/>
                </a:lnTo>
                <a:lnTo>
                  <a:pt x="725393" y="621577"/>
                </a:lnTo>
                <a:lnTo>
                  <a:pt x="736494" y="607707"/>
                </a:lnTo>
                <a:lnTo>
                  <a:pt x="572828" y="477585"/>
                </a:lnTo>
                <a:lnTo>
                  <a:pt x="571365" y="479082"/>
                </a:lnTo>
                <a:lnTo>
                  <a:pt x="560384" y="489888"/>
                </a:lnTo>
                <a:lnTo>
                  <a:pt x="538562" y="508965"/>
                </a:lnTo>
                <a:lnTo>
                  <a:pt x="516711" y="524637"/>
                </a:lnTo>
                <a:lnTo>
                  <a:pt x="494577" y="536875"/>
                </a:lnTo>
                <a:lnTo>
                  <a:pt x="471904" y="545651"/>
                </a:lnTo>
                <a:lnTo>
                  <a:pt x="448437" y="550938"/>
                </a:lnTo>
                <a:lnTo>
                  <a:pt x="423919" y="552707"/>
                </a:lnTo>
                <a:lnTo>
                  <a:pt x="418990" y="552643"/>
                </a:lnTo>
                <a:lnTo>
                  <a:pt x="390822" y="549636"/>
                </a:lnTo>
                <a:lnTo>
                  <a:pt x="364995" y="542166"/>
                </a:lnTo>
                <a:lnTo>
                  <a:pt x="341808" y="530287"/>
                </a:lnTo>
                <a:lnTo>
                  <a:pt x="321559" y="514055"/>
                </a:lnTo>
                <a:lnTo>
                  <a:pt x="304546" y="493521"/>
                </a:lnTo>
                <a:lnTo>
                  <a:pt x="291067" y="468742"/>
                </a:lnTo>
                <a:lnTo>
                  <a:pt x="285747" y="454777"/>
                </a:lnTo>
                <a:lnTo>
                  <a:pt x="756616" y="454777"/>
                </a:lnTo>
                <a:lnTo>
                  <a:pt x="756631" y="454590"/>
                </a:lnTo>
                <a:lnTo>
                  <a:pt x="757399" y="442138"/>
                </a:lnTo>
                <a:lnTo>
                  <a:pt x="757793" y="429190"/>
                </a:lnTo>
                <a:lnTo>
                  <a:pt x="757938" y="416243"/>
                </a:lnTo>
                <a:lnTo>
                  <a:pt x="757959" y="403797"/>
                </a:lnTo>
                <a:lnTo>
                  <a:pt x="757051" y="370724"/>
                </a:lnTo>
                <a:lnTo>
                  <a:pt x="754318" y="338378"/>
                </a:lnTo>
                <a:lnTo>
                  <a:pt x="749746" y="306866"/>
                </a:lnTo>
                <a:lnTo>
                  <a:pt x="743320" y="276291"/>
                </a:lnTo>
                <a:lnTo>
                  <a:pt x="735027" y="246758"/>
                </a:lnTo>
                <a:lnTo>
                  <a:pt x="724853" y="218372"/>
                </a:lnTo>
                <a:lnTo>
                  <a:pt x="712783" y="191238"/>
                </a:lnTo>
                <a:lnTo>
                  <a:pt x="698803" y="165460"/>
                </a:lnTo>
                <a:lnTo>
                  <a:pt x="682900" y="141143"/>
                </a:lnTo>
                <a:lnTo>
                  <a:pt x="665059" y="118391"/>
                </a:lnTo>
                <a:lnTo>
                  <a:pt x="645266" y="97309"/>
                </a:lnTo>
                <a:lnTo>
                  <a:pt x="623507" y="78003"/>
                </a:lnTo>
                <a:lnTo>
                  <a:pt x="599768" y="60575"/>
                </a:lnTo>
                <a:lnTo>
                  <a:pt x="574034" y="45132"/>
                </a:lnTo>
                <a:lnTo>
                  <a:pt x="546293" y="31778"/>
                </a:lnTo>
                <a:lnTo>
                  <a:pt x="516529" y="20617"/>
                </a:lnTo>
                <a:lnTo>
                  <a:pt x="484729" y="11754"/>
                </a:lnTo>
                <a:lnTo>
                  <a:pt x="450878" y="5293"/>
                </a:lnTo>
                <a:lnTo>
                  <a:pt x="414963" y="1340"/>
                </a:lnTo>
                <a:lnTo>
                  <a:pt x="376969" y="0"/>
                </a:lnTo>
                <a:lnTo>
                  <a:pt x="344452" y="1233"/>
                </a:lnTo>
                <a:lnTo>
                  <a:pt x="312952" y="4876"/>
                </a:lnTo>
                <a:lnTo>
                  <a:pt x="304467" y="253912"/>
                </a:lnTo>
                <a:lnTo>
                  <a:pt x="312402" y="242870"/>
                </a:lnTo>
                <a:lnTo>
                  <a:pt x="321288" y="233324"/>
                </a:lnTo>
                <a:lnTo>
                  <a:pt x="331076" y="225349"/>
                </a:lnTo>
                <a:lnTo>
                  <a:pt x="341720" y="219018"/>
                </a:lnTo>
                <a:lnTo>
                  <a:pt x="353172" y="214404"/>
                </a:lnTo>
                <a:lnTo>
                  <a:pt x="365386" y="211583"/>
                </a:lnTo>
                <a:lnTo>
                  <a:pt x="378313" y="210626"/>
                </a:lnTo>
                <a:lnTo>
                  <a:pt x="389168" y="211189"/>
                </a:lnTo>
                <a:lnTo>
                  <a:pt x="402044" y="213421"/>
                </a:lnTo>
                <a:lnTo>
                  <a:pt x="414250" y="217314"/>
                </a:lnTo>
                <a:lnTo>
                  <a:pt x="425704" y="222828"/>
                </a:lnTo>
                <a:lnTo>
                  <a:pt x="436321" y="229924"/>
                </a:lnTo>
                <a:lnTo>
                  <a:pt x="446020" y="238564"/>
                </a:lnTo>
                <a:lnTo>
                  <a:pt x="454717" y="248708"/>
                </a:lnTo>
                <a:lnTo>
                  <a:pt x="462329" y="260318"/>
                </a:lnTo>
                <a:lnTo>
                  <a:pt x="468772" y="273353"/>
                </a:lnTo>
                <a:lnTo>
                  <a:pt x="473964" y="287776"/>
                </a:lnTo>
                <a:lnTo>
                  <a:pt x="477822" y="303546"/>
                </a:lnTo>
                <a:lnTo>
                  <a:pt x="480262" y="320626"/>
                </a:lnTo>
                <a:lnTo>
                  <a:pt x="281717" y="320626"/>
                </a:lnTo>
                <a:lnTo>
                  <a:pt x="282537" y="10843"/>
                </a:lnTo>
                <a:lnTo>
                  <a:pt x="253280" y="19050"/>
                </a:lnTo>
                <a:lnTo>
                  <a:pt x="225251" y="29409"/>
                </a:lnTo>
                <a:lnTo>
                  <a:pt x="198519" y="41836"/>
                </a:lnTo>
                <a:lnTo>
                  <a:pt x="173156" y="56245"/>
                </a:lnTo>
                <a:lnTo>
                  <a:pt x="149231" y="72551"/>
                </a:lnTo>
                <a:lnTo>
                  <a:pt x="126816" y="90667"/>
                </a:lnTo>
                <a:lnTo>
                  <a:pt x="105981" y="110510"/>
                </a:lnTo>
                <a:lnTo>
                  <a:pt x="86795" y="131992"/>
                </a:lnTo>
                <a:lnTo>
                  <a:pt x="69330" y="155029"/>
                </a:lnTo>
                <a:lnTo>
                  <a:pt x="53656" y="179534"/>
                </a:lnTo>
                <a:lnTo>
                  <a:pt x="39843" y="205423"/>
                </a:lnTo>
                <a:lnTo>
                  <a:pt x="27962" y="232610"/>
                </a:lnTo>
                <a:lnTo>
                  <a:pt x="18083" y="261010"/>
                </a:lnTo>
                <a:lnTo>
                  <a:pt x="10277" y="290536"/>
                </a:lnTo>
                <a:lnTo>
                  <a:pt x="4614" y="321103"/>
                </a:lnTo>
                <a:lnTo>
                  <a:pt x="1165" y="352626"/>
                </a:lnTo>
                <a:lnTo>
                  <a:pt x="0" y="385020"/>
                </a:lnTo>
                <a:lnTo>
                  <a:pt x="0" y="387697"/>
                </a:lnTo>
                <a:lnTo>
                  <a:pt x="1206" y="421323"/>
                </a:lnTo>
                <a:lnTo>
                  <a:pt x="4785" y="453746"/>
                </a:lnTo>
                <a:lnTo>
                  <a:pt x="10671" y="484909"/>
                </a:lnTo>
                <a:lnTo>
                  <a:pt x="18802" y="514756"/>
                </a:lnTo>
                <a:lnTo>
                  <a:pt x="29115" y="543231"/>
                </a:lnTo>
                <a:lnTo>
                  <a:pt x="41545" y="570277"/>
                </a:lnTo>
                <a:lnTo>
                  <a:pt x="56030" y="595838"/>
                </a:lnTo>
                <a:lnTo>
                  <a:pt x="72506" y="619858"/>
                </a:lnTo>
                <a:lnTo>
                  <a:pt x="90909" y="642280"/>
                </a:lnTo>
                <a:lnTo>
                  <a:pt x="111178" y="663047"/>
                </a:lnTo>
                <a:lnTo>
                  <a:pt x="133247" y="682105"/>
                </a:lnTo>
                <a:lnTo>
                  <a:pt x="157053" y="699395"/>
                </a:lnTo>
                <a:lnTo>
                  <a:pt x="182534" y="714863"/>
                </a:lnTo>
                <a:lnTo>
                  <a:pt x="209626" y="728451"/>
                </a:lnTo>
                <a:lnTo>
                  <a:pt x="238265" y="740103"/>
                </a:lnTo>
                <a:lnTo>
                  <a:pt x="268388" y="749763"/>
                </a:lnTo>
                <a:close/>
              </a:path>
              <a:path w="757959" h="767353">
                <a:moveTo>
                  <a:pt x="312952" y="4876"/>
                </a:moveTo>
                <a:lnTo>
                  <a:pt x="282537" y="10843"/>
                </a:lnTo>
                <a:lnTo>
                  <a:pt x="281717" y="320626"/>
                </a:lnTo>
                <a:lnTo>
                  <a:pt x="283172" y="311580"/>
                </a:lnTo>
                <a:lnTo>
                  <a:pt x="286834" y="295286"/>
                </a:lnTo>
                <a:lnTo>
                  <a:pt x="291636" y="280194"/>
                </a:lnTo>
                <a:lnTo>
                  <a:pt x="297529" y="266378"/>
                </a:lnTo>
                <a:lnTo>
                  <a:pt x="304467" y="253912"/>
                </a:lnTo>
                <a:lnTo>
                  <a:pt x="312952" y="487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089038" y="3493205"/>
            <a:ext cx="304525" cy="979313"/>
          </a:xfrm>
          <a:custGeom>
            <a:avLst/>
            <a:gdLst/>
            <a:ahLst/>
            <a:cxnLst/>
            <a:rect l="l" t="t" r="r" b="b"/>
            <a:pathLst>
              <a:path w="304525" h="979313">
                <a:moveTo>
                  <a:pt x="0" y="0"/>
                </a:moveTo>
                <a:lnTo>
                  <a:pt x="0" y="979313"/>
                </a:lnTo>
                <a:lnTo>
                  <a:pt x="304525" y="979313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490139" y="3740053"/>
            <a:ext cx="304525" cy="732464"/>
          </a:xfrm>
          <a:custGeom>
            <a:avLst/>
            <a:gdLst/>
            <a:ahLst/>
            <a:cxnLst/>
            <a:rect l="l" t="t" r="r" b="b"/>
            <a:pathLst>
              <a:path w="304525" h="732464">
                <a:moveTo>
                  <a:pt x="0" y="0"/>
                </a:moveTo>
                <a:lnTo>
                  <a:pt x="0" y="732464"/>
                </a:lnTo>
                <a:lnTo>
                  <a:pt x="304525" y="732464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484775" y="3493205"/>
            <a:ext cx="315252" cy="194515"/>
          </a:xfrm>
          <a:custGeom>
            <a:avLst/>
            <a:gdLst/>
            <a:ahLst/>
            <a:cxnLst/>
            <a:rect l="l" t="t" r="r" b="b"/>
            <a:pathLst>
              <a:path w="315252" h="194515">
                <a:moveTo>
                  <a:pt x="0" y="0"/>
                </a:moveTo>
                <a:lnTo>
                  <a:pt x="0" y="194515"/>
                </a:lnTo>
                <a:lnTo>
                  <a:pt x="315252" y="194515"/>
                </a:lnTo>
                <a:lnTo>
                  <a:pt x="315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888559" y="3493207"/>
            <a:ext cx="796868" cy="979313"/>
          </a:xfrm>
          <a:custGeom>
            <a:avLst/>
            <a:gdLst/>
            <a:ahLst/>
            <a:cxnLst/>
            <a:rect l="l" t="t" r="r" b="b"/>
            <a:pathLst>
              <a:path w="796868" h="979313">
                <a:moveTo>
                  <a:pt x="796868" y="979313"/>
                </a:moveTo>
                <a:lnTo>
                  <a:pt x="563434" y="544656"/>
                </a:lnTo>
                <a:lnTo>
                  <a:pt x="792838" y="246838"/>
                </a:lnTo>
                <a:lnTo>
                  <a:pt x="461484" y="246838"/>
                </a:lnTo>
                <a:lnTo>
                  <a:pt x="304525" y="472212"/>
                </a:lnTo>
                <a:lnTo>
                  <a:pt x="304525" y="0"/>
                </a:lnTo>
                <a:lnTo>
                  <a:pt x="0" y="0"/>
                </a:lnTo>
                <a:lnTo>
                  <a:pt x="0" y="979313"/>
                </a:lnTo>
                <a:lnTo>
                  <a:pt x="304525" y="979313"/>
                </a:lnTo>
                <a:lnTo>
                  <a:pt x="304525" y="855888"/>
                </a:lnTo>
                <a:lnTo>
                  <a:pt x="364889" y="778080"/>
                </a:lnTo>
                <a:lnTo>
                  <a:pt x="470878" y="979313"/>
                </a:lnTo>
                <a:lnTo>
                  <a:pt x="796868" y="97931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714908" y="3493205"/>
            <a:ext cx="304525" cy="979313"/>
          </a:xfrm>
          <a:custGeom>
            <a:avLst/>
            <a:gdLst/>
            <a:ahLst/>
            <a:cxnLst/>
            <a:rect l="l" t="t" r="r" b="b"/>
            <a:pathLst>
              <a:path w="304525" h="979313">
                <a:moveTo>
                  <a:pt x="0" y="0"/>
                </a:moveTo>
                <a:lnTo>
                  <a:pt x="0" y="979313"/>
                </a:lnTo>
                <a:lnTo>
                  <a:pt x="304525" y="979313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116009" y="3740053"/>
            <a:ext cx="304525" cy="732464"/>
          </a:xfrm>
          <a:custGeom>
            <a:avLst/>
            <a:gdLst/>
            <a:ahLst/>
            <a:cxnLst/>
            <a:rect l="l" t="t" r="r" b="b"/>
            <a:pathLst>
              <a:path w="304525" h="732464">
                <a:moveTo>
                  <a:pt x="0" y="0"/>
                </a:moveTo>
                <a:lnTo>
                  <a:pt x="0" y="732464"/>
                </a:lnTo>
                <a:lnTo>
                  <a:pt x="304525" y="732464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110646" y="3493205"/>
            <a:ext cx="315252" cy="194515"/>
          </a:xfrm>
          <a:custGeom>
            <a:avLst/>
            <a:gdLst/>
            <a:ahLst/>
            <a:cxnLst/>
            <a:rect l="l" t="t" r="r" b="b"/>
            <a:pathLst>
              <a:path w="315252" h="194515">
                <a:moveTo>
                  <a:pt x="0" y="0"/>
                </a:moveTo>
                <a:lnTo>
                  <a:pt x="0" y="194515"/>
                </a:lnTo>
                <a:lnTo>
                  <a:pt x="315252" y="194515"/>
                </a:lnTo>
                <a:lnTo>
                  <a:pt x="315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245101" y="4840736"/>
            <a:ext cx="941747" cy="979303"/>
          </a:xfrm>
          <a:custGeom>
            <a:avLst/>
            <a:gdLst/>
            <a:ahLst/>
            <a:cxnLst/>
            <a:rect l="l" t="t" r="r" b="b"/>
            <a:pathLst>
              <a:path w="941747" h="979303">
                <a:moveTo>
                  <a:pt x="316605" y="496353"/>
                </a:moveTo>
                <a:lnTo>
                  <a:pt x="316605" y="493676"/>
                </a:lnTo>
                <a:lnTo>
                  <a:pt x="317263" y="474819"/>
                </a:lnTo>
                <a:lnTo>
                  <a:pt x="319206" y="456509"/>
                </a:lnTo>
                <a:lnTo>
                  <a:pt x="322396" y="438794"/>
                </a:lnTo>
                <a:lnTo>
                  <a:pt x="326790" y="421717"/>
                </a:lnTo>
                <a:lnTo>
                  <a:pt x="332347" y="405324"/>
                </a:lnTo>
                <a:lnTo>
                  <a:pt x="339025" y="389661"/>
                </a:lnTo>
                <a:lnTo>
                  <a:pt x="346784" y="374772"/>
                </a:lnTo>
                <a:lnTo>
                  <a:pt x="355583" y="360704"/>
                </a:lnTo>
                <a:lnTo>
                  <a:pt x="365380" y="347501"/>
                </a:lnTo>
                <a:lnTo>
                  <a:pt x="376133" y="335208"/>
                </a:lnTo>
                <a:lnTo>
                  <a:pt x="387802" y="323871"/>
                </a:lnTo>
                <a:lnTo>
                  <a:pt x="400346" y="313535"/>
                </a:lnTo>
                <a:lnTo>
                  <a:pt x="413722" y="304246"/>
                </a:lnTo>
                <a:lnTo>
                  <a:pt x="427891" y="296048"/>
                </a:lnTo>
                <a:lnTo>
                  <a:pt x="442810" y="288988"/>
                </a:lnTo>
                <a:lnTo>
                  <a:pt x="458439" y="283109"/>
                </a:lnTo>
                <a:lnTo>
                  <a:pt x="474735" y="278458"/>
                </a:lnTo>
                <a:lnTo>
                  <a:pt x="491659" y="275080"/>
                </a:lnTo>
                <a:lnTo>
                  <a:pt x="509168" y="273020"/>
                </a:lnTo>
                <a:lnTo>
                  <a:pt x="527222" y="272323"/>
                </a:lnTo>
                <a:lnTo>
                  <a:pt x="535078" y="272424"/>
                </a:lnTo>
                <a:lnTo>
                  <a:pt x="561040" y="274227"/>
                </a:lnTo>
                <a:lnTo>
                  <a:pt x="586303" y="278241"/>
                </a:lnTo>
                <a:lnTo>
                  <a:pt x="610893" y="284408"/>
                </a:lnTo>
                <a:lnTo>
                  <a:pt x="634833" y="292668"/>
                </a:lnTo>
                <a:lnTo>
                  <a:pt x="658147" y="302962"/>
                </a:lnTo>
                <a:lnTo>
                  <a:pt x="680857" y="315230"/>
                </a:lnTo>
                <a:lnTo>
                  <a:pt x="702988" y="329414"/>
                </a:lnTo>
                <a:lnTo>
                  <a:pt x="724564" y="345454"/>
                </a:lnTo>
                <a:lnTo>
                  <a:pt x="735151" y="354151"/>
                </a:lnTo>
                <a:lnTo>
                  <a:pt x="910898" y="142192"/>
                </a:lnTo>
                <a:lnTo>
                  <a:pt x="879463" y="116696"/>
                </a:lnTo>
                <a:lnTo>
                  <a:pt x="846321" y="93406"/>
                </a:lnTo>
                <a:lnTo>
                  <a:pt x="811456" y="72434"/>
                </a:lnTo>
                <a:lnTo>
                  <a:pt x="774853" y="53893"/>
                </a:lnTo>
                <a:lnTo>
                  <a:pt x="736496" y="37895"/>
                </a:lnTo>
                <a:lnTo>
                  <a:pt x="696368" y="24553"/>
                </a:lnTo>
                <a:lnTo>
                  <a:pt x="654453" y="13980"/>
                </a:lnTo>
                <a:lnTo>
                  <a:pt x="610735" y="6288"/>
                </a:lnTo>
                <a:lnTo>
                  <a:pt x="565199" y="1590"/>
                </a:lnTo>
                <a:lnTo>
                  <a:pt x="517828" y="0"/>
                </a:lnTo>
                <a:lnTo>
                  <a:pt x="473938" y="1552"/>
                </a:lnTo>
                <a:lnTo>
                  <a:pt x="431285" y="6140"/>
                </a:lnTo>
                <a:lnTo>
                  <a:pt x="389978" y="13659"/>
                </a:lnTo>
                <a:lnTo>
                  <a:pt x="350127" y="24007"/>
                </a:lnTo>
                <a:lnTo>
                  <a:pt x="311842" y="37079"/>
                </a:lnTo>
                <a:lnTo>
                  <a:pt x="275231" y="52773"/>
                </a:lnTo>
                <a:lnTo>
                  <a:pt x="240406" y="70983"/>
                </a:lnTo>
                <a:lnTo>
                  <a:pt x="207475" y="91607"/>
                </a:lnTo>
                <a:lnTo>
                  <a:pt x="176548" y="114542"/>
                </a:lnTo>
                <a:lnTo>
                  <a:pt x="147736" y="139683"/>
                </a:lnTo>
                <a:lnTo>
                  <a:pt x="121146" y="166926"/>
                </a:lnTo>
                <a:lnTo>
                  <a:pt x="96890" y="196169"/>
                </a:lnTo>
                <a:lnTo>
                  <a:pt x="75077" y="227307"/>
                </a:lnTo>
                <a:lnTo>
                  <a:pt x="55817" y="260238"/>
                </a:lnTo>
                <a:lnTo>
                  <a:pt x="39218" y="294856"/>
                </a:lnTo>
                <a:lnTo>
                  <a:pt x="25392" y="331059"/>
                </a:lnTo>
                <a:lnTo>
                  <a:pt x="14447" y="368744"/>
                </a:lnTo>
                <a:lnTo>
                  <a:pt x="6494" y="407805"/>
                </a:lnTo>
                <a:lnTo>
                  <a:pt x="1641" y="448141"/>
                </a:lnTo>
                <a:lnTo>
                  <a:pt x="0" y="489646"/>
                </a:lnTo>
                <a:lnTo>
                  <a:pt x="0" y="492333"/>
                </a:lnTo>
                <a:lnTo>
                  <a:pt x="1738" y="535271"/>
                </a:lnTo>
                <a:lnTo>
                  <a:pt x="6865" y="576706"/>
                </a:lnTo>
                <a:lnTo>
                  <a:pt x="15249" y="616561"/>
                </a:lnTo>
                <a:lnTo>
                  <a:pt x="26755" y="654761"/>
                </a:lnTo>
                <a:lnTo>
                  <a:pt x="41252" y="691230"/>
                </a:lnTo>
                <a:lnTo>
                  <a:pt x="58606" y="725894"/>
                </a:lnTo>
                <a:lnTo>
                  <a:pt x="78684" y="758677"/>
                </a:lnTo>
                <a:lnTo>
                  <a:pt x="101355" y="789502"/>
                </a:lnTo>
                <a:lnTo>
                  <a:pt x="126484" y="818295"/>
                </a:lnTo>
                <a:lnTo>
                  <a:pt x="153940" y="844981"/>
                </a:lnTo>
                <a:lnTo>
                  <a:pt x="183589" y="869483"/>
                </a:lnTo>
                <a:lnTo>
                  <a:pt x="215299" y="891727"/>
                </a:lnTo>
                <a:lnTo>
                  <a:pt x="248937" y="911636"/>
                </a:lnTo>
                <a:lnTo>
                  <a:pt x="284369" y="929135"/>
                </a:lnTo>
                <a:lnTo>
                  <a:pt x="321464" y="944150"/>
                </a:lnTo>
                <a:lnTo>
                  <a:pt x="360088" y="956604"/>
                </a:lnTo>
                <a:lnTo>
                  <a:pt x="400109" y="966421"/>
                </a:lnTo>
                <a:lnTo>
                  <a:pt x="441393" y="973527"/>
                </a:lnTo>
                <a:lnTo>
                  <a:pt x="483808" y="977846"/>
                </a:lnTo>
                <a:lnTo>
                  <a:pt x="527222" y="979303"/>
                </a:lnTo>
                <a:lnTo>
                  <a:pt x="552565" y="978874"/>
                </a:lnTo>
                <a:lnTo>
                  <a:pt x="601947" y="975518"/>
                </a:lnTo>
                <a:lnTo>
                  <a:pt x="649531" y="968990"/>
                </a:lnTo>
                <a:lnTo>
                  <a:pt x="695243" y="959484"/>
                </a:lnTo>
                <a:lnTo>
                  <a:pt x="739011" y="947192"/>
                </a:lnTo>
                <a:lnTo>
                  <a:pt x="780763" y="932310"/>
                </a:lnTo>
                <a:lnTo>
                  <a:pt x="820425" y="915028"/>
                </a:lnTo>
                <a:lnTo>
                  <a:pt x="857926" y="895541"/>
                </a:lnTo>
                <a:lnTo>
                  <a:pt x="893193" y="874043"/>
                </a:lnTo>
                <a:lnTo>
                  <a:pt x="926154" y="850725"/>
                </a:lnTo>
                <a:lnTo>
                  <a:pt x="941747" y="838444"/>
                </a:lnTo>
                <a:lnTo>
                  <a:pt x="941747" y="403788"/>
                </a:lnTo>
                <a:lnTo>
                  <a:pt x="486979" y="403788"/>
                </a:lnTo>
                <a:lnTo>
                  <a:pt x="486979" y="605020"/>
                </a:lnTo>
                <a:lnTo>
                  <a:pt x="647959" y="605020"/>
                </a:lnTo>
                <a:lnTo>
                  <a:pt x="647959" y="698929"/>
                </a:lnTo>
                <a:lnTo>
                  <a:pt x="633664" y="705899"/>
                </a:lnTo>
                <a:lnTo>
                  <a:pt x="613316" y="712789"/>
                </a:lnTo>
                <a:lnTo>
                  <a:pt x="601624" y="715459"/>
                </a:lnTo>
                <a:lnTo>
                  <a:pt x="588687" y="717580"/>
                </a:lnTo>
                <a:lnTo>
                  <a:pt x="574327" y="719126"/>
                </a:lnTo>
                <a:lnTo>
                  <a:pt x="558368" y="720073"/>
                </a:lnTo>
                <a:lnTo>
                  <a:pt x="540636" y="720394"/>
                </a:lnTo>
                <a:lnTo>
                  <a:pt x="521215" y="719716"/>
                </a:lnTo>
                <a:lnTo>
                  <a:pt x="502417" y="717707"/>
                </a:lnTo>
                <a:lnTo>
                  <a:pt x="484283" y="714404"/>
                </a:lnTo>
                <a:lnTo>
                  <a:pt x="466854" y="709844"/>
                </a:lnTo>
                <a:lnTo>
                  <a:pt x="450169" y="704065"/>
                </a:lnTo>
                <a:lnTo>
                  <a:pt x="434269" y="697103"/>
                </a:lnTo>
                <a:lnTo>
                  <a:pt x="419194" y="688997"/>
                </a:lnTo>
                <a:lnTo>
                  <a:pt x="404984" y="679783"/>
                </a:lnTo>
                <a:lnTo>
                  <a:pt x="391680" y="669498"/>
                </a:lnTo>
                <a:lnTo>
                  <a:pt x="379321" y="658180"/>
                </a:lnTo>
                <a:lnTo>
                  <a:pt x="367949" y="645866"/>
                </a:lnTo>
                <a:lnTo>
                  <a:pt x="357602" y="632593"/>
                </a:lnTo>
                <a:lnTo>
                  <a:pt x="348322" y="618398"/>
                </a:lnTo>
                <a:lnTo>
                  <a:pt x="340149" y="603319"/>
                </a:lnTo>
                <a:lnTo>
                  <a:pt x="333123" y="587392"/>
                </a:lnTo>
                <a:lnTo>
                  <a:pt x="327284" y="570656"/>
                </a:lnTo>
                <a:lnTo>
                  <a:pt x="322672" y="553146"/>
                </a:lnTo>
                <a:lnTo>
                  <a:pt x="319329" y="534901"/>
                </a:lnTo>
                <a:lnTo>
                  <a:pt x="317293" y="515958"/>
                </a:lnTo>
                <a:lnTo>
                  <a:pt x="316605" y="49635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247187" y="4820610"/>
            <a:ext cx="685515" cy="995457"/>
          </a:xfrm>
          <a:custGeom>
            <a:avLst/>
            <a:gdLst/>
            <a:ahLst/>
            <a:cxnLst/>
            <a:rect l="l" t="t" r="r" b="b"/>
            <a:pathLst>
              <a:path w="685515" h="995457">
                <a:moveTo>
                  <a:pt x="307494" y="985455"/>
                </a:moveTo>
                <a:lnTo>
                  <a:pt x="340659" y="991657"/>
                </a:lnTo>
                <a:lnTo>
                  <a:pt x="375021" y="995457"/>
                </a:lnTo>
                <a:lnTo>
                  <a:pt x="360113" y="730177"/>
                </a:lnTo>
                <a:lnTo>
                  <a:pt x="348451" y="723194"/>
                </a:lnTo>
                <a:lnTo>
                  <a:pt x="337641" y="714908"/>
                </a:lnTo>
                <a:lnTo>
                  <a:pt x="327772" y="705416"/>
                </a:lnTo>
                <a:lnTo>
                  <a:pt x="318933" y="694809"/>
                </a:lnTo>
                <a:lnTo>
                  <a:pt x="311210" y="683184"/>
                </a:lnTo>
                <a:lnTo>
                  <a:pt x="304694" y="670633"/>
                </a:lnTo>
                <a:lnTo>
                  <a:pt x="299471" y="657253"/>
                </a:lnTo>
                <a:lnTo>
                  <a:pt x="295632" y="643136"/>
                </a:lnTo>
                <a:lnTo>
                  <a:pt x="293263" y="628377"/>
                </a:lnTo>
                <a:lnTo>
                  <a:pt x="292454" y="613070"/>
                </a:lnTo>
                <a:lnTo>
                  <a:pt x="307494" y="985455"/>
                </a:lnTo>
                <a:close/>
              </a:path>
              <a:path w="685515" h="995457">
                <a:moveTo>
                  <a:pt x="275602" y="976957"/>
                </a:moveTo>
                <a:lnTo>
                  <a:pt x="307494" y="985455"/>
                </a:lnTo>
                <a:lnTo>
                  <a:pt x="292454" y="613070"/>
                </a:lnTo>
                <a:lnTo>
                  <a:pt x="292454" y="610384"/>
                </a:lnTo>
                <a:lnTo>
                  <a:pt x="292816" y="600106"/>
                </a:lnTo>
                <a:lnTo>
                  <a:pt x="294638" y="585342"/>
                </a:lnTo>
                <a:lnTo>
                  <a:pt x="297931" y="571145"/>
                </a:lnTo>
                <a:lnTo>
                  <a:pt x="302621" y="557621"/>
                </a:lnTo>
                <a:lnTo>
                  <a:pt x="308638" y="544878"/>
                </a:lnTo>
                <a:lnTo>
                  <a:pt x="315907" y="533021"/>
                </a:lnTo>
                <a:lnTo>
                  <a:pt x="324358" y="522159"/>
                </a:lnTo>
                <a:lnTo>
                  <a:pt x="333917" y="512398"/>
                </a:lnTo>
                <a:lnTo>
                  <a:pt x="344513" y="503846"/>
                </a:lnTo>
                <a:lnTo>
                  <a:pt x="356073" y="496608"/>
                </a:lnTo>
                <a:lnTo>
                  <a:pt x="368524" y="490793"/>
                </a:lnTo>
                <a:lnTo>
                  <a:pt x="381795" y="486506"/>
                </a:lnTo>
                <a:lnTo>
                  <a:pt x="395812" y="483856"/>
                </a:lnTo>
                <a:lnTo>
                  <a:pt x="410505" y="482949"/>
                </a:lnTo>
                <a:lnTo>
                  <a:pt x="424359" y="483780"/>
                </a:lnTo>
                <a:lnTo>
                  <a:pt x="438047" y="486290"/>
                </a:lnTo>
                <a:lnTo>
                  <a:pt x="451148" y="490385"/>
                </a:lnTo>
                <a:lnTo>
                  <a:pt x="463574" y="495971"/>
                </a:lnTo>
                <a:lnTo>
                  <a:pt x="475237" y="502954"/>
                </a:lnTo>
                <a:lnTo>
                  <a:pt x="486047" y="511238"/>
                </a:lnTo>
                <a:lnTo>
                  <a:pt x="495917" y="520731"/>
                </a:lnTo>
                <a:lnTo>
                  <a:pt x="504758" y="531337"/>
                </a:lnTo>
                <a:lnTo>
                  <a:pt x="512482" y="542962"/>
                </a:lnTo>
                <a:lnTo>
                  <a:pt x="519000" y="555511"/>
                </a:lnTo>
                <a:lnTo>
                  <a:pt x="524223" y="568892"/>
                </a:lnTo>
                <a:lnTo>
                  <a:pt x="528063" y="583008"/>
                </a:lnTo>
                <a:lnTo>
                  <a:pt x="530433" y="597765"/>
                </a:lnTo>
                <a:lnTo>
                  <a:pt x="531242" y="613070"/>
                </a:lnTo>
                <a:lnTo>
                  <a:pt x="531242" y="615757"/>
                </a:lnTo>
                <a:lnTo>
                  <a:pt x="530879" y="626045"/>
                </a:lnTo>
                <a:lnTo>
                  <a:pt x="529056" y="640809"/>
                </a:lnTo>
                <a:lnTo>
                  <a:pt x="525763" y="655007"/>
                </a:lnTo>
                <a:lnTo>
                  <a:pt x="521072" y="668531"/>
                </a:lnTo>
                <a:lnTo>
                  <a:pt x="515056" y="681275"/>
                </a:lnTo>
                <a:lnTo>
                  <a:pt x="507786" y="693131"/>
                </a:lnTo>
                <a:lnTo>
                  <a:pt x="499335" y="703993"/>
                </a:lnTo>
                <a:lnTo>
                  <a:pt x="489776" y="713754"/>
                </a:lnTo>
                <a:lnTo>
                  <a:pt x="479180" y="722306"/>
                </a:lnTo>
                <a:lnTo>
                  <a:pt x="467621" y="729543"/>
                </a:lnTo>
                <a:lnTo>
                  <a:pt x="455170" y="735358"/>
                </a:lnTo>
                <a:lnTo>
                  <a:pt x="441900" y="739644"/>
                </a:lnTo>
                <a:lnTo>
                  <a:pt x="427883" y="742294"/>
                </a:lnTo>
                <a:lnTo>
                  <a:pt x="413191" y="743202"/>
                </a:lnTo>
                <a:lnTo>
                  <a:pt x="399327" y="742370"/>
                </a:lnTo>
                <a:lnTo>
                  <a:pt x="385639" y="739859"/>
                </a:lnTo>
                <a:lnTo>
                  <a:pt x="372538" y="735763"/>
                </a:lnTo>
                <a:lnTo>
                  <a:pt x="360113" y="730177"/>
                </a:lnTo>
                <a:lnTo>
                  <a:pt x="375021" y="995457"/>
                </a:lnTo>
                <a:lnTo>
                  <a:pt x="410505" y="996747"/>
                </a:lnTo>
                <a:lnTo>
                  <a:pt x="446190" y="995437"/>
                </a:lnTo>
                <a:lnTo>
                  <a:pt x="480752" y="991582"/>
                </a:lnTo>
                <a:lnTo>
                  <a:pt x="514115" y="985292"/>
                </a:lnTo>
                <a:lnTo>
                  <a:pt x="546202" y="976678"/>
                </a:lnTo>
                <a:lnTo>
                  <a:pt x="576936" y="965850"/>
                </a:lnTo>
                <a:lnTo>
                  <a:pt x="606242" y="952920"/>
                </a:lnTo>
                <a:lnTo>
                  <a:pt x="634043" y="937997"/>
                </a:lnTo>
                <a:lnTo>
                  <a:pt x="660262" y="921193"/>
                </a:lnTo>
                <a:lnTo>
                  <a:pt x="684822" y="902617"/>
                </a:lnTo>
                <a:lnTo>
                  <a:pt x="707649" y="882382"/>
                </a:lnTo>
                <a:lnTo>
                  <a:pt x="728664" y="860598"/>
                </a:lnTo>
                <a:lnTo>
                  <a:pt x="747791" y="837374"/>
                </a:lnTo>
                <a:lnTo>
                  <a:pt x="764955" y="812822"/>
                </a:lnTo>
                <a:lnTo>
                  <a:pt x="780078" y="787053"/>
                </a:lnTo>
                <a:lnTo>
                  <a:pt x="793084" y="760178"/>
                </a:lnTo>
                <a:lnTo>
                  <a:pt x="803897" y="732306"/>
                </a:lnTo>
                <a:lnTo>
                  <a:pt x="812440" y="703548"/>
                </a:lnTo>
                <a:lnTo>
                  <a:pt x="818637" y="674016"/>
                </a:lnTo>
                <a:lnTo>
                  <a:pt x="822412" y="643820"/>
                </a:lnTo>
                <a:lnTo>
                  <a:pt x="823687" y="613070"/>
                </a:lnTo>
                <a:lnTo>
                  <a:pt x="823687" y="610384"/>
                </a:lnTo>
                <a:lnTo>
                  <a:pt x="822421" y="579655"/>
                </a:lnTo>
                <a:lnTo>
                  <a:pt x="818676" y="549515"/>
                </a:lnTo>
                <a:lnTo>
                  <a:pt x="812527" y="520072"/>
                </a:lnTo>
                <a:lnTo>
                  <a:pt x="804048" y="491432"/>
                </a:lnTo>
                <a:lnTo>
                  <a:pt x="793315" y="463700"/>
                </a:lnTo>
                <a:lnTo>
                  <a:pt x="780404" y="436985"/>
                </a:lnTo>
                <a:lnTo>
                  <a:pt x="765391" y="411393"/>
                </a:lnTo>
                <a:lnTo>
                  <a:pt x="748350" y="387030"/>
                </a:lnTo>
                <a:lnTo>
                  <a:pt x="729357" y="364003"/>
                </a:lnTo>
                <a:lnTo>
                  <a:pt x="708488" y="342419"/>
                </a:lnTo>
                <a:lnTo>
                  <a:pt x="685818" y="322384"/>
                </a:lnTo>
                <a:lnTo>
                  <a:pt x="661422" y="304005"/>
                </a:lnTo>
                <a:lnTo>
                  <a:pt x="635377" y="287389"/>
                </a:lnTo>
                <a:lnTo>
                  <a:pt x="607756" y="272643"/>
                </a:lnTo>
                <a:lnTo>
                  <a:pt x="578637" y="259872"/>
                </a:lnTo>
                <a:lnTo>
                  <a:pt x="548093" y="249184"/>
                </a:lnTo>
                <a:lnTo>
                  <a:pt x="516202" y="240686"/>
                </a:lnTo>
                <a:lnTo>
                  <a:pt x="483037" y="234484"/>
                </a:lnTo>
                <a:lnTo>
                  <a:pt x="448675" y="230684"/>
                </a:lnTo>
                <a:lnTo>
                  <a:pt x="413191" y="229394"/>
                </a:lnTo>
                <a:lnTo>
                  <a:pt x="377506" y="230703"/>
                </a:lnTo>
                <a:lnTo>
                  <a:pt x="342944" y="234558"/>
                </a:lnTo>
                <a:lnTo>
                  <a:pt x="309580" y="240849"/>
                </a:lnTo>
                <a:lnTo>
                  <a:pt x="277493" y="249463"/>
                </a:lnTo>
                <a:lnTo>
                  <a:pt x="246758" y="260291"/>
                </a:lnTo>
                <a:lnTo>
                  <a:pt x="217452" y="273221"/>
                </a:lnTo>
                <a:lnTo>
                  <a:pt x="189650" y="288144"/>
                </a:lnTo>
                <a:lnTo>
                  <a:pt x="163431" y="304948"/>
                </a:lnTo>
                <a:lnTo>
                  <a:pt x="138869" y="323523"/>
                </a:lnTo>
                <a:lnTo>
                  <a:pt x="116042" y="343759"/>
                </a:lnTo>
                <a:lnTo>
                  <a:pt x="95027" y="365543"/>
                </a:lnTo>
                <a:lnTo>
                  <a:pt x="75898" y="388767"/>
                </a:lnTo>
                <a:lnTo>
                  <a:pt x="58734" y="413318"/>
                </a:lnTo>
                <a:lnTo>
                  <a:pt x="43610" y="439087"/>
                </a:lnTo>
                <a:lnTo>
                  <a:pt x="30603" y="465963"/>
                </a:lnTo>
                <a:lnTo>
                  <a:pt x="19790" y="493835"/>
                </a:lnTo>
                <a:lnTo>
                  <a:pt x="11246" y="522593"/>
                </a:lnTo>
                <a:lnTo>
                  <a:pt x="5049" y="552125"/>
                </a:lnTo>
                <a:lnTo>
                  <a:pt x="1275" y="582321"/>
                </a:lnTo>
                <a:lnTo>
                  <a:pt x="0" y="613070"/>
                </a:lnTo>
                <a:lnTo>
                  <a:pt x="0" y="615757"/>
                </a:lnTo>
                <a:lnTo>
                  <a:pt x="1265" y="646487"/>
                </a:lnTo>
                <a:lnTo>
                  <a:pt x="5010" y="676628"/>
                </a:lnTo>
                <a:lnTo>
                  <a:pt x="11160" y="706072"/>
                </a:lnTo>
                <a:lnTo>
                  <a:pt x="19639" y="734713"/>
                </a:lnTo>
                <a:lnTo>
                  <a:pt x="30372" y="762444"/>
                </a:lnTo>
                <a:lnTo>
                  <a:pt x="43284" y="789160"/>
                </a:lnTo>
                <a:lnTo>
                  <a:pt x="58298" y="814752"/>
                </a:lnTo>
                <a:lnTo>
                  <a:pt x="75339" y="839115"/>
                </a:lnTo>
                <a:lnTo>
                  <a:pt x="94333" y="862142"/>
                </a:lnTo>
                <a:lnTo>
                  <a:pt x="115203" y="883726"/>
                </a:lnTo>
                <a:lnTo>
                  <a:pt x="137874" y="903760"/>
                </a:lnTo>
                <a:lnTo>
                  <a:pt x="162270" y="922138"/>
                </a:lnTo>
                <a:lnTo>
                  <a:pt x="188317" y="938754"/>
                </a:lnTo>
                <a:lnTo>
                  <a:pt x="215938" y="953500"/>
                </a:lnTo>
                <a:lnTo>
                  <a:pt x="245058" y="966270"/>
                </a:lnTo>
                <a:lnTo>
                  <a:pt x="275602" y="976957"/>
                </a:lnTo>
                <a:close/>
              </a:path>
              <a:path w="685515" h="995457">
                <a:moveTo>
                  <a:pt x="138181" y="0"/>
                </a:moveTo>
                <a:lnTo>
                  <a:pt x="138181" y="201222"/>
                </a:lnTo>
                <a:lnTo>
                  <a:pt x="385020" y="201222"/>
                </a:lnTo>
                <a:lnTo>
                  <a:pt x="385020" y="0"/>
                </a:lnTo>
                <a:lnTo>
                  <a:pt x="138181" y="0"/>
                </a:lnTo>
                <a:close/>
              </a:path>
              <a:path w="685515" h="995457">
                <a:moveTo>
                  <a:pt x="438676" y="0"/>
                </a:moveTo>
                <a:lnTo>
                  <a:pt x="438676" y="201222"/>
                </a:lnTo>
                <a:lnTo>
                  <a:pt x="685515" y="201222"/>
                </a:lnTo>
                <a:lnTo>
                  <a:pt x="685515" y="0"/>
                </a:lnTo>
                <a:lnTo>
                  <a:pt x="438676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685864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385369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139268" y="5050005"/>
            <a:ext cx="779424" cy="749909"/>
          </a:xfrm>
          <a:custGeom>
            <a:avLst/>
            <a:gdLst/>
            <a:ahLst/>
            <a:cxnLst/>
            <a:rect l="l" t="t" r="r" b="b"/>
            <a:pathLst>
              <a:path w="779424" h="749909">
                <a:moveTo>
                  <a:pt x="391727" y="265626"/>
                </a:moveTo>
                <a:lnTo>
                  <a:pt x="419795" y="270577"/>
                </a:lnTo>
                <a:lnTo>
                  <a:pt x="441898" y="283379"/>
                </a:lnTo>
                <a:lnTo>
                  <a:pt x="459341" y="303650"/>
                </a:lnTo>
                <a:lnTo>
                  <a:pt x="470786" y="330964"/>
                </a:lnTo>
                <a:lnTo>
                  <a:pt x="473843" y="347130"/>
                </a:lnTo>
                <a:lnTo>
                  <a:pt x="474898" y="364898"/>
                </a:lnTo>
                <a:lnTo>
                  <a:pt x="474898" y="749909"/>
                </a:lnTo>
                <a:lnTo>
                  <a:pt x="779424" y="749909"/>
                </a:lnTo>
                <a:lnTo>
                  <a:pt x="779424" y="266959"/>
                </a:lnTo>
                <a:lnTo>
                  <a:pt x="778704" y="242687"/>
                </a:lnTo>
                <a:lnTo>
                  <a:pt x="773035" y="197096"/>
                </a:lnTo>
                <a:lnTo>
                  <a:pt x="761922" y="155637"/>
                </a:lnTo>
                <a:lnTo>
                  <a:pt x="745596" y="118545"/>
                </a:lnTo>
                <a:lnTo>
                  <a:pt x="724292" y="86053"/>
                </a:lnTo>
                <a:lnTo>
                  <a:pt x="698242" y="58393"/>
                </a:lnTo>
                <a:lnTo>
                  <a:pt x="667681" y="35801"/>
                </a:lnTo>
                <a:lnTo>
                  <a:pt x="632841" y="18509"/>
                </a:lnTo>
                <a:lnTo>
                  <a:pt x="593957" y="6750"/>
                </a:lnTo>
                <a:lnTo>
                  <a:pt x="551260" y="759"/>
                </a:lnTo>
                <a:lnTo>
                  <a:pt x="528555" y="0"/>
                </a:lnTo>
                <a:lnTo>
                  <a:pt x="513441" y="426"/>
                </a:lnTo>
                <a:lnTo>
                  <a:pt x="484189" y="3766"/>
                </a:lnTo>
                <a:lnTo>
                  <a:pt x="456687" y="10134"/>
                </a:lnTo>
                <a:lnTo>
                  <a:pt x="430916" y="19182"/>
                </a:lnTo>
                <a:lnTo>
                  <a:pt x="406862" y="30565"/>
                </a:lnTo>
                <a:lnTo>
                  <a:pt x="384508" y="43935"/>
                </a:lnTo>
                <a:lnTo>
                  <a:pt x="363838" y="58945"/>
                </a:lnTo>
                <a:lnTo>
                  <a:pt x="344836" y="75249"/>
                </a:lnTo>
                <a:lnTo>
                  <a:pt x="319426" y="101372"/>
                </a:lnTo>
                <a:lnTo>
                  <a:pt x="304525" y="119393"/>
                </a:lnTo>
                <a:lnTo>
                  <a:pt x="304525" y="17444"/>
                </a:lnTo>
                <a:lnTo>
                  <a:pt x="0" y="17444"/>
                </a:lnTo>
                <a:lnTo>
                  <a:pt x="0" y="749909"/>
                </a:lnTo>
                <a:lnTo>
                  <a:pt x="304525" y="749909"/>
                </a:lnTo>
                <a:lnTo>
                  <a:pt x="304525" y="364898"/>
                </a:lnTo>
                <a:lnTo>
                  <a:pt x="304711" y="357671"/>
                </a:lnTo>
                <a:lnTo>
                  <a:pt x="306705" y="340856"/>
                </a:lnTo>
                <a:lnTo>
                  <a:pt x="310723" y="325599"/>
                </a:lnTo>
                <a:lnTo>
                  <a:pt x="316565" y="311950"/>
                </a:lnTo>
                <a:lnTo>
                  <a:pt x="324032" y="299959"/>
                </a:lnTo>
                <a:lnTo>
                  <a:pt x="332922" y="289676"/>
                </a:lnTo>
                <a:lnTo>
                  <a:pt x="343035" y="281151"/>
                </a:lnTo>
                <a:lnTo>
                  <a:pt x="354173" y="274434"/>
                </a:lnTo>
                <a:lnTo>
                  <a:pt x="366134" y="269574"/>
                </a:lnTo>
                <a:lnTo>
                  <a:pt x="378719" y="266621"/>
                </a:lnTo>
                <a:lnTo>
                  <a:pt x="391727" y="26562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3999159" y="4820610"/>
            <a:ext cx="665393" cy="996747"/>
          </a:xfrm>
          <a:custGeom>
            <a:avLst/>
            <a:gdLst/>
            <a:ahLst/>
            <a:cxnLst/>
            <a:rect l="l" t="t" r="r" b="b"/>
            <a:pathLst>
              <a:path w="665393" h="996747">
                <a:moveTo>
                  <a:pt x="418555" y="0"/>
                </a:moveTo>
                <a:lnTo>
                  <a:pt x="418555" y="201222"/>
                </a:lnTo>
                <a:lnTo>
                  <a:pt x="665393" y="201222"/>
                </a:lnTo>
                <a:lnTo>
                  <a:pt x="665393" y="0"/>
                </a:lnTo>
                <a:lnTo>
                  <a:pt x="418555" y="0"/>
                </a:lnTo>
                <a:close/>
              </a:path>
              <a:path w="665393" h="996747">
                <a:moveTo>
                  <a:pt x="118050" y="0"/>
                </a:moveTo>
                <a:lnTo>
                  <a:pt x="118050" y="201222"/>
                </a:lnTo>
                <a:lnTo>
                  <a:pt x="364889" y="201222"/>
                </a:lnTo>
                <a:lnTo>
                  <a:pt x="364889" y="0"/>
                </a:lnTo>
                <a:lnTo>
                  <a:pt x="118050" y="0"/>
                </a:lnTo>
                <a:close/>
              </a:path>
              <a:path w="665393" h="996747">
                <a:moveTo>
                  <a:pt x="304525" y="246838"/>
                </a:moveTo>
                <a:lnTo>
                  <a:pt x="0" y="246838"/>
                </a:lnTo>
                <a:lnTo>
                  <a:pt x="0" y="729787"/>
                </a:lnTo>
                <a:lnTo>
                  <a:pt x="2858" y="777357"/>
                </a:lnTo>
                <a:lnTo>
                  <a:pt x="11279" y="820911"/>
                </a:lnTo>
                <a:lnTo>
                  <a:pt x="25028" y="860216"/>
                </a:lnTo>
                <a:lnTo>
                  <a:pt x="43872" y="895037"/>
                </a:lnTo>
                <a:lnTo>
                  <a:pt x="67578" y="925142"/>
                </a:lnTo>
                <a:lnTo>
                  <a:pt x="95912" y="950297"/>
                </a:lnTo>
                <a:lnTo>
                  <a:pt x="128642" y="970269"/>
                </a:lnTo>
                <a:lnTo>
                  <a:pt x="165533" y="984823"/>
                </a:lnTo>
                <a:lnTo>
                  <a:pt x="206353" y="993727"/>
                </a:lnTo>
                <a:lnTo>
                  <a:pt x="250868" y="996747"/>
                </a:lnTo>
                <a:lnTo>
                  <a:pt x="263859" y="996454"/>
                </a:lnTo>
                <a:lnTo>
                  <a:pt x="293444" y="993508"/>
                </a:lnTo>
                <a:lnTo>
                  <a:pt x="321254" y="987643"/>
                </a:lnTo>
                <a:lnTo>
                  <a:pt x="347304" y="979163"/>
                </a:lnTo>
                <a:lnTo>
                  <a:pt x="371612" y="968373"/>
                </a:lnTo>
                <a:lnTo>
                  <a:pt x="394194" y="955579"/>
                </a:lnTo>
                <a:lnTo>
                  <a:pt x="415067" y="941085"/>
                </a:lnTo>
                <a:lnTo>
                  <a:pt x="443207" y="916824"/>
                </a:lnTo>
                <a:lnTo>
                  <a:pt x="467594" y="890454"/>
                </a:lnTo>
                <a:lnTo>
                  <a:pt x="474898" y="881373"/>
                </a:lnTo>
                <a:lnTo>
                  <a:pt x="474898" y="979303"/>
                </a:lnTo>
                <a:lnTo>
                  <a:pt x="779424" y="979303"/>
                </a:lnTo>
                <a:lnTo>
                  <a:pt x="779424" y="246838"/>
                </a:lnTo>
                <a:lnTo>
                  <a:pt x="474898" y="246838"/>
                </a:lnTo>
                <a:lnTo>
                  <a:pt x="474898" y="631848"/>
                </a:lnTo>
                <a:lnTo>
                  <a:pt x="474712" y="639075"/>
                </a:lnTo>
                <a:lnTo>
                  <a:pt x="472718" y="655888"/>
                </a:lnTo>
                <a:lnTo>
                  <a:pt x="468700" y="671144"/>
                </a:lnTo>
                <a:lnTo>
                  <a:pt x="462858" y="684792"/>
                </a:lnTo>
                <a:lnTo>
                  <a:pt x="455392" y="696783"/>
                </a:lnTo>
                <a:lnTo>
                  <a:pt x="446502" y="707067"/>
                </a:lnTo>
                <a:lnTo>
                  <a:pt x="436388" y="715593"/>
                </a:lnTo>
                <a:lnTo>
                  <a:pt x="425250" y="722311"/>
                </a:lnTo>
                <a:lnTo>
                  <a:pt x="413289" y="727172"/>
                </a:lnTo>
                <a:lnTo>
                  <a:pt x="400705" y="730125"/>
                </a:lnTo>
                <a:lnTo>
                  <a:pt x="387697" y="731121"/>
                </a:lnTo>
                <a:lnTo>
                  <a:pt x="385055" y="731080"/>
                </a:lnTo>
                <a:lnTo>
                  <a:pt x="372009" y="729638"/>
                </a:lnTo>
                <a:lnTo>
                  <a:pt x="359628" y="726169"/>
                </a:lnTo>
                <a:lnTo>
                  <a:pt x="348077" y="720726"/>
                </a:lnTo>
                <a:lnTo>
                  <a:pt x="337525" y="713364"/>
                </a:lnTo>
                <a:lnTo>
                  <a:pt x="328138" y="704135"/>
                </a:lnTo>
                <a:lnTo>
                  <a:pt x="320082" y="693093"/>
                </a:lnTo>
                <a:lnTo>
                  <a:pt x="313527" y="680289"/>
                </a:lnTo>
                <a:lnTo>
                  <a:pt x="308637" y="665779"/>
                </a:lnTo>
                <a:lnTo>
                  <a:pt x="305581" y="649614"/>
                </a:lnTo>
                <a:lnTo>
                  <a:pt x="304525" y="631848"/>
                </a:lnTo>
                <a:lnTo>
                  <a:pt x="304525" y="24683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417714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117209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872463" y="4820610"/>
            <a:ext cx="304525" cy="979313"/>
          </a:xfrm>
          <a:custGeom>
            <a:avLst/>
            <a:gdLst/>
            <a:ahLst/>
            <a:cxnLst/>
            <a:rect l="l" t="t" r="r" b="b"/>
            <a:pathLst>
              <a:path w="304525" h="979313">
                <a:moveTo>
                  <a:pt x="0" y="0"/>
                </a:moveTo>
                <a:lnTo>
                  <a:pt x="0" y="979313"/>
                </a:lnTo>
                <a:lnTo>
                  <a:pt x="304525" y="979313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666615" y="4820610"/>
            <a:ext cx="665393" cy="996747"/>
          </a:xfrm>
          <a:custGeom>
            <a:avLst/>
            <a:gdLst/>
            <a:ahLst/>
            <a:cxnLst/>
            <a:rect l="l" t="t" r="r" b="b"/>
            <a:pathLst>
              <a:path w="665393" h="996747">
                <a:moveTo>
                  <a:pt x="418555" y="0"/>
                </a:moveTo>
                <a:lnTo>
                  <a:pt x="418555" y="201222"/>
                </a:lnTo>
                <a:lnTo>
                  <a:pt x="665393" y="201222"/>
                </a:lnTo>
                <a:lnTo>
                  <a:pt x="665393" y="0"/>
                </a:lnTo>
                <a:lnTo>
                  <a:pt x="418555" y="0"/>
                </a:lnTo>
                <a:close/>
              </a:path>
              <a:path w="665393" h="996747">
                <a:moveTo>
                  <a:pt x="118050" y="0"/>
                </a:moveTo>
                <a:lnTo>
                  <a:pt x="118050" y="201222"/>
                </a:lnTo>
                <a:lnTo>
                  <a:pt x="364889" y="201222"/>
                </a:lnTo>
                <a:lnTo>
                  <a:pt x="364889" y="0"/>
                </a:lnTo>
                <a:lnTo>
                  <a:pt x="118050" y="0"/>
                </a:lnTo>
                <a:close/>
              </a:path>
              <a:path w="665393" h="996747">
                <a:moveTo>
                  <a:pt x="304525" y="246838"/>
                </a:moveTo>
                <a:lnTo>
                  <a:pt x="0" y="246838"/>
                </a:lnTo>
                <a:lnTo>
                  <a:pt x="0" y="729787"/>
                </a:lnTo>
                <a:lnTo>
                  <a:pt x="2858" y="777357"/>
                </a:lnTo>
                <a:lnTo>
                  <a:pt x="11279" y="820911"/>
                </a:lnTo>
                <a:lnTo>
                  <a:pt x="25028" y="860216"/>
                </a:lnTo>
                <a:lnTo>
                  <a:pt x="43872" y="895037"/>
                </a:lnTo>
                <a:lnTo>
                  <a:pt x="67578" y="925142"/>
                </a:lnTo>
                <a:lnTo>
                  <a:pt x="95912" y="950297"/>
                </a:lnTo>
                <a:lnTo>
                  <a:pt x="128642" y="970269"/>
                </a:lnTo>
                <a:lnTo>
                  <a:pt x="165533" y="984823"/>
                </a:lnTo>
                <a:lnTo>
                  <a:pt x="206353" y="993727"/>
                </a:lnTo>
                <a:lnTo>
                  <a:pt x="250868" y="996747"/>
                </a:lnTo>
                <a:lnTo>
                  <a:pt x="263859" y="996454"/>
                </a:lnTo>
                <a:lnTo>
                  <a:pt x="293444" y="993508"/>
                </a:lnTo>
                <a:lnTo>
                  <a:pt x="321254" y="987643"/>
                </a:lnTo>
                <a:lnTo>
                  <a:pt x="347304" y="979163"/>
                </a:lnTo>
                <a:lnTo>
                  <a:pt x="371612" y="968373"/>
                </a:lnTo>
                <a:lnTo>
                  <a:pt x="394194" y="955579"/>
                </a:lnTo>
                <a:lnTo>
                  <a:pt x="415067" y="941085"/>
                </a:lnTo>
                <a:lnTo>
                  <a:pt x="443207" y="916824"/>
                </a:lnTo>
                <a:lnTo>
                  <a:pt x="467594" y="890454"/>
                </a:lnTo>
                <a:lnTo>
                  <a:pt x="474898" y="881373"/>
                </a:lnTo>
                <a:lnTo>
                  <a:pt x="474898" y="979303"/>
                </a:lnTo>
                <a:lnTo>
                  <a:pt x="779424" y="979303"/>
                </a:lnTo>
                <a:lnTo>
                  <a:pt x="779424" y="246838"/>
                </a:lnTo>
                <a:lnTo>
                  <a:pt x="474898" y="246838"/>
                </a:lnTo>
                <a:lnTo>
                  <a:pt x="474898" y="631848"/>
                </a:lnTo>
                <a:lnTo>
                  <a:pt x="474712" y="639075"/>
                </a:lnTo>
                <a:lnTo>
                  <a:pt x="472718" y="655888"/>
                </a:lnTo>
                <a:lnTo>
                  <a:pt x="468700" y="671144"/>
                </a:lnTo>
                <a:lnTo>
                  <a:pt x="462858" y="684792"/>
                </a:lnTo>
                <a:lnTo>
                  <a:pt x="455392" y="696783"/>
                </a:lnTo>
                <a:lnTo>
                  <a:pt x="446502" y="707067"/>
                </a:lnTo>
                <a:lnTo>
                  <a:pt x="436388" y="715593"/>
                </a:lnTo>
                <a:lnTo>
                  <a:pt x="425250" y="722311"/>
                </a:lnTo>
                <a:lnTo>
                  <a:pt x="413289" y="727172"/>
                </a:lnTo>
                <a:lnTo>
                  <a:pt x="400705" y="730125"/>
                </a:lnTo>
                <a:lnTo>
                  <a:pt x="387697" y="731121"/>
                </a:lnTo>
                <a:lnTo>
                  <a:pt x="385055" y="731080"/>
                </a:lnTo>
                <a:lnTo>
                  <a:pt x="372007" y="729638"/>
                </a:lnTo>
                <a:lnTo>
                  <a:pt x="359624" y="726169"/>
                </a:lnTo>
                <a:lnTo>
                  <a:pt x="348073" y="720726"/>
                </a:lnTo>
                <a:lnTo>
                  <a:pt x="337521" y="713364"/>
                </a:lnTo>
                <a:lnTo>
                  <a:pt x="328134" y="704135"/>
                </a:lnTo>
                <a:lnTo>
                  <a:pt x="320080" y="693093"/>
                </a:lnTo>
                <a:lnTo>
                  <a:pt x="313525" y="680289"/>
                </a:lnTo>
                <a:lnTo>
                  <a:pt x="308636" y="665779"/>
                </a:lnTo>
                <a:lnTo>
                  <a:pt x="305580" y="649614"/>
                </a:lnTo>
                <a:lnTo>
                  <a:pt x="304525" y="631848"/>
                </a:lnTo>
                <a:lnTo>
                  <a:pt x="304525" y="24683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085171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784666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539919" y="4820610"/>
            <a:ext cx="304525" cy="979313"/>
          </a:xfrm>
          <a:custGeom>
            <a:avLst/>
            <a:gdLst/>
            <a:ahLst/>
            <a:cxnLst/>
            <a:rect l="l" t="t" r="r" b="b"/>
            <a:pathLst>
              <a:path w="304525" h="979313">
                <a:moveTo>
                  <a:pt x="0" y="0"/>
                </a:moveTo>
                <a:lnTo>
                  <a:pt x="0" y="979313"/>
                </a:lnTo>
                <a:lnTo>
                  <a:pt x="304525" y="979313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932970" y="4820610"/>
            <a:ext cx="665393" cy="996747"/>
          </a:xfrm>
          <a:custGeom>
            <a:avLst/>
            <a:gdLst/>
            <a:ahLst/>
            <a:cxnLst/>
            <a:rect l="l" t="t" r="r" b="b"/>
            <a:pathLst>
              <a:path w="665393" h="996747">
                <a:moveTo>
                  <a:pt x="418555" y="0"/>
                </a:moveTo>
                <a:lnTo>
                  <a:pt x="418555" y="201222"/>
                </a:lnTo>
                <a:lnTo>
                  <a:pt x="665393" y="201222"/>
                </a:lnTo>
                <a:lnTo>
                  <a:pt x="665393" y="0"/>
                </a:lnTo>
                <a:lnTo>
                  <a:pt x="418555" y="0"/>
                </a:lnTo>
                <a:close/>
              </a:path>
              <a:path w="665393" h="996747">
                <a:moveTo>
                  <a:pt x="118050" y="0"/>
                </a:moveTo>
                <a:lnTo>
                  <a:pt x="118050" y="201222"/>
                </a:lnTo>
                <a:lnTo>
                  <a:pt x="364889" y="201222"/>
                </a:lnTo>
                <a:lnTo>
                  <a:pt x="364889" y="0"/>
                </a:lnTo>
                <a:lnTo>
                  <a:pt x="118050" y="0"/>
                </a:lnTo>
                <a:close/>
              </a:path>
              <a:path w="665393" h="996747">
                <a:moveTo>
                  <a:pt x="304525" y="246838"/>
                </a:moveTo>
                <a:lnTo>
                  <a:pt x="0" y="246838"/>
                </a:lnTo>
                <a:lnTo>
                  <a:pt x="0" y="729787"/>
                </a:lnTo>
                <a:lnTo>
                  <a:pt x="2858" y="777357"/>
                </a:lnTo>
                <a:lnTo>
                  <a:pt x="11279" y="820911"/>
                </a:lnTo>
                <a:lnTo>
                  <a:pt x="25028" y="860216"/>
                </a:lnTo>
                <a:lnTo>
                  <a:pt x="43872" y="895037"/>
                </a:lnTo>
                <a:lnTo>
                  <a:pt x="67578" y="925142"/>
                </a:lnTo>
                <a:lnTo>
                  <a:pt x="95912" y="950297"/>
                </a:lnTo>
                <a:lnTo>
                  <a:pt x="128642" y="970269"/>
                </a:lnTo>
                <a:lnTo>
                  <a:pt x="165533" y="984823"/>
                </a:lnTo>
                <a:lnTo>
                  <a:pt x="206353" y="993727"/>
                </a:lnTo>
                <a:lnTo>
                  <a:pt x="250868" y="996747"/>
                </a:lnTo>
                <a:lnTo>
                  <a:pt x="263859" y="996454"/>
                </a:lnTo>
                <a:lnTo>
                  <a:pt x="293445" y="993508"/>
                </a:lnTo>
                <a:lnTo>
                  <a:pt x="321255" y="987643"/>
                </a:lnTo>
                <a:lnTo>
                  <a:pt x="347306" y="979163"/>
                </a:lnTo>
                <a:lnTo>
                  <a:pt x="371615" y="968373"/>
                </a:lnTo>
                <a:lnTo>
                  <a:pt x="394198" y="955579"/>
                </a:lnTo>
                <a:lnTo>
                  <a:pt x="415071" y="941085"/>
                </a:lnTo>
                <a:lnTo>
                  <a:pt x="443211" y="916824"/>
                </a:lnTo>
                <a:lnTo>
                  <a:pt x="467595" y="890454"/>
                </a:lnTo>
                <a:lnTo>
                  <a:pt x="474898" y="881373"/>
                </a:lnTo>
                <a:lnTo>
                  <a:pt x="474898" y="979303"/>
                </a:lnTo>
                <a:lnTo>
                  <a:pt x="779414" y="979303"/>
                </a:lnTo>
                <a:lnTo>
                  <a:pt x="779414" y="246838"/>
                </a:lnTo>
                <a:lnTo>
                  <a:pt x="474898" y="246838"/>
                </a:lnTo>
                <a:lnTo>
                  <a:pt x="474898" y="631848"/>
                </a:lnTo>
                <a:lnTo>
                  <a:pt x="474712" y="639075"/>
                </a:lnTo>
                <a:lnTo>
                  <a:pt x="472718" y="655888"/>
                </a:lnTo>
                <a:lnTo>
                  <a:pt x="468700" y="671144"/>
                </a:lnTo>
                <a:lnTo>
                  <a:pt x="462858" y="684792"/>
                </a:lnTo>
                <a:lnTo>
                  <a:pt x="455392" y="696783"/>
                </a:lnTo>
                <a:lnTo>
                  <a:pt x="446502" y="707067"/>
                </a:lnTo>
                <a:lnTo>
                  <a:pt x="436388" y="715593"/>
                </a:lnTo>
                <a:lnTo>
                  <a:pt x="425250" y="722311"/>
                </a:lnTo>
                <a:lnTo>
                  <a:pt x="413289" y="727172"/>
                </a:lnTo>
                <a:lnTo>
                  <a:pt x="400705" y="730125"/>
                </a:lnTo>
                <a:lnTo>
                  <a:pt x="387697" y="731121"/>
                </a:lnTo>
                <a:lnTo>
                  <a:pt x="385055" y="731080"/>
                </a:lnTo>
                <a:lnTo>
                  <a:pt x="372007" y="729638"/>
                </a:lnTo>
                <a:lnTo>
                  <a:pt x="359624" y="726169"/>
                </a:lnTo>
                <a:lnTo>
                  <a:pt x="348073" y="720726"/>
                </a:lnTo>
                <a:lnTo>
                  <a:pt x="337521" y="713364"/>
                </a:lnTo>
                <a:lnTo>
                  <a:pt x="328134" y="704135"/>
                </a:lnTo>
                <a:lnTo>
                  <a:pt x="320080" y="693093"/>
                </a:lnTo>
                <a:lnTo>
                  <a:pt x="313525" y="680289"/>
                </a:lnTo>
                <a:lnTo>
                  <a:pt x="308636" y="665779"/>
                </a:lnTo>
                <a:lnTo>
                  <a:pt x="305580" y="649614"/>
                </a:lnTo>
                <a:lnTo>
                  <a:pt x="304525" y="631848"/>
                </a:lnTo>
                <a:lnTo>
                  <a:pt x="304525" y="24683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351525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051020" y="4820610"/>
            <a:ext cx="246838" cy="201222"/>
          </a:xfrm>
          <a:custGeom>
            <a:avLst/>
            <a:gdLst/>
            <a:ahLst/>
            <a:cxnLst/>
            <a:rect l="l" t="t" r="r" b="b"/>
            <a:pathLst>
              <a:path w="246838" h="201222">
                <a:moveTo>
                  <a:pt x="0" y="0"/>
                </a:moveTo>
                <a:lnTo>
                  <a:pt x="0" y="201222"/>
                </a:lnTo>
                <a:lnTo>
                  <a:pt x="246838" y="201222"/>
                </a:lnTo>
                <a:lnTo>
                  <a:pt x="246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803589" y="4820608"/>
            <a:ext cx="796868" cy="979313"/>
          </a:xfrm>
          <a:custGeom>
            <a:avLst/>
            <a:gdLst/>
            <a:ahLst/>
            <a:cxnLst/>
            <a:rect l="l" t="t" r="r" b="b"/>
            <a:pathLst>
              <a:path w="796868" h="979313">
                <a:moveTo>
                  <a:pt x="796868" y="979313"/>
                </a:moveTo>
                <a:lnTo>
                  <a:pt x="563444" y="544656"/>
                </a:lnTo>
                <a:lnTo>
                  <a:pt x="792838" y="246838"/>
                </a:lnTo>
                <a:lnTo>
                  <a:pt x="461484" y="246838"/>
                </a:lnTo>
                <a:lnTo>
                  <a:pt x="304525" y="472212"/>
                </a:lnTo>
                <a:lnTo>
                  <a:pt x="304525" y="0"/>
                </a:lnTo>
                <a:lnTo>
                  <a:pt x="0" y="0"/>
                </a:lnTo>
                <a:lnTo>
                  <a:pt x="0" y="979313"/>
                </a:lnTo>
                <a:lnTo>
                  <a:pt x="304525" y="979313"/>
                </a:lnTo>
                <a:lnTo>
                  <a:pt x="304525" y="855888"/>
                </a:lnTo>
                <a:lnTo>
                  <a:pt x="364898" y="778080"/>
                </a:lnTo>
                <a:lnTo>
                  <a:pt x="470878" y="979313"/>
                </a:lnTo>
                <a:lnTo>
                  <a:pt x="796868" y="97931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66573" y="6638754"/>
            <a:ext cx="462902" cy="684171"/>
          </a:xfrm>
          <a:custGeom>
            <a:avLst/>
            <a:gdLst/>
            <a:ahLst/>
            <a:cxnLst/>
            <a:rect l="l" t="t" r="r" b="b"/>
            <a:pathLst>
              <a:path w="462902" h="684171">
                <a:moveTo>
                  <a:pt x="453285" y="232764"/>
                </a:moveTo>
                <a:lnTo>
                  <a:pt x="462902" y="0"/>
                </a:lnTo>
                <a:lnTo>
                  <a:pt x="448379" y="4195"/>
                </a:lnTo>
                <a:lnTo>
                  <a:pt x="432746" y="7209"/>
                </a:lnTo>
                <a:lnTo>
                  <a:pt x="416072" y="9028"/>
                </a:lnTo>
                <a:lnTo>
                  <a:pt x="415868" y="233667"/>
                </a:lnTo>
                <a:lnTo>
                  <a:pt x="453285" y="232764"/>
                </a:lnTo>
                <a:close/>
              </a:path>
              <a:path w="462902" h="684171">
                <a:moveTo>
                  <a:pt x="524218" y="225568"/>
                </a:moveTo>
                <a:lnTo>
                  <a:pt x="557596" y="219298"/>
                </a:lnTo>
                <a:lnTo>
                  <a:pt x="589488" y="211261"/>
                </a:lnTo>
                <a:lnTo>
                  <a:pt x="619827" y="201469"/>
                </a:lnTo>
                <a:lnTo>
                  <a:pt x="675562" y="176661"/>
                </a:lnTo>
                <a:lnTo>
                  <a:pt x="724246" y="144964"/>
                </a:lnTo>
                <a:lnTo>
                  <a:pt x="765324" y="106465"/>
                </a:lnTo>
                <a:lnTo>
                  <a:pt x="798240" y="61253"/>
                </a:lnTo>
                <a:lnTo>
                  <a:pt x="822439" y="9416"/>
                </a:lnTo>
                <a:lnTo>
                  <a:pt x="837366" y="-48956"/>
                </a:lnTo>
                <a:lnTo>
                  <a:pt x="841178" y="-80566"/>
                </a:lnTo>
                <a:lnTo>
                  <a:pt x="842464" y="-113776"/>
                </a:lnTo>
                <a:lnTo>
                  <a:pt x="842464" y="-116463"/>
                </a:lnTo>
                <a:lnTo>
                  <a:pt x="841198" y="-149032"/>
                </a:lnTo>
                <a:lnTo>
                  <a:pt x="831272" y="-209160"/>
                </a:lnTo>
                <a:lnTo>
                  <a:pt x="811945" y="-262607"/>
                </a:lnTo>
                <a:lnTo>
                  <a:pt x="783764" y="-309373"/>
                </a:lnTo>
                <a:lnTo>
                  <a:pt x="747276" y="-349458"/>
                </a:lnTo>
                <a:lnTo>
                  <a:pt x="703029" y="-382861"/>
                </a:lnTo>
                <a:lnTo>
                  <a:pt x="651570" y="-409584"/>
                </a:lnTo>
                <a:lnTo>
                  <a:pt x="593447" y="-429626"/>
                </a:lnTo>
                <a:lnTo>
                  <a:pt x="562058" y="-437142"/>
                </a:lnTo>
                <a:lnTo>
                  <a:pt x="529207" y="-442988"/>
                </a:lnTo>
                <a:lnTo>
                  <a:pt x="494965" y="-447163"/>
                </a:lnTo>
                <a:lnTo>
                  <a:pt x="459398" y="-449668"/>
                </a:lnTo>
                <a:lnTo>
                  <a:pt x="422575" y="-450503"/>
                </a:lnTo>
                <a:lnTo>
                  <a:pt x="0" y="-450503"/>
                </a:lnTo>
                <a:lnTo>
                  <a:pt x="0" y="488556"/>
                </a:lnTo>
                <a:lnTo>
                  <a:pt x="313909" y="488556"/>
                </a:lnTo>
                <a:lnTo>
                  <a:pt x="313909" y="233667"/>
                </a:lnTo>
                <a:lnTo>
                  <a:pt x="415868" y="233667"/>
                </a:lnTo>
                <a:lnTo>
                  <a:pt x="416072" y="9028"/>
                </a:lnTo>
                <a:lnTo>
                  <a:pt x="398424" y="9637"/>
                </a:lnTo>
                <a:lnTo>
                  <a:pt x="313909" y="9637"/>
                </a:lnTo>
                <a:lnTo>
                  <a:pt x="313909" y="-199635"/>
                </a:lnTo>
                <a:lnTo>
                  <a:pt x="404401" y="-199598"/>
                </a:lnTo>
                <a:lnTo>
                  <a:pt x="422364" y="-198708"/>
                </a:lnTo>
                <a:lnTo>
                  <a:pt x="439130" y="-196629"/>
                </a:lnTo>
                <a:lnTo>
                  <a:pt x="454655" y="-193366"/>
                </a:lnTo>
                <a:lnTo>
                  <a:pt x="468899" y="-188921"/>
                </a:lnTo>
                <a:lnTo>
                  <a:pt x="481820" y="-183299"/>
                </a:lnTo>
                <a:lnTo>
                  <a:pt x="493377" y="-176503"/>
                </a:lnTo>
                <a:lnTo>
                  <a:pt x="503527" y="-168536"/>
                </a:lnTo>
                <a:lnTo>
                  <a:pt x="512230" y="-159401"/>
                </a:lnTo>
                <a:lnTo>
                  <a:pt x="519443" y="-149103"/>
                </a:lnTo>
                <a:lnTo>
                  <a:pt x="525126" y="-137645"/>
                </a:lnTo>
                <a:lnTo>
                  <a:pt x="529237" y="-125029"/>
                </a:lnTo>
                <a:lnTo>
                  <a:pt x="531734" y="-111261"/>
                </a:lnTo>
                <a:lnTo>
                  <a:pt x="532576" y="-96342"/>
                </a:lnTo>
                <a:lnTo>
                  <a:pt x="532576" y="-93655"/>
                </a:lnTo>
                <a:lnTo>
                  <a:pt x="530996" y="-74487"/>
                </a:lnTo>
                <a:lnTo>
                  <a:pt x="527795" y="-61325"/>
                </a:lnTo>
                <a:lnTo>
                  <a:pt x="522940" y="-49236"/>
                </a:lnTo>
                <a:lnTo>
                  <a:pt x="516500" y="-38233"/>
                </a:lnTo>
                <a:lnTo>
                  <a:pt x="508543" y="-28331"/>
                </a:lnTo>
                <a:lnTo>
                  <a:pt x="499137" y="-19543"/>
                </a:lnTo>
                <a:lnTo>
                  <a:pt x="488349" y="-11883"/>
                </a:lnTo>
                <a:lnTo>
                  <a:pt x="476248" y="-5364"/>
                </a:lnTo>
                <a:lnTo>
                  <a:pt x="462902" y="0"/>
                </a:lnTo>
                <a:lnTo>
                  <a:pt x="453285" y="232764"/>
                </a:lnTo>
                <a:lnTo>
                  <a:pt x="489425" y="230060"/>
                </a:lnTo>
                <a:lnTo>
                  <a:pt x="524218" y="22556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168037" y="6383823"/>
            <a:ext cx="533929" cy="743487"/>
          </a:xfrm>
          <a:custGeom>
            <a:avLst/>
            <a:gdLst/>
            <a:ahLst/>
            <a:cxnLst/>
            <a:rect l="l" t="t" r="r" b="b"/>
            <a:pathLst>
              <a:path w="533929" h="743487">
                <a:moveTo>
                  <a:pt x="312671" y="470409"/>
                </a:moveTo>
                <a:lnTo>
                  <a:pt x="317228" y="452064"/>
                </a:lnTo>
                <a:lnTo>
                  <a:pt x="322781" y="435012"/>
                </a:lnTo>
                <a:lnTo>
                  <a:pt x="329325" y="419237"/>
                </a:lnTo>
                <a:lnTo>
                  <a:pt x="336852" y="404726"/>
                </a:lnTo>
                <a:lnTo>
                  <a:pt x="345357" y="391462"/>
                </a:lnTo>
                <a:lnTo>
                  <a:pt x="354834" y="379431"/>
                </a:lnTo>
                <a:lnTo>
                  <a:pt x="365277" y="368617"/>
                </a:lnTo>
                <a:lnTo>
                  <a:pt x="376680" y="359005"/>
                </a:lnTo>
                <a:lnTo>
                  <a:pt x="389036" y="350581"/>
                </a:lnTo>
                <a:lnTo>
                  <a:pt x="402340" y="343329"/>
                </a:lnTo>
                <a:lnTo>
                  <a:pt x="416586" y="337234"/>
                </a:lnTo>
                <a:lnTo>
                  <a:pt x="431767" y="332282"/>
                </a:lnTo>
                <a:lnTo>
                  <a:pt x="447878" y="328456"/>
                </a:lnTo>
                <a:lnTo>
                  <a:pt x="464912" y="325742"/>
                </a:lnTo>
                <a:lnTo>
                  <a:pt x="482864" y="324124"/>
                </a:lnTo>
                <a:lnTo>
                  <a:pt x="501727" y="323588"/>
                </a:lnTo>
                <a:lnTo>
                  <a:pt x="533929" y="323588"/>
                </a:lnTo>
                <a:lnTo>
                  <a:pt x="533929" y="285"/>
                </a:lnTo>
                <a:lnTo>
                  <a:pt x="516217" y="0"/>
                </a:lnTo>
                <a:lnTo>
                  <a:pt x="499289" y="734"/>
                </a:lnTo>
                <a:lnTo>
                  <a:pt x="483124" y="2462"/>
                </a:lnTo>
                <a:lnTo>
                  <a:pt x="467700" y="5159"/>
                </a:lnTo>
                <a:lnTo>
                  <a:pt x="452996" y="8797"/>
                </a:lnTo>
                <a:lnTo>
                  <a:pt x="438992" y="13351"/>
                </a:lnTo>
                <a:lnTo>
                  <a:pt x="425666" y="18794"/>
                </a:lnTo>
                <a:lnTo>
                  <a:pt x="412997" y="25100"/>
                </a:lnTo>
                <a:lnTo>
                  <a:pt x="400963" y="32244"/>
                </a:lnTo>
                <a:lnTo>
                  <a:pt x="389545" y="40198"/>
                </a:lnTo>
                <a:lnTo>
                  <a:pt x="378720" y="48937"/>
                </a:lnTo>
                <a:lnTo>
                  <a:pt x="368468" y="58435"/>
                </a:lnTo>
                <a:lnTo>
                  <a:pt x="358767" y="68665"/>
                </a:lnTo>
                <a:lnTo>
                  <a:pt x="349596" y="79602"/>
                </a:lnTo>
                <a:lnTo>
                  <a:pt x="340934" y="91218"/>
                </a:lnTo>
                <a:lnTo>
                  <a:pt x="332761" y="103489"/>
                </a:lnTo>
                <a:lnTo>
                  <a:pt x="325054" y="116387"/>
                </a:lnTo>
                <a:lnTo>
                  <a:pt x="317794" y="129888"/>
                </a:lnTo>
                <a:lnTo>
                  <a:pt x="310957" y="143963"/>
                </a:lnTo>
                <a:lnTo>
                  <a:pt x="304525" y="158588"/>
                </a:lnTo>
                <a:lnTo>
                  <a:pt x="304525" y="11022"/>
                </a:lnTo>
                <a:lnTo>
                  <a:pt x="0" y="11022"/>
                </a:lnTo>
                <a:lnTo>
                  <a:pt x="0" y="743487"/>
                </a:lnTo>
                <a:lnTo>
                  <a:pt x="304525" y="743487"/>
                </a:lnTo>
                <a:lnTo>
                  <a:pt x="304525" y="557022"/>
                </a:lnTo>
                <a:lnTo>
                  <a:pt x="305037" y="533354"/>
                </a:lnTo>
                <a:lnTo>
                  <a:pt x="306569" y="511039"/>
                </a:lnTo>
                <a:lnTo>
                  <a:pt x="309116" y="490063"/>
                </a:lnTo>
                <a:lnTo>
                  <a:pt x="312671" y="470409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724751" y="6377407"/>
            <a:ext cx="823696" cy="767343"/>
          </a:xfrm>
          <a:custGeom>
            <a:avLst/>
            <a:gdLst/>
            <a:ahLst/>
            <a:cxnLst/>
            <a:rect l="l" t="t" r="r" b="b"/>
            <a:pathLst>
              <a:path w="823696" h="767343">
                <a:moveTo>
                  <a:pt x="275602" y="747553"/>
                </a:moveTo>
                <a:lnTo>
                  <a:pt x="307494" y="756051"/>
                </a:lnTo>
                <a:lnTo>
                  <a:pt x="292454" y="383676"/>
                </a:lnTo>
                <a:lnTo>
                  <a:pt x="292454" y="380989"/>
                </a:lnTo>
                <a:lnTo>
                  <a:pt x="292817" y="370702"/>
                </a:lnTo>
                <a:lnTo>
                  <a:pt x="294639" y="355938"/>
                </a:lnTo>
                <a:lnTo>
                  <a:pt x="297932" y="341740"/>
                </a:lnTo>
                <a:lnTo>
                  <a:pt x="302623" y="328216"/>
                </a:lnTo>
                <a:lnTo>
                  <a:pt x="308640" y="315472"/>
                </a:lnTo>
                <a:lnTo>
                  <a:pt x="315910" y="303616"/>
                </a:lnTo>
                <a:lnTo>
                  <a:pt x="324361" y="292754"/>
                </a:lnTo>
                <a:lnTo>
                  <a:pt x="333920" y="282993"/>
                </a:lnTo>
                <a:lnTo>
                  <a:pt x="344516" y="274441"/>
                </a:lnTo>
                <a:lnTo>
                  <a:pt x="356075" y="267203"/>
                </a:lnTo>
                <a:lnTo>
                  <a:pt x="368526" y="261388"/>
                </a:lnTo>
                <a:lnTo>
                  <a:pt x="381796" y="257102"/>
                </a:lnTo>
                <a:lnTo>
                  <a:pt x="395813" y="254452"/>
                </a:lnTo>
                <a:lnTo>
                  <a:pt x="410505" y="253545"/>
                </a:lnTo>
                <a:lnTo>
                  <a:pt x="424368" y="254377"/>
                </a:lnTo>
                <a:lnTo>
                  <a:pt x="438057" y="256888"/>
                </a:lnTo>
                <a:lnTo>
                  <a:pt x="451158" y="260983"/>
                </a:lnTo>
                <a:lnTo>
                  <a:pt x="463583" y="266570"/>
                </a:lnTo>
                <a:lnTo>
                  <a:pt x="475245" y="273553"/>
                </a:lnTo>
                <a:lnTo>
                  <a:pt x="486055" y="281838"/>
                </a:lnTo>
                <a:lnTo>
                  <a:pt x="495924" y="291331"/>
                </a:lnTo>
                <a:lnTo>
                  <a:pt x="504763" y="301937"/>
                </a:lnTo>
                <a:lnTo>
                  <a:pt x="512486" y="313563"/>
                </a:lnTo>
                <a:lnTo>
                  <a:pt x="519002" y="326113"/>
                </a:lnTo>
                <a:lnTo>
                  <a:pt x="524225" y="339494"/>
                </a:lnTo>
                <a:lnTo>
                  <a:pt x="528064" y="353611"/>
                </a:lnTo>
                <a:lnTo>
                  <a:pt x="530433" y="368370"/>
                </a:lnTo>
                <a:lnTo>
                  <a:pt x="531242" y="383676"/>
                </a:lnTo>
                <a:lnTo>
                  <a:pt x="531242" y="386353"/>
                </a:lnTo>
                <a:lnTo>
                  <a:pt x="530879" y="396641"/>
                </a:lnTo>
                <a:lnTo>
                  <a:pt x="529056" y="411405"/>
                </a:lnTo>
                <a:lnTo>
                  <a:pt x="525763" y="425603"/>
                </a:lnTo>
                <a:lnTo>
                  <a:pt x="521072" y="439127"/>
                </a:lnTo>
                <a:lnTo>
                  <a:pt x="515056" y="451871"/>
                </a:lnTo>
                <a:lnTo>
                  <a:pt x="507786" y="463727"/>
                </a:lnTo>
                <a:lnTo>
                  <a:pt x="499335" y="474589"/>
                </a:lnTo>
                <a:lnTo>
                  <a:pt x="489776" y="484350"/>
                </a:lnTo>
                <a:lnTo>
                  <a:pt x="479180" y="492902"/>
                </a:lnTo>
                <a:lnTo>
                  <a:pt x="467621" y="500139"/>
                </a:lnTo>
                <a:lnTo>
                  <a:pt x="455170" y="505954"/>
                </a:lnTo>
                <a:lnTo>
                  <a:pt x="441900" y="510240"/>
                </a:lnTo>
                <a:lnTo>
                  <a:pt x="427883" y="512891"/>
                </a:lnTo>
                <a:lnTo>
                  <a:pt x="413191" y="513798"/>
                </a:lnTo>
                <a:lnTo>
                  <a:pt x="399337" y="512967"/>
                </a:lnTo>
                <a:lnTo>
                  <a:pt x="385649" y="510457"/>
                </a:lnTo>
                <a:lnTo>
                  <a:pt x="372548" y="506361"/>
                </a:lnTo>
                <a:lnTo>
                  <a:pt x="360122" y="500775"/>
                </a:lnTo>
                <a:lnTo>
                  <a:pt x="375021" y="766053"/>
                </a:lnTo>
                <a:lnTo>
                  <a:pt x="410505" y="767343"/>
                </a:lnTo>
                <a:lnTo>
                  <a:pt x="446190" y="766034"/>
                </a:lnTo>
                <a:lnTo>
                  <a:pt x="480752" y="762178"/>
                </a:lnTo>
                <a:lnTo>
                  <a:pt x="514115" y="755888"/>
                </a:lnTo>
                <a:lnTo>
                  <a:pt x="546203" y="747274"/>
                </a:lnTo>
                <a:lnTo>
                  <a:pt x="576938" y="736446"/>
                </a:lnTo>
                <a:lnTo>
                  <a:pt x="606244" y="723516"/>
                </a:lnTo>
                <a:lnTo>
                  <a:pt x="634046" y="708593"/>
                </a:lnTo>
                <a:lnTo>
                  <a:pt x="660265" y="691789"/>
                </a:lnTo>
                <a:lnTo>
                  <a:pt x="684827" y="673214"/>
                </a:lnTo>
                <a:lnTo>
                  <a:pt x="707654" y="652979"/>
                </a:lnTo>
                <a:lnTo>
                  <a:pt x="728669" y="631195"/>
                </a:lnTo>
                <a:lnTo>
                  <a:pt x="747798" y="607972"/>
                </a:lnTo>
                <a:lnTo>
                  <a:pt x="764962" y="583421"/>
                </a:lnTo>
                <a:lnTo>
                  <a:pt x="780086" y="557653"/>
                </a:lnTo>
                <a:lnTo>
                  <a:pt x="793093" y="530778"/>
                </a:lnTo>
                <a:lnTo>
                  <a:pt x="803906" y="502907"/>
                </a:lnTo>
                <a:lnTo>
                  <a:pt x="812450" y="474150"/>
                </a:lnTo>
                <a:lnTo>
                  <a:pt x="818647" y="444619"/>
                </a:lnTo>
                <a:lnTo>
                  <a:pt x="822421" y="414424"/>
                </a:lnTo>
                <a:lnTo>
                  <a:pt x="823696" y="383676"/>
                </a:lnTo>
                <a:lnTo>
                  <a:pt x="823696" y="380989"/>
                </a:lnTo>
                <a:lnTo>
                  <a:pt x="822431" y="350259"/>
                </a:lnTo>
                <a:lnTo>
                  <a:pt x="818686" y="320119"/>
                </a:lnTo>
                <a:lnTo>
                  <a:pt x="812536" y="290675"/>
                </a:lnTo>
                <a:lnTo>
                  <a:pt x="804057" y="262034"/>
                </a:lnTo>
                <a:lnTo>
                  <a:pt x="793323" y="234302"/>
                </a:lnTo>
                <a:lnTo>
                  <a:pt x="780412" y="207587"/>
                </a:lnTo>
                <a:lnTo>
                  <a:pt x="765398" y="181994"/>
                </a:lnTo>
                <a:lnTo>
                  <a:pt x="748356" y="157632"/>
                </a:lnTo>
                <a:lnTo>
                  <a:pt x="729363" y="134605"/>
                </a:lnTo>
                <a:lnTo>
                  <a:pt x="708493" y="113021"/>
                </a:lnTo>
                <a:lnTo>
                  <a:pt x="685822" y="92987"/>
                </a:lnTo>
                <a:lnTo>
                  <a:pt x="661426" y="74608"/>
                </a:lnTo>
                <a:lnTo>
                  <a:pt x="635379" y="57993"/>
                </a:lnTo>
                <a:lnTo>
                  <a:pt x="607758" y="43247"/>
                </a:lnTo>
                <a:lnTo>
                  <a:pt x="578638" y="30477"/>
                </a:lnTo>
                <a:lnTo>
                  <a:pt x="548094" y="19789"/>
                </a:lnTo>
                <a:lnTo>
                  <a:pt x="516202" y="11291"/>
                </a:lnTo>
                <a:lnTo>
                  <a:pt x="483037" y="5089"/>
                </a:lnTo>
                <a:lnTo>
                  <a:pt x="448675" y="1290"/>
                </a:lnTo>
                <a:lnTo>
                  <a:pt x="413191" y="0"/>
                </a:lnTo>
                <a:lnTo>
                  <a:pt x="377506" y="1309"/>
                </a:lnTo>
                <a:lnTo>
                  <a:pt x="342944" y="5164"/>
                </a:lnTo>
                <a:lnTo>
                  <a:pt x="309580" y="11454"/>
                </a:lnTo>
                <a:lnTo>
                  <a:pt x="277493" y="20069"/>
                </a:lnTo>
                <a:lnTo>
                  <a:pt x="246758" y="30896"/>
                </a:lnTo>
                <a:lnTo>
                  <a:pt x="217452" y="43827"/>
                </a:lnTo>
                <a:lnTo>
                  <a:pt x="189650" y="58750"/>
                </a:lnTo>
                <a:lnTo>
                  <a:pt x="163431" y="75554"/>
                </a:lnTo>
                <a:lnTo>
                  <a:pt x="138869" y="94129"/>
                </a:lnTo>
                <a:lnTo>
                  <a:pt x="116042" y="114364"/>
                </a:lnTo>
                <a:lnTo>
                  <a:pt x="95027" y="136149"/>
                </a:lnTo>
                <a:lnTo>
                  <a:pt x="75898" y="159373"/>
                </a:lnTo>
                <a:lnTo>
                  <a:pt x="58734" y="183924"/>
                </a:lnTo>
                <a:lnTo>
                  <a:pt x="43610" y="209693"/>
                </a:lnTo>
                <a:lnTo>
                  <a:pt x="30603" y="236569"/>
                </a:lnTo>
                <a:lnTo>
                  <a:pt x="19790" y="264441"/>
                </a:lnTo>
                <a:lnTo>
                  <a:pt x="11246" y="293198"/>
                </a:lnTo>
                <a:lnTo>
                  <a:pt x="5049" y="322730"/>
                </a:lnTo>
                <a:lnTo>
                  <a:pt x="1275" y="352927"/>
                </a:lnTo>
                <a:lnTo>
                  <a:pt x="0" y="383676"/>
                </a:lnTo>
                <a:lnTo>
                  <a:pt x="0" y="386353"/>
                </a:lnTo>
                <a:lnTo>
                  <a:pt x="1265" y="417083"/>
                </a:lnTo>
                <a:lnTo>
                  <a:pt x="5010" y="447224"/>
                </a:lnTo>
                <a:lnTo>
                  <a:pt x="11160" y="476668"/>
                </a:lnTo>
                <a:lnTo>
                  <a:pt x="19639" y="505309"/>
                </a:lnTo>
                <a:lnTo>
                  <a:pt x="30372" y="533041"/>
                </a:lnTo>
                <a:lnTo>
                  <a:pt x="43284" y="559756"/>
                </a:lnTo>
                <a:lnTo>
                  <a:pt x="58298" y="585348"/>
                </a:lnTo>
                <a:lnTo>
                  <a:pt x="75339" y="609711"/>
                </a:lnTo>
                <a:lnTo>
                  <a:pt x="94333" y="632738"/>
                </a:lnTo>
                <a:lnTo>
                  <a:pt x="115203" y="654322"/>
                </a:lnTo>
                <a:lnTo>
                  <a:pt x="137874" y="674356"/>
                </a:lnTo>
                <a:lnTo>
                  <a:pt x="162270" y="692734"/>
                </a:lnTo>
                <a:lnTo>
                  <a:pt x="188317" y="709350"/>
                </a:lnTo>
                <a:lnTo>
                  <a:pt x="215938" y="724096"/>
                </a:lnTo>
                <a:lnTo>
                  <a:pt x="245058" y="736866"/>
                </a:lnTo>
                <a:lnTo>
                  <a:pt x="275602" y="747553"/>
                </a:lnTo>
                <a:close/>
              </a:path>
              <a:path w="823696" h="767343">
                <a:moveTo>
                  <a:pt x="307494" y="756051"/>
                </a:moveTo>
                <a:lnTo>
                  <a:pt x="340659" y="762254"/>
                </a:lnTo>
                <a:lnTo>
                  <a:pt x="375021" y="766053"/>
                </a:lnTo>
                <a:lnTo>
                  <a:pt x="360122" y="500775"/>
                </a:lnTo>
                <a:lnTo>
                  <a:pt x="348459" y="493793"/>
                </a:lnTo>
                <a:lnTo>
                  <a:pt x="337649" y="485508"/>
                </a:lnTo>
                <a:lnTo>
                  <a:pt x="327779" y="476016"/>
                </a:lnTo>
                <a:lnTo>
                  <a:pt x="318938" y="465410"/>
                </a:lnTo>
                <a:lnTo>
                  <a:pt x="311214" y="453785"/>
                </a:lnTo>
                <a:lnTo>
                  <a:pt x="304696" y="441235"/>
                </a:lnTo>
                <a:lnTo>
                  <a:pt x="299473" y="427855"/>
                </a:lnTo>
                <a:lnTo>
                  <a:pt x="295633" y="413739"/>
                </a:lnTo>
                <a:lnTo>
                  <a:pt x="293263" y="398981"/>
                </a:lnTo>
                <a:lnTo>
                  <a:pt x="292454" y="383676"/>
                </a:lnTo>
                <a:lnTo>
                  <a:pt x="307494" y="756051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3517572" y="6148005"/>
            <a:ext cx="411838" cy="1197979"/>
          </a:xfrm>
          <a:custGeom>
            <a:avLst/>
            <a:gdLst/>
            <a:ahLst/>
            <a:cxnLst/>
            <a:rect l="l" t="t" r="r" b="b"/>
            <a:pathLst>
              <a:path w="411838" h="1197979">
                <a:moveTo>
                  <a:pt x="5616" y="1187955"/>
                </a:moveTo>
                <a:lnTo>
                  <a:pt x="40234" y="1192358"/>
                </a:lnTo>
                <a:lnTo>
                  <a:pt x="79354" y="1196283"/>
                </a:lnTo>
                <a:lnTo>
                  <a:pt x="120727" y="1197979"/>
                </a:lnTo>
                <a:lnTo>
                  <a:pt x="146953" y="1197506"/>
                </a:lnTo>
                <a:lnTo>
                  <a:pt x="196096" y="1193524"/>
                </a:lnTo>
                <a:lnTo>
                  <a:pt x="240648" y="1185066"/>
                </a:lnTo>
                <a:lnTo>
                  <a:pt x="280390" y="1171618"/>
                </a:lnTo>
                <a:lnTo>
                  <a:pt x="315105" y="1152664"/>
                </a:lnTo>
                <a:lnTo>
                  <a:pt x="344576" y="1127690"/>
                </a:lnTo>
                <a:lnTo>
                  <a:pt x="368586" y="1096180"/>
                </a:lnTo>
                <a:lnTo>
                  <a:pt x="386917" y="1057619"/>
                </a:lnTo>
                <a:lnTo>
                  <a:pt x="399352" y="1011492"/>
                </a:lnTo>
                <a:lnTo>
                  <a:pt x="405674" y="957284"/>
                </a:lnTo>
                <a:lnTo>
                  <a:pt x="406474" y="926989"/>
                </a:lnTo>
                <a:lnTo>
                  <a:pt x="406474" y="246838"/>
                </a:lnTo>
                <a:lnTo>
                  <a:pt x="101949" y="246838"/>
                </a:lnTo>
                <a:lnTo>
                  <a:pt x="101890" y="927305"/>
                </a:lnTo>
                <a:lnTo>
                  <a:pt x="100633" y="946243"/>
                </a:lnTo>
                <a:lnTo>
                  <a:pt x="97682" y="962310"/>
                </a:lnTo>
                <a:lnTo>
                  <a:pt x="92955" y="975679"/>
                </a:lnTo>
                <a:lnTo>
                  <a:pt x="86373" y="986519"/>
                </a:lnTo>
                <a:lnTo>
                  <a:pt x="77854" y="995004"/>
                </a:lnTo>
                <a:lnTo>
                  <a:pt x="67318" y="1001305"/>
                </a:lnTo>
                <a:lnTo>
                  <a:pt x="54683" y="1005593"/>
                </a:lnTo>
                <a:lnTo>
                  <a:pt x="39870" y="1008040"/>
                </a:lnTo>
                <a:lnTo>
                  <a:pt x="22798" y="1008818"/>
                </a:lnTo>
                <a:lnTo>
                  <a:pt x="0" y="1008818"/>
                </a:lnTo>
                <a:lnTo>
                  <a:pt x="0" y="1187242"/>
                </a:lnTo>
                <a:lnTo>
                  <a:pt x="5616" y="1187955"/>
                </a:lnTo>
                <a:close/>
              </a:path>
              <a:path w="411838" h="1197979">
                <a:moveTo>
                  <a:pt x="96585" y="0"/>
                </a:moveTo>
                <a:lnTo>
                  <a:pt x="96585" y="194515"/>
                </a:lnTo>
                <a:lnTo>
                  <a:pt x="411838" y="194515"/>
                </a:lnTo>
                <a:lnTo>
                  <a:pt x="411838" y="0"/>
                </a:lnTo>
                <a:lnTo>
                  <a:pt x="96585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999157" y="6377401"/>
            <a:ext cx="757959" cy="767353"/>
          </a:xfrm>
          <a:custGeom>
            <a:avLst/>
            <a:gdLst/>
            <a:ahLst/>
            <a:cxnLst/>
            <a:rect l="l" t="t" r="r" b="b"/>
            <a:pathLst>
              <a:path w="757959" h="767353">
                <a:moveTo>
                  <a:pt x="268388" y="749763"/>
                </a:moveTo>
                <a:lnTo>
                  <a:pt x="299932" y="757374"/>
                </a:lnTo>
                <a:lnTo>
                  <a:pt x="332833" y="762880"/>
                </a:lnTo>
                <a:lnTo>
                  <a:pt x="367029" y="766225"/>
                </a:lnTo>
                <a:lnTo>
                  <a:pt x="402454" y="767353"/>
                </a:lnTo>
                <a:lnTo>
                  <a:pt x="425790" y="766865"/>
                </a:lnTo>
                <a:lnTo>
                  <a:pt x="448319" y="765418"/>
                </a:lnTo>
                <a:lnTo>
                  <a:pt x="470059" y="763042"/>
                </a:lnTo>
                <a:lnTo>
                  <a:pt x="491028" y="759765"/>
                </a:lnTo>
                <a:lnTo>
                  <a:pt x="511244" y="755614"/>
                </a:lnTo>
                <a:lnTo>
                  <a:pt x="530726" y="750618"/>
                </a:lnTo>
                <a:lnTo>
                  <a:pt x="549492" y="744805"/>
                </a:lnTo>
                <a:lnTo>
                  <a:pt x="567559" y="738203"/>
                </a:lnTo>
                <a:lnTo>
                  <a:pt x="584946" y="730841"/>
                </a:lnTo>
                <a:lnTo>
                  <a:pt x="601671" y="722746"/>
                </a:lnTo>
                <a:lnTo>
                  <a:pt x="617752" y="713946"/>
                </a:lnTo>
                <a:lnTo>
                  <a:pt x="633208" y="704471"/>
                </a:lnTo>
                <a:lnTo>
                  <a:pt x="648055" y="694347"/>
                </a:lnTo>
                <a:lnTo>
                  <a:pt x="662313" y="683604"/>
                </a:lnTo>
                <a:lnTo>
                  <a:pt x="676000" y="672269"/>
                </a:lnTo>
                <a:lnTo>
                  <a:pt x="689133" y="660371"/>
                </a:lnTo>
                <a:lnTo>
                  <a:pt x="701731" y="647937"/>
                </a:lnTo>
                <a:lnTo>
                  <a:pt x="713812" y="634997"/>
                </a:lnTo>
                <a:lnTo>
                  <a:pt x="725393" y="621577"/>
                </a:lnTo>
                <a:lnTo>
                  <a:pt x="736494" y="607707"/>
                </a:lnTo>
                <a:lnTo>
                  <a:pt x="572828" y="477585"/>
                </a:lnTo>
                <a:lnTo>
                  <a:pt x="571365" y="479082"/>
                </a:lnTo>
                <a:lnTo>
                  <a:pt x="560384" y="489888"/>
                </a:lnTo>
                <a:lnTo>
                  <a:pt x="538562" y="508965"/>
                </a:lnTo>
                <a:lnTo>
                  <a:pt x="516711" y="524637"/>
                </a:lnTo>
                <a:lnTo>
                  <a:pt x="494577" y="536875"/>
                </a:lnTo>
                <a:lnTo>
                  <a:pt x="471904" y="545651"/>
                </a:lnTo>
                <a:lnTo>
                  <a:pt x="448437" y="550938"/>
                </a:lnTo>
                <a:lnTo>
                  <a:pt x="423919" y="552707"/>
                </a:lnTo>
                <a:lnTo>
                  <a:pt x="418990" y="552643"/>
                </a:lnTo>
                <a:lnTo>
                  <a:pt x="390822" y="549636"/>
                </a:lnTo>
                <a:lnTo>
                  <a:pt x="364995" y="542166"/>
                </a:lnTo>
                <a:lnTo>
                  <a:pt x="341808" y="530287"/>
                </a:lnTo>
                <a:lnTo>
                  <a:pt x="321559" y="514055"/>
                </a:lnTo>
                <a:lnTo>
                  <a:pt x="304546" y="493521"/>
                </a:lnTo>
                <a:lnTo>
                  <a:pt x="291067" y="468742"/>
                </a:lnTo>
                <a:lnTo>
                  <a:pt x="285747" y="454777"/>
                </a:lnTo>
                <a:lnTo>
                  <a:pt x="756616" y="454777"/>
                </a:lnTo>
                <a:lnTo>
                  <a:pt x="756631" y="454590"/>
                </a:lnTo>
                <a:lnTo>
                  <a:pt x="757399" y="442134"/>
                </a:lnTo>
                <a:lnTo>
                  <a:pt x="757793" y="429186"/>
                </a:lnTo>
                <a:lnTo>
                  <a:pt x="757938" y="416242"/>
                </a:lnTo>
                <a:lnTo>
                  <a:pt x="757959" y="403797"/>
                </a:lnTo>
                <a:lnTo>
                  <a:pt x="757051" y="370722"/>
                </a:lnTo>
                <a:lnTo>
                  <a:pt x="754318" y="338376"/>
                </a:lnTo>
                <a:lnTo>
                  <a:pt x="749746" y="306862"/>
                </a:lnTo>
                <a:lnTo>
                  <a:pt x="743320" y="276287"/>
                </a:lnTo>
                <a:lnTo>
                  <a:pt x="735027" y="246754"/>
                </a:lnTo>
                <a:lnTo>
                  <a:pt x="724853" y="218368"/>
                </a:lnTo>
                <a:lnTo>
                  <a:pt x="712783" y="191234"/>
                </a:lnTo>
                <a:lnTo>
                  <a:pt x="698803" y="165456"/>
                </a:lnTo>
                <a:lnTo>
                  <a:pt x="682900" y="141139"/>
                </a:lnTo>
                <a:lnTo>
                  <a:pt x="665059" y="118387"/>
                </a:lnTo>
                <a:lnTo>
                  <a:pt x="645266" y="97306"/>
                </a:lnTo>
                <a:lnTo>
                  <a:pt x="623507" y="78000"/>
                </a:lnTo>
                <a:lnTo>
                  <a:pt x="599768" y="60573"/>
                </a:lnTo>
                <a:lnTo>
                  <a:pt x="574034" y="45130"/>
                </a:lnTo>
                <a:lnTo>
                  <a:pt x="546293" y="31776"/>
                </a:lnTo>
                <a:lnTo>
                  <a:pt x="516529" y="20616"/>
                </a:lnTo>
                <a:lnTo>
                  <a:pt x="484729" y="11753"/>
                </a:lnTo>
                <a:lnTo>
                  <a:pt x="450878" y="5293"/>
                </a:lnTo>
                <a:lnTo>
                  <a:pt x="414963" y="1340"/>
                </a:lnTo>
                <a:lnTo>
                  <a:pt x="376969" y="0"/>
                </a:lnTo>
                <a:lnTo>
                  <a:pt x="344452" y="1233"/>
                </a:lnTo>
                <a:lnTo>
                  <a:pt x="312952" y="4876"/>
                </a:lnTo>
                <a:lnTo>
                  <a:pt x="304467" y="253912"/>
                </a:lnTo>
                <a:lnTo>
                  <a:pt x="312402" y="242870"/>
                </a:lnTo>
                <a:lnTo>
                  <a:pt x="321288" y="233324"/>
                </a:lnTo>
                <a:lnTo>
                  <a:pt x="331076" y="225349"/>
                </a:lnTo>
                <a:lnTo>
                  <a:pt x="341720" y="219018"/>
                </a:lnTo>
                <a:lnTo>
                  <a:pt x="353172" y="214404"/>
                </a:lnTo>
                <a:lnTo>
                  <a:pt x="365386" y="211583"/>
                </a:lnTo>
                <a:lnTo>
                  <a:pt x="378313" y="210626"/>
                </a:lnTo>
                <a:lnTo>
                  <a:pt x="389168" y="211189"/>
                </a:lnTo>
                <a:lnTo>
                  <a:pt x="402044" y="213421"/>
                </a:lnTo>
                <a:lnTo>
                  <a:pt x="414250" y="217314"/>
                </a:lnTo>
                <a:lnTo>
                  <a:pt x="425704" y="222828"/>
                </a:lnTo>
                <a:lnTo>
                  <a:pt x="436321" y="229924"/>
                </a:lnTo>
                <a:lnTo>
                  <a:pt x="446020" y="238564"/>
                </a:lnTo>
                <a:lnTo>
                  <a:pt x="454717" y="248708"/>
                </a:lnTo>
                <a:lnTo>
                  <a:pt x="462329" y="260318"/>
                </a:lnTo>
                <a:lnTo>
                  <a:pt x="468772" y="273353"/>
                </a:lnTo>
                <a:lnTo>
                  <a:pt x="473964" y="287776"/>
                </a:lnTo>
                <a:lnTo>
                  <a:pt x="477822" y="303546"/>
                </a:lnTo>
                <a:lnTo>
                  <a:pt x="480262" y="320626"/>
                </a:lnTo>
                <a:lnTo>
                  <a:pt x="281717" y="320626"/>
                </a:lnTo>
                <a:lnTo>
                  <a:pt x="282537" y="10843"/>
                </a:lnTo>
                <a:lnTo>
                  <a:pt x="253280" y="19050"/>
                </a:lnTo>
                <a:lnTo>
                  <a:pt x="225251" y="29409"/>
                </a:lnTo>
                <a:lnTo>
                  <a:pt x="198519" y="41836"/>
                </a:lnTo>
                <a:lnTo>
                  <a:pt x="173156" y="56245"/>
                </a:lnTo>
                <a:lnTo>
                  <a:pt x="149231" y="72551"/>
                </a:lnTo>
                <a:lnTo>
                  <a:pt x="126816" y="90667"/>
                </a:lnTo>
                <a:lnTo>
                  <a:pt x="105981" y="110510"/>
                </a:lnTo>
                <a:lnTo>
                  <a:pt x="86795" y="131992"/>
                </a:lnTo>
                <a:lnTo>
                  <a:pt x="69330" y="155029"/>
                </a:lnTo>
                <a:lnTo>
                  <a:pt x="53656" y="179534"/>
                </a:lnTo>
                <a:lnTo>
                  <a:pt x="39843" y="205423"/>
                </a:lnTo>
                <a:lnTo>
                  <a:pt x="27962" y="232610"/>
                </a:lnTo>
                <a:lnTo>
                  <a:pt x="18083" y="261010"/>
                </a:lnTo>
                <a:lnTo>
                  <a:pt x="10277" y="290536"/>
                </a:lnTo>
                <a:lnTo>
                  <a:pt x="4614" y="321103"/>
                </a:lnTo>
                <a:lnTo>
                  <a:pt x="1165" y="352626"/>
                </a:lnTo>
                <a:lnTo>
                  <a:pt x="0" y="385020"/>
                </a:lnTo>
                <a:lnTo>
                  <a:pt x="0" y="387697"/>
                </a:lnTo>
                <a:lnTo>
                  <a:pt x="1206" y="421323"/>
                </a:lnTo>
                <a:lnTo>
                  <a:pt x="4785" y="453746"/>
                </a:lnTo>
                <a:lnTo>
                  <a:pt x="10671" y="484909"/>
                </a:lnTo>
                <a:lnTo>
                  <a:pt x="18802" y="514756"/>
                </a:lnTo>
                <a:lnTo>
                  <a:pt x="29115" y="543231"/>
                </a:lnTo>
                <a:lnTo>
                  <a:pt x="41545" y="570277"/>
                </a:lnTo>
                <a:lnTo>
                  <a:pt x="56030" y="595838"/>
                </a:lnTo>
                <a:lnTo>
                  <a:pt x="72506" y="619858"/>
                </a:lnTo>
                <a:lnTo>
                  <a:pt x="90909" y="642280"/>
                </a:lnTo>
                <a:lnTo>
                  <a:pt x="111178" y="663047"/>
                </a:lnTo>
                <a:lnTo>
                  <a:pt x="133247" y="682105"/>
                </a:lnTo>
                <a:lnTo>
                  <a:pt x="157053" y="699395"/>
                </a:lnTo>
                <a:lnTo>
                  <a:pt x="182534" y="714863"/>
                </a:lnTo>
                <a:lnTo>
                  <a:pt x="209626" y="728451"/>
                </a:lnTo>
                <a:lnTo>
                  <a:pt x="238265" y="740103"/>
                </a:lnTo>
                <a:lnTo>
                  <a:pt x="268388" y="749763"/>
                </a:lnTo>
                <a:close/>
              </a:path>
              <a:path w="757959" h="767353">
                <a:moveTo>
                  <a:pt x="312952" y="4876"/>
                </a:moveTo>
                <a:lnTo>
                  <a:pt x="282537" y="10843"/>
                </a:lnTo>
                <a:lnTo>
                  <a:pt x="281717" y="320626"/>
                </a:lnTo>
                <a:lnTo>
                  <a:pt x="283172" y="311580"/>
                </a:lnTo>
                <a:lnTo>
                  <a:pt x="286834" y="295286"/>
                </a:lnTo>
                <a:lnTo>
                  <a:pt x="291636" y="280194"/>
                </a:lnTo>
                <a:lnTo>
                  <a:pt x="297529" y="266378"/>
                </a:lnTo>
                <a:lnTo>
                  <a:pt x="304467" y="253912"/>
                </a:lnTo>
                <a:lnTo>
                  <a:pt x="312952" y="487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771847" y="6377401"/>
            <a:ext cx="693565" cy="767353"/>
          </a:xfrm>
          <a:custGeom>
            <a:avLst/>
            <a:gdLst/>
            <a:ahLst/>
            <a:cxnLst/>
            <a:rect l="l" t="t" r="r" b="b"/>
            <a:pathLst>
              <a:path w="693565" h="767353">
                <a:moveTo>
                  <a:pt x="116660" y="496352"/>
                </a:moveTo>
                <a:lnTo>
                  <a:pt x="103302" y="488313"/>
                </a:lnTo>
                <a:lnTo>
                  <a:pt x="0" y="661373"/>
                </a:lnTo>
                <a:lnTo>
                  <a:pt x="15875" y="671585"/>
                </a:lnTo>
                <a:lnTo>
                  <a:pt x="48680" y="690491"/>
                </a:lnTo>
                <a:lnTo>
                  <a:pt x="82837" y="707361"/>
                </a:lnTo>
                <a:lnTo>
                  <a:pt x="118283" y="722179"/>
                </a:lnTo>
                <a:lnTo>
                  <a:pt x="154952" y="734928"/>
                </a:lnTo>
                <a:lnTo>
                  <a:pt x="192781" y="745593"/>
                </a:lnTo>
                <a:lnTo>
                  <a:pt x="231704" y="754157"/>
                </a:lnTo>
                <a:lnTo>
                  <a:pt x="271657" y="760603"/>
                </a:lnTo>
                <a:lnTo>
                  <a:pt x="312577" y="764917"/>
                </a:lnTo>
                <a:lnTo>
                  <a:pt x="354397" y="767082"/>
                </a:lnTo>
                <a:lnTo>
                  <a:pt x="375626" y="767353"/>
                </a:lnTo>
                <a:lnTo>
                  <a:pt x="404809" y="766662"/>
                </a:lnTo>
                <a:lnTo>
                  <a:pt x="432775" y="764601"/>
                </a:lnTo>
                <a:lnTo>
                  <a:pt x="459493" y="761191"/>
                </a:lnTo>
                <a:lnTo>
                  <a:pt x="484933" y="756449"/>
                </a:lnTo>
                <a:lnTo>
                  <a:pt x="509065" y="750395"/>
                </a:lnTo>
                <a:lnTo>
                  <a:pt x="531859" y="743048"/>
                </a:lnTo>
                <a:lnTo>
                  <a:pt x="573312" y="724552"/>
                </a:lnTo>
                <a:lnTo>
                  <a:pt x="609050" y="701114"/>
                </a:lnTo>
                <a:lnTo>
                  <a:pt x="638832" y="672887"/>
                </a:lnTo>
                <a:lnTo>
                  <a:pt x="662415" y="640023"/>
                </a:lnTo>
                <a:lnTo>
                  <a:pt x="679560" y="602675"/>
                </a:lnTo>
                <a:lnTo>
                  <a:pt x="690024" y="560997"/>
                </a:lnTo>
                <a:lnTo>
                  <a:pt x="693565" y="515141"/>
                </a:lnTo>
                <a:lnTo>
                  <a:pt x="693565" y="512464"/>
                </a:lnTo>
                <a:lnTo>
                  <a:pt x="690262" y="470273"/>
                </a:lnTo>
                <a:lnTo>
                  <a:pt x="680503" y="433474"/>
                </a:lnTo>
                <a:lnTo>
                  <a:pt x="664515" y="401505"/>
                </a:lnTo>
                <a:lnTo>
                  <a:pt x="642521" y="373802"/>
                </a:lnTo>
                <a:lnTo>
                  <a:pt x="614748" y="349803"/>
                </a:lnTo>
                <a:lnTo>
                  <a:pt x="581422" y="328942"/>
                </a:lnTo>
                <a:lnTo>
                  <a:pt x="542768" y="310657"/>
                </a:lnTo>
                <a:lnTo>
                  <a:pt x="499010" y="294385"/>
                </a:lnTo>
                <a:lnTo>
                  <a:pt x="475289" y="286828"/>
                </a:lnTo>
                <a:lnTo>
                  <a:pt x="450376" y="279563"/>
                </a:lnTo>
                <a:lnTo>
                  <a:pt x="424301" y="272519"/>
                </a:lnTo>
                <a:lnTo>
                  <a:pt x="397090" y="265626"/>
                </a:lnTo>
                <a:lnTo>
                  <a:pt x="375247" y="259878"/>
                </a:lnTo>
                <a:lnTo>
                  <a:pt x="354092" y="253752"/>
                </a:lnTo>
                <a:lnTo>
                  <a:pt x="337612" y="248202"/>
                </a:lnTo>
                <a:lnTo>
                  <a:pt x="325288" y="243047"/>
                </a:lnTo>
                <a:lnTo>
                  <a:pt x="316603" y="238102"/>
                </a:lnTo>
                <a:lnTo>
                  <a:pt x="308083" y="228110"/>
                </a:lnTo>
                <a:lnTo>
                  <a:pt x="307212" y="222696"/>
                </a:lnTo>
                <a:lnTo>
                  <a:pt x="307212" y="220010"/>
                </a:lnTo>
                <a:lnTo>
                  <a:pt x="309119" y="211394"/>
                </a:lnTo>
                <a:lnTo>
                  <a:pt x="316677" y="203609"/>
                </a:lnTo>
                <a:lnTo>
                  <a:pt x="330255" y="198834"/>
                </a:lnTo>
                <a:lnTo>
                  <a:pt x="350141" y="197211"/>
                </a:lnTo>
                <a:lnTo>
                  <a:pt x="351626" y="197216"/>
                </a:lnTo>
                <a:lnTo>
                  <a:pt x="361625" y="197487"/>
                </a:lnTo>
                <a:lnTo>
                  <a:pt x="372103" y="198166"/>
                </a:lnTo>
                <a:lnTo>
                  <a:pt x="383019" y="199247"/>
                </a:lnTo>
                <a:lnTo>
                  <a:pt x="394331" y="200724"/>
                </a:lnTo>
                <a:lnTo>
                  <a:pt x="405999" y="202589"/>
                </a:lnTo>
                <a:lnTo>
                  <a:pt x="417981" y="204835"/>
                </a:lnTo>
                <a:lnTo>
                  <a:pt x="430236" y="207456"/>
                </a:lnTo>
                <a:lnTo>
                  <a:pt x="442722" y="210445"/>
                </a:lnTo>
                <a:lnTo>
                  <a:pt x="455399" y="213794"/>
                </a:lnTo>
                <a:lnTo>
                  <a:pt x="468225" y="217498"/>
                </a:lnTo>
                <a:lnTo>
                  <a:pt x="481159" y="221549"/>
                </a:lnTo>
                <a:lnTo>
                  <a:pt x="494160" y="225939"/>
                </a:lnTo>
                <a:lnTo>
                  <a:pt x="507186" y="230664"/>
                </a:lnTo>
                <a:lnTo>
                  <a:pt x="520196" y="235714"/>
                </a:lnTo>
                <a:lnTo>
                  <a:pt x="533149" y="241085"/>
                </a:lnTo>
                <a:lnTo>
                  <a:pt x="546004" y="246768"/>
                </a:lnTo>
                <a:lnTo>
                  <a:pt x="558719" y="252757"/>
                </a:lnTo>
                <a:lnTo>
                  <a:pt x="571253" y="259045"/>
                </a:lnTo>
                <a:lnTo>
                  <a:pt x="583565" y="265626"/>
                </a:lnTo>
                <a:lnTo>
                  <a:pt x="680151" y="84515"/>
                </a:lnTo>
                <a:lnTo>
                  <a:pt x="652691" y="69110"/>
                </a:lnTo>
                <a:lnTo>
                  <a:pt x="623558" y="55121"/>
                </a:lnTo>
                <a:lnTo>
                  <a:pt x="592928" y="42597"/>
                </a:lnTo>
                <a:lnTo>
                  <a:pt x="560978" y="31586"/>
                </a:lnTo>
                <a:lnTo>
                  <a:pt x="527885" y="22136"/>
                </a:lnTo>
                <a:lnTo>
                  <a:pt x="493826" y="14296"/>
                </a:lnTo>
                <a:lnTo>
                  <a:pt x="458979" y="8114"/>
                </a:lnTo>
                <a:lnTo>
                  <a:pt x="423520" y="3638"/>
                </a:lnTo>
                <a:lnTo>
                  <a:pt x="387626" y="917"/>
                </a:lnTo>
                <a:lnTo>
                  <a:pt x="351474" y="0"/>
                </a:lnTo>
                <a:lnTo>
                  <a:pt x="323371" y="671"/>
                </a:lnTo>
                <a:lnTo>
                  <a:pt x="296244" y="2677"/>
                </a:lnTo>
                <a:lnTo>
                  <a:pt x="270144" y="6004"/>
                </a:lnTo>
                <a:lnTo>
                  <a:pt x="245120" y="10636"/>
                </a:lnTo>
                <a:lnTo>
                  <a:pt x="221223" y="16560"/>
                </a:lnTo>
                <a:lnTo>
                  <a:pt x="198503" y="23762"/>
                </a:lnTo>
                <a:lnTo>
                  <a:pt x="177011" y="32228"/>
                </a:lnTo>
                <a:lnTo>
                  <a:pt x="156796" y="41943"/>
                </a:lnTo>
                <a:lnTo>
                  <a:pt x="137910" y="52894"/>
                </a:lnTo>
                <a:lnTo>
                  <a:pt x="104323" y="78446"/>
                </a:lnTo>
                <a:lnTo>
                  <a:pt x="76652" y="108771"/>
                </a:lnTo>
                <a:lnTo>
                  <a:pt x="55299" y="143756"/>
                </a:lnTo>
                <a:lnTo>
                  <a:pt x="40668" y="183289"/>
                </a:lnTo>
                <a:lnTo>
                  <a:pt x="35998" y="204726"/>
                </a:lnTo>
                <a:lnTo>
                  <a:pt x="33159" y="227257"/>
                </a:lnTo>
                <a:lnTo>
                  <a:pt x="32201" y="250868"/>
                </a:lnTo>
                <a:lnTo>
                  <a:pt x="32201" y="253555"/>
                </a:lnTo>
                <a:lnTo>
                  <a:pt x="33051" y="275540"/>
                </a:lnTo>
                <a:lnTo>
                  <a:pt x="39753" y="315217"/>
                </a:lnTo>
                <a:lnTo>
                  <a:pt x="52911" y="349659"/>
                </a:lnTo>
                <a:lnTo>
                  <a:pt x="72266" y="379452"/>
                </a:lnTo>
                <a:lnTo>
                  <a:pt x="97562" y="405185"/>
                </a:lnTo>
                <a:lnTo>
                  <a:pt x="128540" y="427445"/>
                </a:lnTo>
                <a:lnTo>
                  <a:pt x="164943" y="446820"/>
                </a:lnTo>
                <a:lnTo>
                  <a:pt x="185098" y="455609"/>
                </a:lnTo>
                <a:lnTo>
                  <a:pt x="206513" y="463897"/>
                </a:lnTo>
                <a:lnTo>
                  <a:pt x="229155" y="471758"/>
                </a:lnTo>
                <a:lnTo>
                  <a:pt x="252992" y="479264"/>
                </a:lnTo>
                <a:lnTo>
                  <a:pt x="277992" y="486490"/>
                </a:lnTo>
                <a:lnTo>
                  <a:pt x="304123" y="493508"/>
                </a:lnTo>
                <a:lnTo>
                  <a:pt x="331353" y="500393"/>
                </a:lnTo>
                <a:lnTo>
                  <a:pt x="348949" y="505004"/>
                </a:lnTo>
                <a:lnTo>
                  <a:pt x="371188" y="511396"/>
                </a:lnTo>
                <a:lnTo>
                  <a:pt x="388281" y="517152"/>
                </a:lnTo>
                <a:lnTo>
                  <a:pt x="400856" y="522471"/>
                </a:lnTo>
                <a:lnTo>
                  <a:pt x="409542" y="527549"/>
                </a:lnTo>
                <a:lnTo>
                  <a:pt x="417763" y="537773"/>
                </a:lnTo>
                <a:lnTo>
                  <a:pt x="418555" y="543313"/>
                </a:lnTo>
                <a:lnTo>
                  <a:pt x="418555" y="545999"/>
                </a:lnTo>
                <a:lnTo>
                  <a:pt x="415908" y="556929"/>
                </a:lnTo>
                <a:lnTo>
                  <a:pt x="407648" y="564532"/>
                </a:lnTo>
                <a:lnTo>
                  <a:pt x="393773" y="568811"/>
                </a:lnTo>
                <a:lnTo>
                  <a:pt x="374282" y="570151"/>
                </a:lnTo>
                <a:lnTo>
                  <a:pt x="361689" y="569949"/>
                </a:lnTo>
                <a:lnTo>
                  <a:pt x="348875" y="569344"/>
                </a:lnTo>
                <a:lnTo>
                  <a:pt x="335859" y="568335"/>
                </a:lnTo>
                <a:lnTo>
                  <a:pt x="322662" y="566920"/>
                </a:lnTo>
                <a:lnTo>
                  <a:pt x="309304" y="565098"/>
                </a:lnTo>
                <a:lnTo>
                  <a:pt x="295805" y="562869"/>
                </a:lnTo>
                <a:lnTo>
                  <a:pt x="282186" y="560231"/>
                </a:lnTo>
                <a:lnTo>
                  <a:pt x="268465" y="557184"/>
                </a:lnTo>
                <a:lnTo>
                  <a:pt x="254665" y="553726"/>
                </a:lnTo>
                <a:lnTo>
                  <a:pt x="240804" y="549857"/>
                </a:lnTo>
                <a:lnTo>
                  <a:pt x="226903" y="545575"/>
                </a:lnTo>
                <a:lnTo>
                  <a:pt x="212981" y="540880"/>
                </a:lnTo>
                <a:lnTo>
                  <a:pt x="199060" y="535770"/>
                </a:lnTo>
                <a:lnTo>
                  <a:pt x="185159" y="530245"/>
                </a:lnTo>
                <a:lnTo>
                  <a:pt x="171298" y="524303"/>
                </a:lnTo>
                <a:lnTo>
                  <a:pt x="157497" y="517944"/>
                </a:lnTo>
                <a:lnTo>
                  <a:pt x="143778" y="511166"/>
                </a:lnTo>
                <a:lnTo>
                  <a:pt x="130158" y="503969"/>
                </a:lnTo>
                <a:lnTo>
                  <a:pt x="116660" y="49635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36989" y="1711631"/>
            <a:ext cx="410642" cy="495608"/>
          </a:xfrm>
          <a:custGeom>
            <a:avLst/>
            <a:gdLst/>
            <a:ahLst/>
            <a:cxnLst/>
            <a:rect l="l" t="t" r="r" b="b"/>
            <a:pathLst>
              <a:path w="410642" h="495608">
                <a:moveTo>
                  <a:pt x="150801" y="100537"/>
                </a:moveTo>
                <a:lnTo>
                  <a:pt x="150801" y="495608"/>
                </a:lnTo>
                <a:lnTo>
                  <a:pt x="259840" y="495608"/>
                </a:lnTo>
                <a:lnTo>
                  <a:pt x="259840" y="100537"/>
                </a:lnTo>
                <a:lnTo>
                  <a:pt x="410642" y="100537"/>
                </a:lnTo>
                <a:lnTo>
                  <a:pt x="410642" y="0"/>
                </a:lnTo>
                <a:lnTo>
                  <a:pt x="0" y="0"/>
                </a:lnTo>
                <a:lnTo>
                  <a:pt x="0" y="100537"/>
                </a:lnTo>
                <a:lnTo>
                  <a:pt x="150801" y="100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722621" y="1820659"/>
            <a:ext cx="315125" cy="395080"/>
          </a:xfrm>
          <a:custGeom>
            <a:avLst/>
            <a:gdLst/>
            <a:ahLst/>
            <a:cxnLst/>
            <a:rect l="l" t="t" r="r" b="b"/>
            <a:pathLst>
              <a:path w="315125" h="395080">
                <a:moveTo>
                  <a:pt x="27534" y="379770"/>
                </a:moveTo>
                <a:lnTo>
                  <a:pt x="42677" y="385151"/>
                </a:lnTo>
                <a:lnTo>
                  <a:pt x="58446" y="389422"/>
                </a:lnTo>
                <a:lnTo>
                  <a:pt x="74799" y="392533"/>
                </a:lnTo>
                <a:lnTo>
                  <a:pt x="91694" y="394435"/>
                </a:lnTo>
                <a:lnTo>
                  <a:pt x="109088" y="395080"/>
                </a:lnTo>
                <a:lnTo>
                  <a:pt x="126589" y="394425"/>
                </a:lnTo>
                <a:lnTo>
                  <a:pt x="143589" y="392493"/>
                </a:lnTo>
                <a:lnTo>
                  <a:pt x="160047" y="389335"/>
                </a:lnTo>
                <a:lnTo>
                  <a:pt x="175919" y="385003"/>
                </a:lnTo>
                <a:lnTo>
                  <a:pt x="191163" y="379547"/>
                </a:lnTo>
                <a:lnTo>
                  <a:pt x="205735" y="373019"/>
                </a:lnTo>
                <a:lnTo>
                  <a:pt x="219592" y="365469"/>
                </a:lnTo>
                <a:lnTo>
                  <a:pt x="232692" y="356948"/>
                </a:lnTo>
                <a:lnTo>
                  <a:pt x="244991" y="347507"/>
                </a:lnTo>
                <a:lnTo>
                  <a:pt x="256446" y="337197"/>
                </a:lnTo>
                <a:lnTo>
                  <a:pt x="267014" y="326070"/>
                </a:lnTo>
                <a:lnTo>
                  <a:pt x="276653" y="314176"/>
                </a:lnTo>
                <a:lnTo>
                  <a:pt x="285318" y="301566"/>
                </a:lnTo>
                <a:lnTo>
                  <a:pt x="292968" y="288291"/>
                </a:lnTo>
                <a:lnTo>
                  <a:pt x="299559" y="274402"/>
                </a:lnTo>
                <a:lnTo>
                  <a:pt x="305048" y="259951"/>
                </a:lnTo>
                <a:lnTo>
                  <a:pt x="309393" y="244987"/>
                </a:lnTo>
                <a:lnTo>
                  <a:pt x="312549" y="229563"/>
                </a:lnTo>
                <a:lnTo>
                  <a:pt x="314474" y="213728"/>
                </a:lnTo>
                <a:lnTo>
                  <a:pt x="315125" y="197535"/>
                </a:lnTo>
                <a:lnTo>
                  <a:pt x="315125" y="196123"/>
                </a:lnTo>
                <a:lnTo>
                  <a:pt x="314479" y="179941"/>
                </a:lnTo>
                <a:lnTo>
                  <a:pt x="312570" y="164137"/>
                </a:lnTo>
                <a:lnTo>
                  <a:pt x="309438" y="148760"/>
                </a:lnTo>
                <a:lnTo>
                  <a:pt x="305128" y="133859"/>
                </a:lnTo>
                <a:lnTo>
                  <a:pt x="299682" y="119482"/>
                </a:lnTo>
                <a:lnTo>
                  <a:pt x="293142" y="105678"/>
                </a:lnTo>
                <a:lnTo>
                  <a:pt x="285550" y="92497"/>
                </a:lnTo>
                <a:lnTo>
                  <a:pt x="276949" y="79987"/>
                </a:lnTo>
                <a:lnTo>
                  <a:pt x="267382" y="68197"/>
                </a:lnTo>
                <a:lnTo>
                  <a:pt x="256891" y="57175"/>
                </a:lnTo>
                <a:lnTo>
                  <a:pt x="245518" y="46972"/>
                </a:lnTo>
                <a:lnTo>
                  <a:pt x="233306" y="37634"/>
                </a:lnTo>
                <a:lnTo>
                  <a:pt x="220298" y="29213"/>
                </a:lnTo>
                <a:lnTo>
                  <a:pt x="206535" y="21756"/>
                </a:lnTo>
                <a:lnTo>
                  <a:pt x="192061" y="15312"/>
                </a:lnTo>
                <a:lnTo>
                  <a:pt x="176917" y="9930"/>
                </a:lnTo>
                <a:lnTo>
                  <a:pt x="161147" y="5658"/>
                </a:lnTo>
                <a:lnTo>
                  <a:pt x="144792" y="2547"/>
                </a:lnTo>
                <a:lnTo>
                  <a:pt x="127896" y="645"/>
                </a:lnTo>
                <a:lnTo>
                  <a:pt x="110501" y="0"/>
                </a:lnTo>
                <a:lnTo>
                  <a:pt x="93000" y="655"/>
                </a:lnTo>
                <a:lnTo>
                  <a:pt x="76000" y="2587"/>
                </a:lnTo>
                <a:lnTo>
                  <a:pt x="59543" y="5744"/>
                </a:lnTo>
                <a:lnTo>
                  <a:pt x="43671" y="10076"/>
                </a:lnTo>
                <a:lnTo>
                  <a:pt x="28428" y="15532"/>
                </a:lnTo>
                <a:lnTo>
                  <a:pt x="13856" y="22061"/>
                </a:lnTo>
                <a:lnTo>
                  <a:pt x="0" y="29611"/>
                </a:lnTo>
                <a:lnTo>
                  <a:pt x="10679" y="197535"/>
                </a:lnTo>
                <a:lnTo>
                  <a:pt x="10728" y="192579"/>
                </a:lnTo>
                <a:lnTo>
                  <a:pt x="12003" y="177998"/>
                </a:lnTo>
                <a:lnTo>
                  <a:pt x="14965" y="164024"/>
                </a:lnTo>
                <a:lnTo>
                  <a:pt x="19561" y="150822"/>
                </a:lnTo>
                <a:lnTo>
                  <a:pt x="25742" y="138556"/>
                </a:lnTo>
                <a:lnTo>
                  <a:pt x="33456" y="127392"/>
                </a:lnTo>
                <a:lnTo>
                  <a:pt x="42653" y="117493"/>
                </a:lnTo>
                <a:lnTo>
                  <a:pt x="53281" y="109025"/>
                </a:lnTo>
                <a:lnTo>
                  <a:pt x="65289" y="102152"/>
                </a:lnTo>
                <a:lnTo>
                  <a:pt x="78627" y="97039"/>
                </a:lnTo>
                <a:lnTo>
                  <a:pt x="93244" y="93851"/>
                </a:lnTo>
                <a:lnTo>
                  <a:pt x="109088" y="92751"/>
                </a:lnTo>
                <a:lnTo>
                  <a:pt x="115216" y="92927"/>
                </a:lnTo>
                <a:lnTo>
                  <a:pt x="130043" y="94873"/>
                </a:lnTo>
                <a:lnTo>
                  <a:pt x="143866" y="98841"/>
                </a:lnTo>
                <a:lnTo>
                  <a:pt x="156601" y="104660"/>
                </a:lnTo>
                <a:lnTo>
                  <a:pt x="168160" y="112161"/>
                </a:lnTo>
                <a:lnTo>
                  <a:pt x="178457" y="121174"/>
                </a:lnTo>
                <a:lnTo>
                  <a:pt x="187406" y="131531"/>
                </a:lnTo>
                <a:lnTo>
                  <a:pt x="194921" y="143061"/>
                </a:lnTo>
                <a:lnTo>
                  <a:pt x="200917" y="155596"/>
                </a:lnTo>
                <a:lnTo>
                  <a:pt x="205306" y="168967"/>
                </a:lnTo>
                <a:lnTo>
                  <a:pt x="208002" y="183003"/>
                </a:lnTo>
                <a:lnTo>
                  <a:pt x="208920" y="197535"/>
                </a:lnTo>
                <a:lnTo>
                  <a:pt x="208870" y="202508"/>
                </a:lnTo>
                <a:lnTo>
                  <a:pt x="207595" y="217088"/>
                </a:lnTo>
                <a:lnTo>
                  <a:pt x="204633" y="231062"/>
                </a:lnTo>
                <a:lnTo>
                  <a:pt x="200037" y="244263"/>
                </a:lnTo>
                <a:lnTo>
                  <a:pt x="193857" y="256527"/>
                </a:lnTo>
                <a:lnTo>
                  <a:pt x="186143" y="267691"/>
                </a:lnTo>
                <a:lnTo>
                  <a:pt x="176946" y="277589"/>
                </a:lnTo>
                <a:lnTo>
                  <a:pt x="166318" y="286056"/>
                </a:lnTo>
                <a:lnTo>
                  <a:pt x="154308" y="292928"/>
                </a:lnTo>
                <a:lnTo>
                  <a:pt x="140968" y="298041"/>
                </a:lnTo>
                <a:lnTo>
                  <a:pt x="126349" y="301229"/>
                </a:lnTo>
                <a:lnTo>
                  <a:pt x="110501" y="302328"/>
                </a:lnTo>
                <a:lnTo>
                  <a:pt x="104373" y="302153"/>
                </a:lnTo>
                <a:lnTo>
                  <a:pt x="89546" y="300206"/>
                </a:lnTo>
                <a:lnTo>
                  <a:pt x="75723" y="296239"/>
                </a:lnTo>
                <a:lnTo>
                  <a:pt x="62990" y="290419"/>
                </a:lnTo>
                <a:lnTo>
                  <a:pt x="51433" y="282918"/>
                </a:lnTo>
                <a:lnTo>
                  <a:pt x="41137" y="273904"/>
                </a:lnTo>
                <a:lnTo>
                  <a:pt x="32189" y="263547"/>
                </a:lnTo>
                <a:lnTo>
                  <a:pt x="24675" y="252016"/>
                </a:lnTo>
                <a:lnTo>
                  <a:pt x="18680" y="239479"/>
                </a:lnTo>
                <a:lnTo>
                  <a:pt x="14292" y="226108"/>
                </a:lnTo>
                <a:lnTo>
                  <a:pt x="13060" y="373326"/>
                </a:lnTo>
                <a:lnTo>
                  <a:pt x="27534" y="379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627095" y="1850270"/>
            <a:ext cx="109819" cy="343715"/>
          </a:xfrm>
          <a:custGeom>
            <a:avLst/>
            <a:gdLst/>
            <a:ahLst/>
            <a:cxnLst/>
            <a:rect l="l" t="t" r="r" b="b"/>
            <a:pathLst>
              <a:path w="109819" h="343715">
                <a:moveTo>
                  <a:pt x="646" y="185529"/>
                </a:moveTo>
                <a:lnTo>
                  <a:pt x="2555" y="201334"/>
                </a:lnTo>
                <a:lnTo>
                  <a:pt x="5687" y="216711"/>
                </a:lnTo>
                <a:lnTo>
                  <a:pt x="9997" y="231613"/>
                </a:lnTo>
                <a:lnTo>
                  <a:pt x="15443" y="245991"/>
                </a:lnTo>
                <a:lnTo>
                  <a:pt x="21983" y="259795"/>
                </a:lnTo>
                <a:lnTo>
                  <a:pt x="29575" y="272976"/>
                </a:lnTo>
                <a:lnTo>
                  <a:pt x="38175" y="285486"/>
                </a:lnTo>
                <a:lnTo>
                  <a:pt x="47742" y="297276"/>
                </a:lnTo>
                <a:lnTo>
                  <a:pt x="58233" y="308297"/>
                </a:lnTo>
                <a:lnTo>
                  <a:pt x="69605" y="318500"/>
                </a:lnTo>
                <a:lnTo>
                  <a:pt x="81817" y="327837"/>
                </a:lnTo>
                <a:lnTo>
                  <a:pt x="94825" y="336258"/>
                </a:lnTo>
                <a:lnTo>
                  <a:pt x="108587" y="343715"/>
                </a:lnTo>
                <a:lnTo>
                  <a:pt x="109819" y="196496"/>
                </a:lnTo>
                <a:lnTo>
                  <a:pt x="107123" y="182459"/>
                </a:lnTo>
                <a:lnTo>
                  <a:pt x="106205" y="167924"/>
                </a:lnTo>
                <a:lnTo>
                  <a:pt x="95526" y="0"/>
                </a:lnTo>
                <a:lnTo>
                  <a:pt x="82427" y="8520"/>
                </a:lnTo>
                <a:lnTo>
                  <a:pt x="70129" y="17961"/>
                </a:lnTo>
                <a:lnTo>
                  <a:pt x="58674" y="28270"/>
                </a:lnTo>
                <a:lnTo>
                  <a:pt x="48107" y="39397"/>
                </a:lnTo>
                <a:lnTo>
                  <a:pt x="38469" y="51291"/>
                </a:lnTo>
                <a:lnTo>
                  <a:pt x="29804" y="63900"/>
                </a:lnTo>
                <a:lnTo>
                  <a:pt x="22155" y="77174"/>
                </a:lnTo>
                <a:lnTo>
                  <a:pt x="15564" y="91062"/>
                </a:lnTo>
                <a:lnTo>
                  <a:pt x="10076" y="105513"/>
                </a:lnTo>
                <a:lnTo>
                  <a:pt x="5732" y="120475"/>
                </a:lnTo>
                <a:lnTo>
                  <a:pt x="2576" y="135899"/>
                </a:lnTo>
                <a:lnTo>
                  <a:pt x="651" y="151732"/>
                </a:lnTo>
                <a:lnTo>
                  <a:pt x="0" y="167924"/>
                </a:lnTo>
                <a:lnTo>
                  <a:pt x="0" y="169346"/>
                </a:lnTo>
                <a:lnTo>
                  <a:pt x="646" y="185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115617" y="1820663"/>
            <a:ext cx="398610" cy="499864"/>
          </a:xfrm>
          <a:custGeom>
            <a:avLst/>
            <a:gdLst/>
            <a:ahLst/>
            <a:cxnLst/>
            <a:rect l="l" t="t" r="r" b="b"/>
            <a:pathLst>
              <a:path w="398610" h="499864">
                <a:moveTo>
                  <a:pt x="282141" y="244431"/>
                </a:moveTo>
                <a:lnTo>
                  <a:pt x="275725" y="257327"/>
                </a:lnTo>
                <a:lnTo>
                  <a:pt x="267834" y="268771"/>
                </a:lnTo>
                <a:lnTo>
                  <a:pt x="258625" y="278680"/>
                </a:lnTo>
                <a:lnTo>
                  <a:pt x="248253" y="286974"/>
                </a:lnTo>
                <a:lnTo>
                  <a:pt x="236874" y="293567"/>
                </a:lnTo>
                <a:lnTo>
                  <a:pt x="224644" y="298380"/>
                </a:lnTo>
                <a:lnTo>
                  <a:pt x="225854" y="393658"/>
                </a:lnTo>
                <a:lnTo>
                  <a:pt x="239279" y="393140"/>
                </a:lnTo>
                <a:lnTo>
                  <a:pt x="252541" y="391589"/>
                </a:lnTo>
                <a:lnTo>
                  <a:pt x="265583" y="389016"/>
                </a:lnTo>
                <a:lnTo>
                  <a:pt x="278349" y="385428"/>
                </a:lnTo>
                <a:lnTo>
                  <a:pt x="290781" y="380837"/>
                </a:lnTo>
                <a:lnTo>
                  <a:pt x="302823" y="375249"/>
                </a:lnTo>
                <a:lnTo>
                  <a:pt x="314418" y="368675"/>
                </a:lnTo>
                <a:lnTo>
                  <a:pt x="325509" y="361124"/>
                </a:lnTo>
                <a:lnTo>
                  <a:pt x="336039" y="352603"/>
                </a:lnTo>
                <a:lnTo>
                  <a:pt x="345951" y="343124"/>
                </a:lnTo>
                <a:lnTo>
                  <a:pt x="355189" y="332693"/>
                </a:lnTo>
                <a:lnTo>
                  <a:pt x="363696" y="321321"/>
                </a:lnTo>
                <a:lnTo>
                  <a:pt x="371415" y="309017"/>
                </a:lnTo>
                <a:lnTo>
                  <a:pt x="378289" y="295789"/>
                </a:lnTo>
                <a:lnTo>
                  <a:pt x="384262" y="281647"/>
                </a:lnTo>
                <a:lnTo>
                  <a:pt x="389276" y="266599"/>
                </a:lnTo>
                <a:lnTo>
                  <a:pt x="393274" y="250655"/>
                </a:lnTo>
                <a:lnTo>
                  <a:pt x="396201" y="233824"/>
                </a:lnTo>
                <a:lnTo>
                  <a:pt x="397998" y="216114"/>
                </a:lnTo>
                <a:lnTo>
                  <a:pt x="398610" y="197535"/>
                </a:lnTo>
                <a:lnTo>
                  <a:pt x="398610" y="196123"/>
                </a:lnTo>
                <a:lnTo>
                  <a:pt x="397988" y="177544"/>
                </a:lnTo>
                <a:lnTo>
                  <a:pt x="396163" y="159834"/>
                </a:lnTo>
                <a:lnTo>
                  <a:pt x="393193" y="143003"/>
                </a:lnTo>
                <a:lnTo>
                  <a:pt x="389140" y="127059"/>
                </a:lnTo>
                <a:lnTo>
                  <a:pt x="384063" y="112011"/>
                </a:lnTo>
                <a:lnTo>
                  <a:pt x="378023" y="97869"/>
                </a:lnTo>
                <a:lnTo>
                  <a:pt x="371078" y="84641"/>
                </a:lnTo>
                <a:lnTo>
                  <a:pt x="363290" y="72336"/>
                </a:lnTo>
                <a:lnTo>
                  <a:pt x="354718" y="60965"/>
                </a:lnTo>
                <a:lnTo>
                  <a:pt x="345422" y="50534"/>
                </a:lnTo>
                <a:lnTo>
                  <a:pt x="335462" y="41055"/>
                </a:lnTo>
                <a:lnTo>
                  <a:pt x="324899" y="32534"/>
                </a:lnTo>
                <a:lnTo>
                  <a:pt x="313791" y="24983"/>
                </a:lnTo>
                <a:lnTo>
                  <a:pt x="302200" y="18409"/>
                </a:lnTo>
                <a:lnTo>
                  <a:pt x="290185" y="12821"/>
                </a:lnTo>
                <a:lnTo>
                  <a:pt x="277807" y="8229"/>
                </a:lnTo>
                <a:lnTo>
                  <a:pt x="265124" y="4642"/>
                </a:lnTo>
                <a:lnTo>
                  <a:pt x="252198" y="2069"/>
                </a:lnTo>
                <a:lnTo>
                  <a:pt x="239088" y="518"/>
                </a:lnTo>
                <a:lnTo>
                  <a:pt x="225854" y="0"/>
                </a:lnTo>
                <a:lnTo>
                  <a:pt x="218031" y="174"/>
                </a:lnTo>
                <a:lnTo>
                  <a:pt x="203096" y="1550"/>
                </a:lnTo>
                <a:lnTo>
                  <a:pt x="189164" y="4220"/>
                </a:lnTo>
                <a:lnTo>
                  <a:pt x="176183" y="8097"/>
                </a:lnTo>
                <a:lnTo>
                  <a:pt x="152867" y="19115"/>
                </a:lnTo>
                <a:lnTo>
                  <a:pt x="132738" y="33901"/>
                </a:lnTo>
                <a:lnTo>
                  <a:pt x="115383" y="51748"/>
                </a:lnTo>
                <a:lnTo>
                  <a:pt x="107617" y="61599"/>
                </a:lnTo>
                <a:lnTo>
                  <a:pt x="107617" y="7079"/>
                </a:lnTo>
                <a:lnTo>
                  <a:pt x="0" y="7079"/>
                </a:lnTo>
                <a:lnTo>
                  <a:pt x="0" y="499864"/>
                </a:lnTo>
                <a:lnTo>
                  <a:pt x="107617" y="499864"/>
                </a:lnTo>
                <a:lnTo>
                  <a:pt x="107617" y="337021"/>
                </a:lnTo>
                <a:lnTo>
                  <a:pt x="110039" y="339865"/>
                </a:lnTo>
                <a:lnTo>
                  <a:pt x="117930" y="348468"/>
                </a:lnTo>
                <a:lnTo>
                  <a:pt x="114877" y="244001"/>
                </a:lnTo>
                <a:lnTo>
                  <a:pt x="110160" y="229723"/>
                </a:lnTo>
                <a:lnTo>
                  <a:pt x="107219" y="214204"/>
                </a:lnTo>
                <a:lnTo>
                  <a:pt x="106205" y="197535"/>
                </a:lnTo>
                <a:lnTo>
                  <a:pt x="106205" y="196123"/>
                </a:lnTo>
                <a:lnTo>
                  <a:pt x="107184" y="179736"/>
                </a:lnTo>
                <a:lnTo>
                  <a:pt x="110093" y="164196"/>
                </a:lnTo>
                <a:lnTo>
                  <a:pt x="114781" y="149896"/>
                </a:lnTo>
                <a:lnTo>
                  <a:pt x="121097" y="136930"/>
                </a:lnTo>
                <a:lnTo>
                  <a:pt x="128891" y="125390"/>
                </a:lnTo>
                <a:lnTo>
                  <a:pt x="138012" y="115371"/>
                </a:lnTo>
                <a:lnTo>
                  <a:pt x="148310" y="106964"/>
                </a:lnTo>
                <a:lnTo>
                  <a:pt x="159633" y="100264"/>
                </a:lnTo>
                <a:lnTo>
                  <a:pt x="171832" y="95362"/>
                </a:lnTo>
                <a:lnTo>
                  <a:pt x="184755" y="92353"/>
                </a:lnTo>
                <a:lnTo>
                  <a:pt x="198251" y="91330"/>
                </a:lnTo>
                <a:lnTo>
                  <a:pt x="198508" y="91330"/>
                </a:lnTo>
                <a:lnTo>
                  <a:pt x="211966" y="92385"/>
                </a:lnTo>
                <a:lnTo>
                  <a:pt x="224880" y="95411"/>
                </a:lnTo>
                <a:lnTo>
                  <a:pt x="237096" y="100315"/>
                </a:lnTo>
                <a:lnTo>
                  <a:pt x="248458" y="107006"/>
                </a:lnTo>
                <a:lnTo>
                  <a:pt x="258809" y="115391"/>
                </a:lnTo>
                <a:lnTo>
                  <a:pt x="267995" y="125379"/>
                </a:lnTo>
                <a:lnTo>
                  <a:pt x="275859" y="136877"/>
                </a:lnTo>
                <a:lnTo>
                  <a:pt x="282247" y="149792"/>
                </a:lnTo>
                <a:lnTo>
                  <a:pt x="287002" y="164033"/>
                </a:lnTo>
                <a:lnTo>
                  <a:pt x="289969" y="179507"/>
                </a:lnTo>
                <a:lnTo>
                  <a:pt x="290993" y="196123"/>
                </a:lnTo>
                <a:lnTo>
                  <a:pt x="290993" y="197860"/>
                </a:lnTo>
                <a:lnTo>
                  <a:pt x="289931" y="214615"/>
                </a:lnTo>
                <a:lnTo>
                  <a:pt x="286929" y="230167"/>
                </a:lnTo>
                <a:lnTo>
                  <a:pt x="282141" y="244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30495" y="2064664"/>
            <a:ext cx="110976" cy="149657"/>
          </a:xfrm>
          <a:custGeom>
            <a:avLst/>
            <a:gdLst/>
            <a:ahLst/>
            <a:cxnLst/>
            <a:rect l="l" t="t" r="r" b="b"/>
            <a:pathLst>
              <a:path w="110976" h="149657">
                <a:moveTo>
                  <a:pt x="0" y="0"/>
                </a:moveTo>
                <a:lnTo>
                  <a:pt x="3052" y="104467"/>
                </a:lnTo>
                <a:lnTo>
                  <a:pt x="11588" y="112674"/>
                </a:lnTo>
                <a:lnTo>
                  <a:pt x="20835" y="120363"/>
                </a:lnTo>
                <a:lnTo>
                  <a:pt x="30859" y="127416"/>
                </a:lnTo>
                <a:lnTo>
                  <a:pt x="41725" y="133713"/>
                </a:lnTo>
                <a:lnTo>
                  <a:pt x="53498" y="139134"/>
                </a:lnTo>
                <a:lnTo>
                  <a:pt x="66244" y="143558"/>
                </a:lnTo>
                <a:lnTo>
                  <a:pt x="80029" y="146867"/>
                </a:lnTo>
                <a:lnTo>
                  <a:pt x="94918" y="148940"/>
                </a:lnTo>
                <a:lnTo>
                  <a:pt x="110976" y="149657"/>
                </a:lnTo>
                <a:lnTo>
                  <a:pt x="109766" y="54378"/>
                </a:lnTo>
                <a:lnTo>
                  <a:pt x="96839" y="57326"/>
                </a:lnTo>
                <a:lnTo>
                  <a:pt x="83373" y="58327"/>
                </a:lnTo>
                <a:lnTo>
                  <a:pt x="70108" y="57339"/>
                </a:lnTo>
                <a:lnTo>
                  <a:pt x="57174" y="54364"/>
                </a:lnTo>
                <a:lnTo>
                  <a:pt x="44962" y="49495"/>
                </a:lnTo>
                <a:lnTo>
                  <a:pt x="33622" y="42825"/>
                </a:lnTo>
                <a:lnTo>
                  <a:pt x="23305" y="34447"/>
                </a:lnTo>
                <a:lnTo>
                  <a:pt x="14162" y="24455"/>
                </a:lnTo>
                <a:lnTo>
                  <a:pt x="6343" y="129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598476" y="1690391"/>
            <a:ext cx="107617" cy="516847"/>
          </a:xfrm>
          <a:custGeom>
            <a:avLst/>
            <a:gdLst/>
            <a:ahLst/>
            <a:cxnLst/>
            <a:rect l="l" t="t" r="r" b="b"/>
            <a:pathLst>
              <a:path w="107617" h="516847">
                <a:moveTo>
                  <a:pt x="0" y="0"/>
                </a:moveTo>
                <a:lnTo>
                  <a:pt x="0" y="516847"/>
                </a:lnTo>
                <a:lnTo>
                  <a:pt x="107617" y="516847"/>
                </a:lnTo>
                <a:lnTo>
                  <a:pt x="1076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804501" y="1827746"/>
            <a:ext cx="347640" cy="386579"/>
          </a:xfrm>
          <a:custGeom>
            <a:avLst/>
            <a:gdLst/>
            <a:ahLst/>
            <a:cxnLst/>
            <a:rect l="l" t="t" r="r" b="b"/>
            <a:pathLst>
              <a:path w="347640" h="386579">
                <a:moveTo>
                  <a:pt x="172756" y="288865"/>
                </a:moveTo>
                <a:lnTo>
                  <a:pt x="158753" y="287742"/>
                </a:lnTo>
                <a:lnTo>
                  <a:pt x="145693" y="284152"/>
                </a:lnTo>
                <a:lnTo>
                  <a:pt x="134411" y="278110"/>
                </a:lnTo>
                <a:lnTo>
                  <a:pt x="124990" y="269632"/>
                </a:lnTo>
                <a:lnTo>
                  <a:pt x="117516" y="258734"/>
                </a:lnTo>
                <a:lnTo>
                  <a:pt x="112073" y="245434"/>
                </a:lnTo>
                <a:lnTo>
                  <a:pt x="108745" y="229749"/>
                </a:lnTo>
                <a:lnTo>
                  <a:pt x="107617" y="211694"/>
                </a:lnTo>
                <a:lnTo>
                  <a:pt x="107617" y="0"/>
                </a:lnTo>
                <a:lnTo>
                  <a:pt x="0" y="0"/>
                </a:lnTo>
                <a:lnTo>
                  <a:pt x="0" y="246276"/>
                </a:lnTo>
                <a:lnTo>
                  <a:pt x="669" y="263174"/>
                </a:lnTo>
                <a:lnTo>
                  <a:pt x="2572" y="279152"/>
                </a:lnTo>
                <a:lnTo>
                  <a:pt x="5686" y="294173"/>
                </a:lnTo>
                <a:lnTo>
                  <a:pt x="9987" y="308201"/>
                </a:lnTo>
                <a:lnTo>
                  <a:pt x="15452" y="321199"/>
                </a:lnTo>
                <a:lnTo>
                  <a:pt x="22056" y="333132"/>
                </a:lnTo>
                <a:lnTo>
                  <a:pt x="29776" y="343962"/>
                </a:lnTo>
                <a:lnTo>
                  <a:pt x="38588" y="353654"/>
                </a:lnTo>
                <a:lnTo>
                  <a:pt x="48469" y="362172"/>
                </a:lnTo>
                <a:lnTo>
                  <a:pt x="59394" y="369478"/>
                </a:lnTo>
                <a:lnTo>
                  <a:pt x="71340" y="375538"/>
                </a:lnTo>
                <a:lnTo>
                  <a:pt x="84283" y="380314"/>
                </a:lnTo>
                <a:lnTo>
                  <a:pt x="98199" y="383770"/>
                </a:lnTo>
                <a:lnTo>
                  <a:pt x="113065" y="385871"/>
                </a:lnTo>
                <a:lnTo>
                  <a:pt x="128856" y="386579"/>
                </a:lnTo>
                <a:lnTo>
                  <a:pt x="144283" y="385763"/>
                </a:lnTo>
                <a:lnTo>
                  <a:pt x="158757" y="383354"/>
                </a:lnTo>
                <a:lnTo>
                  <a:pt x="172052" y="379509"/>
                </a:lnTo>
                <a:lnTo>
                  <a:pt x="184263" y="374387"/>
                </a:lnTo>
                <a:lnTo>
                  <a:pt x="205808" y="360942"/>
                </a:lnTo>
                <a:lnTo>
                  <a:pt x="224143" y="344287"/>
                </a:lnTo>
                <a:lnTo>
                  <a:pt x="240023" y="325685"/>
                </a:lnTo>
                <a:lnTo>
                  <a:pt x="240023" y="379489"/>
                </a:lnTo>
                <a:lnTo>
                  <a:pt x="347640" y="379489"/>
                </a:lnTo>
                <a:lnTo>
                  <a:pt x="347640" y="0"/>
                </a:lnTo>
                <a:lnTo>
                  <a:pt x="240023" y="0"/>
                </a:lnTo>
                <a:lnTo>
                  <a:pt x="240019" y="212844"/>
                </a:lnTo>
                <a:lnTo>
                  <a:pt x="238687" y="230531"/>
                </a:lnTo>
                <a:lnTo>
                  <a:pt x="235075" y="245911"/>
                </a:lnTo>
                <a:lnTo>
                  <a:pt x="229310" y="258969"/>
                </a:lnTo>
                <a:lnTo>
                  <a:pt x="221524" y="269689"/>
                </a:lnTo>
                <a:lnTo>
                  <a:pt x="211845" y="278054"/>
                </a:lnTo>
                <a:lnTo>
                  <a:pt x="200405" y="284050"/>
                </a:lnTo>
                <a:lnTo>
                  <a:pt x="187332" y="287659"/>
                </a:lnTo>
                <a:lnTo>
                  <a:pt x="172756" y="288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248419" y="1820665"/>
            <a:ext cx="579153" cy="386579"/>
          </a:xfrm>
          <a:custGeom>
            <a:avLst/>
            <a:gdLst/>
            <a:ahLst/>
            <a:cxnLst/>
            <a:rect l="l" t="t" r="r" b="b"/>
            <a:pathLst>
              <a:path w="579153" h="386579">
                <a:moveTo>
                  <a:pt x="0" y="7079"/>
                </a:moveTo>
                <a:lnTo>
                  <a:pt x="0" y="386579"/>
                </a:lnTo>
                <a:lnTo>
                  <a:pt x="107627" y="386579"/>
                </a:lnTo>
                <a:lnTo>
                  <a:pt x="107627" y="174874"/>
                </a:lnTo>
                <a:lnTo>
                  <a:pt x="108674" y="157647"/>
                </a:lnTo>
                <a:lnTo>
                  <a:pt x="111966" y="141846"/>
                </a:lnTo>
                <a:lnTo>
                  <a:pt x="117394" y="128429"/>
                </a:lnTo>
                <a:lnTo>
                  <a:pt x="124850" y="117413"/>
                </a:lnTo>
                <a:lnTo>
                  <a:pt x="134224" y="108816"/>
                </a:lnTo>
                <a:lnTo>
                  <a:pt x="145406" y="102654"/>
                </a:lnTo>
                <a:lnTo>
                  <a:pt x="158286" y="98944"/>
                </a:lnTo>
                <a:lnTo>
                  <a:pt x="172756" y="97703"/>
                </a:lnTo>
                <a:lnTo>
                  <a:pt x="185172" y="98613"/>
                </a:lnTo>
                <a:lnTo>
                  <a:pt x="198227" y="102031"/>
                </a:lnTo>
                <a:lnTo>
                  <a:pt x="209441" y="107971"/>
                </a:lnTo>
                <a:lnTo>
                  <a:pt x="218755" y="116415"/>
                </a:lnTo>
                <a:lnTo>
                  <a:pt x="226106" y="127345"/>
                </a:lnTo>
                <a:lnTo>
                  <a:pt x="231432" y="140744"/>
                </a:lnTo>
                <a:lnTo>
                  <a:pt x="234673" y="156592"/>
                </a:lnTo>
                <a:lnTo>
                  <a:pt x="235767" y="174874"/>
                </a:lnTo>
                <a:lnTo>
                  <a:pt x="235767" y="386579"/>
                </a:lnTo>
                <a:lnTo>
                  <a:pt x="343394" y="386579"/>
                </a:lnTo>
                <a:lnTo>
                  <a:pt x="343394" y="174874"/>
                </a:lnTo>
                <a:lnTo>
                  <a:pt x="344443" y="157647"/>
                </a:lnTo>
                <a:lnTo>
                  <a:pt x="347735" y="141846"/>
                </a:lnTo>
                <a:lnTo>
                  <a:pt x="353165" y="128429"/>
                </a:lnTo>
                <a:lnTo>
                  <a:pt x="360622" y="117413"/>
                </a:lnTo>
                <a:lnTo>
                  <a:pt x="369996" y="108816"/>
                </a:lnTo>
                <a:lnTo>
                  <a:pt x="381178" y="102654"/>
                </a:lnTo>
                <a:lnTo>
                  <a:pt x="394057" y="98944"/>
                </a:lnTo>
                <a:lnTo>
                  <a:pt x="408524" y="97703"/>
                </a:lnTo>
                <a:lnTo>
                  <a:pt x="420940" y="98613"/>
                </a:lnTo>
                <a:lnTo>
                  <a:pt x="433994" y="102031"/>
                </a:lnTo>
                <a:lnTo>
                  <a:pt x="445209" y="107971"/>
                </a:lnTo>
                <a:lnTo>
                  <a:pt x="454523" y="116415"/>
                </a:lnTo>
                <a:lnTo>
                  <a:pt x="461874" y="127345"/>
                </a:lnTo>
                <a:lnTo>
                  <a:pt x="467200" y="140744"/>
                </a:lnTo>
                <a:lnTo>
                  <a:pt x="470441" y="156592"/>
                </a:lnTo>
                <a:lnTo>
                  <a:pt x="471535" y="174874"/>
                </a:lnTo>
                <a:lnTo>
                  <a:pt x="471535" y="386579"/>
                </a:lnTo>
                <a:lnTo>
                  <a:pt x="579153" y="386579"/>
                </a:lnTo>
                <a:lnTo>
                  <a:pt x="579153" y="139476"/>
                </a:lnTo>
                <a:lnTo>
                  <a:pt x="578614" y="123178"/>
                </a:lnTo>
                <a:lnTo>
                  <a:pt x="576809" y="106462"/>
                </a:lnTo>
                <a:lnTo>
                  <a:pt x="573762" y="90929"/>
                </a:lnTo>
                <a:lnTo>
                  <a:pt x="569502" y="76586"/>
                </a:lnTo>
                <a:lnTo>
                  <a:pt x="564058" y="63444"/>
                </a:lnTo>
                <a:lnTo>
                  <a:pt x="557461" y="51511"/>
                </a:lnTo>
                <a:lnTo>
                  <a:pt x="549739" y="40795"/>
                </a:lnTo>
                <a:lnTo>
                  <a:pt x="540922" y="31307"/>
                </a:lnTo>
                <a:lnTo>
                  <a:pt x="520120" y="16048"/>
                </a:lnTo>
                <a:lnTo>
                  <a:pt x="508195" y="10294"/>
                </a:lnTo>
                <a:lnTo>
                  <a:pt x="495292" y="5804"/>
                </a:lnTo>
                <a:lnTo>
                  <a:pt x="481440" y="2585"/>
                </a:lnTo>
                <a:lnTo>
                  <a:pt x="466671" y="647"/>
                </a:lnTo>
                <a:lnTo>
                  <a:pt x="451012" y="0"/>
                </a:lnTo>
                <a:lnTo>
                  <a:pt x="438497" y="429"/>
                </a:lnTo>
                <a:lnTo>
                  <a:pt x="425089" y="1911"/>
                </a:lnTo>
                <a:lnTo>
                  <a:pt x="412240" y="4435"/>
                </a:lnTo>
                <a:lnTo>
                  <a:pt x="388111" y="12545"/>
                </a:lnTo>
                <a:lnTo>
                  <a:pt x="365902" y="24628"/>
                </a:lnTo>
                <a:lnTo>
                  <a:pt x="345401" y="40552"/>
                </a:lnTo>
                <a:lnTo>
                  <a:pt x="335727" y="49914"/>
                </a:lnTo>
                <a:lnTo>
                  <a:pt x="326401" y="60187"/>
                </a:lnTo>
                <a:lnTo>
                  <a:pt x="322088" y="52573"/>
                </a:lnTo>
                <a:lnTo>
                  <a:pt x="314637" y="41940"/>
                </a:lnTo>
                <a:lnTo>
                  <a:pt x="306111" y="32417"/>
                </a:lnTo>
                <a:lnTo>
                  <a:pt x="296547" y="24042"/>
                </a:lnTo>
                <a:lnTo>
                  <a:pt x="285984" y="16852"/>
                </a:lnTo>
                <a:lnTo>
                  <a:pt x="274459" y="10886"/>
                </a:lnTo>
                <a:lnTo>
                  <a:pt x="262009" y="6179"/>
                </a:lnTo>
                <a:lnTo>
                  <a:pt x="248672" y="2771"/>
                </a:lnTo>
                <a:lnTo>
                  <a:pt x="234487" y="699"/>
                </a:lnTo>
                <a:lnTo>
                  <a:pt x="219490" y="0"/>
                </a:lnTo>
                <a:lnTo>
                  <a:pt x="219030" y="0"/>
                </a:lnTo>
                <a:lnTo>
                  <a:pt x="203397" y="887"/>
                </a:lnTo>
                <a:lnTo>
                  <a:pt x="188986" y="3345"/>
                </a:lnTo>
                <a:lnTo>
                  <a:pt x="175714" y="7218"/>
                </a:lnTo>
                <a:lnTo>
                  <a:pt x="163496" y="12352"/>
                </a:lnTo>
                <a:lnTo>
                  <a:pt x="152250" y="18589"/>
                </a:lnTo>
                <a:lnTo>
                  <a:pt x="141889" y="25775"/>
                </a:lnTo>
                <a:lnTo>
                  <a:pt x="132330" y="33753"/>
                </a:lnTo>
                <a:lnTo>
                  <a:pt x="123490" y="42367"/>
                </a:lnTo>
                <a:lnTo>
                  <a:pt x="115283" y="51463"/>
                </a:lnTo>
                <a:lnTo>
                  <a:pt x="107627" y="60883"/>
                </a:lnTo>
                <a:lnTo>
                  <a:pt x="107627" y="7079"/>
                </a:lnTo>
                <a:lnTo>
                  <a:pt x="0" y="7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272383" y="2488593"/>
            <a:ext cx="495608" cy="495608"/>
          </a:xfrm>
          <a:custGeom>
            <a:avLst/>
            <a:gdLst/>
            <a:ahLst/>
            <a:cxnLst/>
            <a:rect l="l" t="t" r="r" b="b"/>
            <a:pathLst>
              <a:path w="495608" h="495608">
                <a:moveTo>
                  <a:pt x="387285" y="172040"/>
                </a:moveTo>
                <a:lnTo>
                  <a:pt x="387285" y="495608"/>
                </a:lnTo>
                <a:lnTo>
                  <a:pt x="495608" y="495608"/>
                </a:lnTo>
                <a:lnTo>
                  <a:pt x="495608" y="0"/>
                </a:lnTo>
                <a:lnTo>
                  <a:pt x="378087" y="0"/>
                </a:lnTo>
                <a:lnTo>
                  <a:pt x="247809" y="209567"/>
                </a:lnTo>
                <a:lnTo>
                  <a:pt x="117530" y="0"/>
                </a:lnTo>
                <a:lnTo>
                  <a:pt x="0" y="0"/>
                </a:lnTo>
                <a:lnTo>
                  <a:pt x="0" y="495608"/>
                </a:lnTo>
                <a:lnTo>
                  <a:pt x="106911" y="495608"/>
                </a:lnTo>
                <a:lnTo>
                  <a:pt x="106911" y="174168"/>
                </a:lnTo>
                <a:lnTo>
                  <a:pt x="244975" y="383745"/>
                </a:lnTo>
                <a:lnTo>
                  <a:pt x="247809" y="383745"/>
                </a:lnTo>
                <a:lnTo>
                  <a:pt x="387285" y="172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857200" y="2597620"/>
            <a:ext cx="372410" cy="395080"/>
          </a:xfrm>
          <a:custGeom>
            <a:avLst/>
            <a:gdLst/>
            <a:ahLst/>
            <a:cxnLst/>
            <a:rect l="l" t="t" r="r" b="b"/>
            <a:pathLst>
              <a:path w="372410" h="395080">
                <a:moveTo>
                  <a:pt x="371973" y="189974"/>
                </a:moveTo>
                <a:lnTo>
                  <a:pt x="370657" y="174116"/>
                </a:lnTo>
                <a:lnTo>
                  <a:pt x="368455" y="158531"/>
                </a:lnTo>
                <a:lnTo>
                  <a:pt x="365357" y="143284"/>
                </a:lnTo>
                <a:lnTo>
                  <a:pt x="361358" y="128442"/>
                </a:lnTo>
                <a:lnTo>
                  <a:pt x="356447" y="114073"/>
                </a:lnTo>
                <a:lnTo>
                  <a:pt x="350618" y="100244"/>
                </a:lnTo>
                <a:lnTo>
                  <a:pt x="343862" y="87021"/>
                </a:lnTo>
                <a:lnTo>
                  <a:pt x="336172" y="74471"/>
                </a:lnTo>
                <a:lnTo>
                  <a:pt x="327539" y="62661"/>
                </a:lnTo>
                <a:lnTo>
                  <a:pt x="317955" y="51659"/>
                </a:lnTo>
                <a:lnTo>
                  <a:pt x="307414" y="41531"/>
                </a:lnTo>
                <a:lnTo>
                  <a:pt x="295905" y="32343"/>
                </a:lnTo>
                <a:lnTo>
                  <a:pt x="283423" y="24164"/>
                </a:lnTo>
                <a:lnTo>
                  <a:pt x="269958" y="17059"/>
                </a:lnTo>
                <a:lnTo>
                  <a:pt x="255503" y="11096"/>
                </a:lnTo>
                <a:lnTo>
                  <a:pt x="240050" y="6342"/>
                </a:lnTo>
                <a:lnTo>
                  <a:pt x="223591" y="2863"/>
                </a:lnTo>
                <a:lnTo>
                  <a:pt x="206117" y="726"/>
                </a:lnTo>
                <a:lnTo>
                  <a:pt x="187621" y="0"/>
                </a:lnTo>
                <a:lnTo>
                  <a:pt x="171309" y="660"/>
                </a:lnTo>
                <a:lnTo>
                  <a:pt x="155528" y="2606"/>
                </a:lnTo>
                <a:lnTo>
                  <a:pt x="140313" y="5785"/>
                </a:lnTo>
                <a:lnTo>
                  <a:pt x="128871" y="112959"/>
                </a:lnTo>
                <a:lnTo>
                  <a:pt x="138108" y="103712"/>
                </a:lnTo>
                <a:lnTo>
                  <a:pt x="148642" y="96312"/>
                </a:lnTo>
                <a:lnTo>
                  <a:pt x="160431" y="90878"/>
                </a:lnTo>
                <a:lnTo>
                  <a:pt x="173438" y="87530"/>
                </a:lnTo>
                <a:lnTo>
                  <a:pt x="187621" y="86388"/>
                </a:lnTo>
                <a:lnTo>
                  <a:pt x="201449" y="87465"/>
                </a:lnTo>
                <a:lnTo>
                  <a:pt x="214751" y="90844"/>
                </a:lnTo>
                <a:lnTo>
                  <a:pt x="226699" y="96386"/>
                </a:lnTo>
                <a:lnTo>
                  <a:pt x="237251" y="103949"/>
                </a:lnTo>
                <a:lnTo>
                  <a:pt x="246366" y="113390"/>
                </a:lnTo>
                <a:lnTo>
                  <a:pt x="254002" y="124568"/>
                </a:lnTo>
                <a:lnTo>
                  <a:pt x="260119" y="137340"/>
                </a:lnTo>
                <a:lnTo>
                  <a:pt x="264674" y="151564"/>
                </a:lnTo>
                <a:lnTo>
                  <a:pt x="267626" y="167098"/>
                </a:lnTo>
                <a:lnTo>
                  <a:pt x="105489" y="167098"/>
                </a:lnTo>
                <a:lnTo>
                  <a:pt x="98386" y="22194"/>
                </a:lnTo>
                <a:lnTo>
                  <a:pt x="85760" y="29779"/>
                </a:lnTo>
                <a:lnTo>
                  <a:pt x="73864" y="38335"/>
                </a:lnTo>
                <a:lnTo>
                  <a:pt x="62730" y="47808"/>
                </a:lnTo>
                <a:lnTo>
                  <a:pt x="52391" y="58146"/>
                </a:lnTo>
                <a:lnTo>
                  <a:pt x="42881" y="69296"/>
                </a:lnTo>
                <a:lnTo>
                  <a:pt x="34232" y="81207"/>
                </a:lnTo>
                <a:lnTo>
                  <a:pt x="26478" y="93824"/>
                </a:lnTo>
                <a:lnTo>
                  <a:pt x="19651" y="107097"/>
                </a:lnTo>
                <a:lnTo>
                  <a:pt x="13783" y="120971"/>
                </a:lnTo>
                <a:lnTo>
                  <a:pt x="8909" y="135395"/>
                </a:lnTo>
                <a:lnTo>
                  <a:pt x="5060" y="150316"/>
                </a:lnTo>
                <a:lnTo>
                  <a:pt x="2271" y="165681"/>
                </a:lnTo>
                <a:lnTo>
                  <a:pt x="573" y="181439"/>
                </a:lnTo>
                <a:lnTo>
                  <a:pt x="0" y="197535"/>
                </a:lnTo>
                <a:lnTo>
                  <a:pt x="0" y="198957"/>
                </a:lnTo>
                <a:lnTo>
                  <a:pt x="625" y="216098"/>
                </a:lnTo>
                <a:lnTo>
                  <a:pt x="2473" y="232665"/>
                </a:lnTo>
                <a:lnTo>
                  <a:pt x="5502" y="248624"/>
                </a:lnTo>
                <a:lnTo>
                  <a:pt x="9673" y="263943"/>
                </a:lnTo>
                <a:lnTo>
                  <a:pt x="14945" y="278589"/>
                </a:lnTo>
                <a:lnTo>
                  <a:pt x="21275" y="292528"/>
                </a:lnTo>
                <a:lnTo>
                  <a:pt x="28624" y="305728"/>
                </a:lnTo>
                <a:lnTo>
                  <a:pt x="36951" y="318156"/>
                </a:lnTo>
                <a:lnTo>
                  <a:pt x="46214" y="329778"/>
                </a:lnTo>
                <a:lnTo>
                  <a:pt x="56374" y="340563"/>
                </a:lnTo>
                <a:lnTo>
                  <a:pt x="67388" y="350477"/>
                </a:lnTo>
                <a:lnTo>
                  <a:pt x="79216" y="359487"/>
                </a:lnTo>
                <a:lnTo>
                  <a:pt x="91817" y="367560"/>
                </a:lnTo>
                <a:lnTo>
                  <a:pt x="105151" y="374664"/>
                </a:lnTo>
                <a:lnTo>
                  <a:pt x="119176" y="380765"/>
                </a:lnTo>
                <a:lnTo>
                  <a:pt x="133851" y="385831"/>
                </a:lnTo>
                <a:lnTo>
                  <a:pt x="149136" y="389828"/>
                </a:lnTo>
                <a:lnTo>
                  <a:pt x="164990" y="392724"/>
                </a:lnTo>
                <a:lnTo>
                  <a:pt x="181372" y="394486"/>
                </a:lnTo>
                <a:lnTo>
                  <a:pt x="198241" y="395080"/>
                </a:lnTo>
                <a:lnTo>
                  <a:pt x="204656" y="395001"/>
                </a:lnTo>
                <a:lnTo>
                  <a:pt x="219467" y="394187"/>
                </a:lnTo>
                <a:lnTo>
                  <a:pt x="233695" y="392511"/>
                </a:lnTo>
                <a:lnTo>
                  <a:pt x="247346" y="389999"/>
                </a:lnTo>
                <a:lnTo>
                  <a:pt x="260425" y="386675"/>
                </a:lnTo>
                <a:lnTo>
                  <a:pt x="272939" y="382563"/>
                </a:lnTo>
                <a:lnTo>
                  <a:pt x="284890" y="377689"/>
                </a:lnTo>
                <a:lnTo>
                  <a:pt x="296287" y="372076"/>
                </a:lnTo>
                <a:lnTo>
                  <a:pt x="307132" y="365749"/>
                </a:lnTo>
                <a:lnTo>
                  <a:pt x="317433" y="358734"/>
                </a:lnTo>
                <a:lnTo>
                  <a:pt x="327193" y="351054"/>
                </a:lnTo>
                <a:lnTo>
                  <a:pt x="336419" y="342734"/>
                </a:lnTo>
                <a:lnTo>
                  <a:pt x="345116" y="333799"/>
                </a:lnTo>
                <a:lnTo>
                  <a:pt x="353288" y="324273"/>
                </a:lnTo>
                <a:lnTo>
                  <a:pt x="291699" y="269764"/>
                </a:lnTo>
                <a:lnTo>
                  <a:pt x="281952" y="278327"/>
                </a:lnTo>
                <a:lnTo>
                  <a:pt x="270922" y="286752"/>
                </a:lnTo>
                <a:lnTo>
                  <a:pt x="259925" y="293714"/>
                </a:lnTo>
                <a:lnTo>
                  <a:pt x="248797" y="299272"/>
                </a:lnTo>
                <a:lnTo>
                  <a:pt x="237371" y="303489"/>
                </a:lnTo>
                <a:lnTo>
                  <a:pt x="225482" y="306426"/>
                </a:lnTo>
                <a:lnTo>
                  <a:pt x="212964" y="308143"/>
                </a:lnTo>
                <a:lnTo>
                  <a:pt x="199653" y="308702"/>
                </a:lnTo>
                <a:lnTo>
                  <a:pt x="194162" y="308589"/>
                </a:lnTo>
                <a:lnTo>
                  <a:pt x="179592" y="307094"/>
                </a:lnTo>
                <a:lnTo>
                  <a:pt x="166084" y="303874"/>
                </a:lnTo>
                <a:lnTo>
                  <a:pt x="153704" y="298945"/>
                </a:lnTo>
                <a:lnTo>
                  <a:pt x="142520" y="292323"/>
                </a:lnTo>
                <a:lnTo>
                  <a:pt x="132600" y="284022"/>
                </a:lnTo>
                <a:lnTo>
                  <a:pt x="124011" y="274060"/>
                </a:lnTo>
                <a:lnTo>
                  <a:pt x="116819" y="262451"/>
                </a:lnTo>
                <a:lnTo>
                  <a:pt x="111094" y="249211"/>
                </a:lnTo>
                <a:lnTo>
                  <a:pt x="106901" y="234355"/>
                </a:lnTo>
                <a:lnTo>
                  <a:pt x="370997" y="234355"/>
                </a:lnTo>
                <a:lnTo>
                  <a:pt x="371217" y="231261"/>
                </a:lnTo>
                <a:lnTo>
                  <a:pt x="372048" y="218178"/>
                </a:lnTo>
                <a:lnTo>
                  <a:pt x="372410" y="206036"/>
                </a:lnTo>
                <a:lnTo>
                  <a:pt x="371973" y="189974"/>
                </a:lnTo>
                <a:close/>
              </a:path>
              <a:path w="372410" h="395080">
                <a:moveTo>
                  <a:pt x="125695" y="10144"/>
                </a:moveTo>
                <a:lnTo>
                  <a:pt x="111709" y="15631"/>
                </a:lnTo>
                <a:lnTo>
                  <a:pt x="98386" y="22194"/>
                </a:lnTo>
                <a:lnTo>
                  <a:pt x="105489" y="167098"/>
                </a:lnTo>
                <a:lnTo>
                  <a:pt x="105681" y="166017"/>
                </a:lnTo>
                <a:lnTo>
                  <a:pt x="109335" y="150581"/>
                </a:lnTo>
                <a:lnTo>
                  <a:pt x="114445" y="136513"/>
                </a:lnTo>
                <a:lnTo>
                  <a:pt x="120970" y="123932"/>
                </a:lnTo>
                <a:lnTo>
                  <a:pt x="128871" y="112959"/>
                </a:lnTo>
                <a:lnTo>
                  <a:pt x="140313" y="5785"/>
                </a:lnTo>
                <a:lnTo>
                  <a:pt x="125695" y="10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309611" y="2597573"/>
            <a:ext cx="228688" cy="386632"/>
          </a:xfrm>
          <a:custGeom>
            <a:avLst/>
            <a:gdLst/>
            <a:ahLst/>
            <a:cxnLst/>
            <a:rect l="l" t="t" r="r" b="b"/>
            <a:pathLst>
              <a:path w="228688" h="386632">
                <a:moveTo>
                  <a:pt x="0" y="7132"/>
                </a:moveTo>
                <a:lnTo>
                  <a:pt x="0" y="386632"/>
                </a:lnTo>
                <a:lnTo>
                  <a:pt x="107617" y="386632"/>
                </a:lnTo>
                <a:lnTo>
                  <a:pt x="107617" y="246440"/>
                </a:lnTo>
                <a:lnTo>
                  <a:pt x="108180" y="229195"/>
                </a:lnTo>
                <a:lnTo>
                  <a:pt x="110066" y="211724"/>
                </a:lnTo>
                <a:lnTo>
                  <a:pt x="113243" y="195705"/>
                </a:lnTo>
                <a:lnTo>
                  <a:pt x="117675" y="181128"/>
                </a:lnTo>
                <a:lnTo>
                  <a:pt x="123325" y="167985"/>
                </a:lnTo>
                <a:lnTo>
                  <a:pt x="130158" y="156265"/>
                </a:lnTo>
                <a:lnTo>
                  <a:pt x="138136" y="145959"/>
                </a:lnTo>
                <a:lnTo>
                  <a:pt x="147224" y="137058"/>
                </a:lnTo>
                <a:lnTo>
                  <a:pt x="157385" y="129552"/>
                </a:lnTo>
                <a:lnTo>
                  <a:pt x="168583" y="123432"/>
                </a:lnTo>
                <a:lnTo>
                  <a:pt x="180782" y="118688"/>
                </a:lnTo>
                <a:lnTo>
                  <a:pt x="193945" y="115312"/>
                </a:lnTo>
                <a:lnTo>
                  <a:pt x="208037" y="113292"/>
                </a:lnTo>
                <a:lnTo>
                  <a:pt x="223020" y="112622"/>
                </a:lnTo>
                <a:lnTo>
                  <a:pt x="228688" y="112622"/>
                </a:lnTo>
                <a:lnTo>
                  <a:pt x="228688" y="52"/>
                </a:lnTo>
                <a:lnTo>
                  <a:pt x="215523" y="0"/>
                </a:lnTo>
                <a:lnTo>
                  <a:pt x="200954" y="1333"/>
                </a:lnTo>
                <a:lnTo>
                  <a:pt x="187498" y="4119"/>
                </a:lnTo>
                <a:lnTo>
                  <a:pt x="175101" y="8291"/>
                </a:lnTo>
                <a:lnTo>
                  <a:pt x="163710" y="13784"/>
                </a:lnTo>
                <a:lnTo>
                  <a:pt x="153271" y="20529"/>
                </a:lnTo>
                <a:lnTo>
                  <a:pt x="143730" y="28462"/>
                </a:lnTo>
                <a:lnTo>
                  <a:pt x="135034" y="37514"/>
                </a:lnTo>
                <a:lnTo>
                  <a:pt x="127128" y="47621"/>
                </a:lnTo>
                <a:lnTo>
                  <a:pt x="119959" y="58714"/>
                </a:lnTo>
                <a:lnTo>
                  <a:pt x="113473" y="70729"/>
                </a:lnTo>
                <a:lnTo>
                  <a:pt x="107617" y="83597"/>
                </a:lnTo>
                <a:lnTo>
                  <a:pt x="107617" y="7132"/>
                </a:lnTo>
                <a:lnTo>
                  <a:pt x="0" y="7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605553" y="2467349"/>
            <a:ext cx="367467" cy="516847"/>
          </a:xfrm>
          <a:custGeom>
            <a:avLst/>
            <a:gdLst/>
            <a:ahLst/>
            <a:cxnLst/>
            <a:rect l="l" t="t" r="r" b="b"/>
            <a:pathLst>
              <a:path w="367467" h="516847">
                <a:moveTo>
                  <a:pt x="0" y="0"/>
                </a:moveTo>
                <a:lnTo>
                  <a:pt x="0" y="516847"/>
                </a:lnTo>
                <a:lnTo>
                  <a:pt x="107627" y="516847"/>
                </a:lnTo>
                <a:lnTo>
                  <a:pt x="107627" y="401444"/>
                </a:lnTo>
                <a:lnTo>
                  <a:pt x="145143" y="361790"/>
                </a:lnTo>
                <a:lnTo>
                  <a:pt x="244269" y="516847"/>
                </a:lnTo>
                <a:lnTo>
                  <a:pt x="367467" y="516847"/>
                </a:lnTo>
                <a:lnTo>
                  <a:pt x="218068" y="286747"/>
                </a:lnTo>
                <a:lnTo>
                  <a:pt x="362506" y="137357"/>
                </a:lnTo>
                <a:lnTo>
                  <a:pt x="233649" y="137357"/>
                </a:lnTo>
                <a:lnTo>
                  <a:pt x="107627" y="275422"/>
                </a:lnTo>
                <a:lnTo>
                  <a:pt x="1076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988587" y="2597620"/>
            <a:ext cx="372410" cy="395080"/>
          </a:xfrm>
          <a:custGeom>
            <a:avLst/>
            <a:gdLst/>
            <a:ahLst/>
            <a:cxnLst/>
            <a:rect l="l" t="t" r="r" b="b"/>
            <a:pathLst>
              <a:path w="372410" h="395080">
                <a:moveTo>
                  <a:pt x="371973" y="189974"/>
                </a:moveTo>
                <a:lnTo>
                  <a:pt x="370657" y="174116"/>
                </a:lnTo>
                <a:lnTo>
                  <a:pt x="368455" y="158531"/>
                </a:lnTo>
                <a:lnTo>
                  <a:pt x="365357" y="143284"/>
                </a:lnTo>
                <a:lnTo>
                  <a:pt x="361358" y="128442"/>
                </a:lnTo>
                <a:lnTo>
                  <a:pt x="356447" y="114073"/>
                </a:lnTo>
                <a:lnTo>
                  <a:pt x="350618" y="100244"/>
                </a:lnTo>
                <a:lnTo>
                  <a:pt x="343862" y="87021"/>
                </a:lnTo>
                <a:lnTo>
                  <a:pt x="336172" y="74471"/>
                </a:lnTo>
                <a:lnTo>
                  <a:pt x="327539" y="62661"/>
                </a:lnTo>
                <a:lnTo>
                  <a:pt x="317955" y="51659"/>
                </a:lnTo>
                <a:lnTo>
                  <a:pt x="307414" y="41531"/>
                </a:lnTo>
                <a:lnTo>
                  <a:pt x="295905" y="32343"/>
                </a:lnTo>
                <a:lnTo>
                  <a:pt x="283423" y="24164"/>
                </a:lnTo>
                <a:lnTo>
                  <a:pt x="269958" y="17059"/>
                </a:lnTo>
                <a:lnTo>
                  <a:pt x="255503" y="11096"/>
                </a:lnTo>
                <a:lnTo>
                  <a:pt x="240050" y="6342"/>
                </a:lnTo>
                <a:lnTo>
                  <a:pt x="223591" y="2863"/>
                </a:lnTo>
                <a:lnTo>
                  <a:pt x="206117" y="726"/>
                </a:lnTo>
                <a:lnTo>
                  <a:pt x="187621" y="0"/>
                </a:lnTo>
                <a:lnTo>
                  <a:pt x="171309" y="660"/>
                </a:lnTo>
                <a:lnTo>
                  <a:pt x="155528" y="2606"/>
                </a:lnTo>
                <a:lnTo>
                  <a:pt x="140313" y="5785"/>
                </a:lnTo>
                <a:lnTo>
                  <a:pt x="128871" y="112959"/>
                </a:lnTo>
                <a:lnTo>
                  <a:pt x="138108" y="103712"/>
                </a:lnTo>
                <a:lnTo>
                  <a:pt x="148642" y="96312"/>
                </a:lnTo>
                <a:lnTo>
                  <a:pt x="160431" y="90878"/>
                </a:lnTo>
                <a:lnTo>
                  <a:pt x="173438" y="87530"/>
                </a:lnTo>
                <a:lnTo>
                  <a:pt x="187621" y="86388"/>
                </a:lnTo>
                <a:lnTo>
                  <a:pt x="201449" y="87465"/>
                </a:lnTo>
                <a:lnTo>
                  <a:pt x="214751" y="90844"/>
                </a:lnTo>
                <a:lnTo>
                  <a:pt x="226699" y="96386"/>
                </a:lnTo>
                <a:lnTo>
                  <a:pt x="237251" y="103949"/>
                </a:lnTo>
                <a:lnTo>
                  <a:pt x="246366" y="113390"/>
                </a:lnTo>
                <a:lnTo>
                  <a:pt x="254002" y="124568"/>
                </a:lnTo>
                <a:lnTo>
                  <a:pt x="260119" y="137340"/>
                </a:lnTo>
                <a:lnTo>
                  <a:pt x="264674" y="151564"/>
                </a:lnTo>
                <a:lnTo>
                  <a:pt x="267626" y="167098"/>
                </a:lnTo>
                <a:lnTo>
                  <a:pt x="105489" y="167098"/>
                </a:lnTo>
                <a:lnTo>
                  <a:pt x="98386" y="22194"/>
                </a:lnTo>
                <a:lnTo>
                  <a:pt x="85760" y="29779"/>
                </a:lnTo>
                <a:lnTo>
                  <a:pt x="73864" y="38335"/>
                </a:lnTo>
                <a:lnTo>
                  <a:pt x="62730" y="47808"/>
                </a:lnTo>
                <a:lnTo>
                  <a:pt x="52391" y="58146"/>
                </a:lnTo>
                <a:lnTo>
                  <a:pt x="42881" y="69296"/>
                </a:lnTo>
                <a:lnTo>
                  <a:pt x="34232" y="81207"/>
                </a:lnTo>
                <a:lnTo>
                  <a:pt x="26478" y="93824"/>
                </a:lnTo>
                <a:lnTo>
                  <a:pt x="19651" y="107097"/>
                </a:lnTo>
                <a:lnTo>
                  <a:pt x="13783" y="120971"/>
                </a:lnTo>
                <a:lnTo>
                  <a:pt x="8909" y="135395"/>
                </a:lnTo>
                <a:lnTo>
                  <a:pt x="5060" y="150316"/>
                </a:lnTo>
                <a:lnTo>
                  <a:pt x="2271" y="165681"/>
                </a:lnTo>
                <a:lnTo>
                  <a:pt x="573" y="181439"/>
                </a:lnTo>
                <a:lnTo>
                  <a:pt x="0" y="197535"/>
                </a:lnTo>
                <a:lnTo>
                  <a:pt x="0" y="198957"/>
                </a:lnTo>
                <a:lnTo>
                  <a:pt x="625" y="216098"/>
                </a:lnTo>
                <a:lnTo>
                  <a:pt x="2473" y="232665"/>
                </a:lnTo>
                <a:lnTo>
                  <a:pt x="5502" y="248624"/>
                </a:lnTo>
                <a:lnTo>
                  <a:pt x="9673" y="263943"/>
                </a:lnTo>
                <a:lnTo>
                  <a:pt x="14945" y="278589"/>
                </a:lnTo>
                <a:lnTo>
                  <a:pt x="21275" y="292528"/>
                </a:lnTo>
                <a:lnTo>
                  <a:pt x="28624" y="305728"/>
                </a:lnTo>
                <a:lnTo>
                  <a:pt x="36951" y="318156"/>
                </a:lnTo>
                <a:lnTo>
                  <a:pt x="46214" y="329778"/>
                </a:lnTo>
                <a:lnTo>
                  <a:pt x="56374" y="340563"/>
                </a:lnTo>
                <a:lnTo>
                  <a:pt x="67388" y="350477"/>
                </a:lnTo>
                <a:lnTo>
                  <a:pt x="79216" y="359487"/>
                </a:lnTo>
                <a:lnTo>
                  <a:pt x="91817" y="367560"/>
                </a:lnTo>
                <a:lnTo>
                  <a:pt x="105151" y="374664"/>
                </a:lnTo>
                <a:lnTo>
                  <a:pt x="119176" y="380765"/>
                </a:lnTo>
                <a:lnTo>
                  <a:pt x="133851" y="385831"/>
                </a:lnTo>
                <a:lnTo>
                  <a:pt x="149136" y="389828"/>
                </a:lnTo>
                <a:lnTo>
                  <a:pt x="164990" y="392724"/>
                </a:lnTo>
                <a:lnTo>
                  <a:pt x="181372" y="394486"/>
                </a:lnTo>
                <a:lnTo>
                  <a:pt x="198241" y="395080"/>
                </a:lnTo>
                <a:lnTo>
                  <a:pt x="204656" y="395001"/>
                </a:lnTo>
                <a:lnTo>
                  <a:pt x="219467" y="394187"/>
                </a:lnTo>
                <a:lnTo>
                  <a:pt x="233695" y="392511"/>
                </a:lnTo>
                <a:lnTo>
                  <a:pt x="247346" y="389999"/>
                </a:lnTo>
                <a:lnTo>
                  <a:pt x="260425" y="386675"/>
                </a:lnTo>
                <a:lnTo>
                  <a:pt x="272939" y="382563"/>
                </a:lnTo>
                <a:lnTo>
                  <a:pt x="284890" y="377689"/>
                </a:lnTo>
                <a:lnTo>
                  <a:pt x="296287" y="372076"/>
                </a:lnTo>
                <a:lnTo>
                  <a:pt x="307132" y="365749"/>
                </a:lnTo>
                <a:lnTo>
                  <a:pt x="317433" y="358734"/>
                </a:lnTo>
                <a:lnTo>
                  <a:pt x="327193" y="351054"/>
                </a:lnTo>
                <a:lnTo>
                  <a:pt x="336419" y="342734"/>
                </a:lnTo>
                <a:lnTo>
                  <a:pt x="345116" y="333799"/>
                </a:lnTo>
                <a:lnTo>
                  <a:pt x="353288" y="324273"/>
                </a:lnTo>
                <a:lnTo>
                  <a:pt x="291699" y="269764"/>
                </a:lnTo>
                <a:lnTo>
                  <a:pt x="281952" y="278327"/>
                </a:lnTo>
                <a:lnTo>
                  <a:pt x="270922" y="286752"/>
                </a:lnTo>
                <a:lnTo>
                  <a:pt x="259925" y="293714"/>
                </a:lnTo>
                <a:lnTo>
                  <a:pt x="248797" y="299272"/>
                </a:lnTo>
                <a:lnTo>
                  <a:pt x="237371" y="303489"/>
                </a:lnTo>
                <a:lnTo>
                  <a:pt x="225482" y="306426"/>
                </a:lnTo>
                <a:lnTo>
                  <a:pt x="212964" y="308143"/>
                </a:lnTo>
                <a:lnTo>
                  <a:pt x="199653" y="308702"/>
                </a:lnTo>
                <a:lnTo>
                  <a:pt x="194162" y="308589"/>
                </a:lnTo>
                <a:lnTo>
                  <a:pt x="179592" y="307094"/>
                </a:lnTo>
                <a:lnTo>
                  <a:pt x="166084" y="303874"/>
                </a:lnTo>
                <a:lnTo>
                  <a:pt x="153704" y="298945"/>
                </a:lnTo>
                <a:lnTo>
                  <a:pt x="142520" y="292323"/>
                </a:lnTo>
                <a:lnTo>
                  <a:pt x="132600" y="284022"/>
                </a:lnTo>
                <a:lnTo>
                  <a:pt x="124011" y="274060"/>
                </a:lnTo>
                <a:lnTo>
                  <a:pt x="116819" y="262451"/>
                </a:lnTo>
                <a:lnTo>
                  <a:pt x="111094" y="249211"/>
                </a:lnTo>
                <a:lnTo>
                  <a:pt x="106901" y="234355"/>
                </a:lnTo>
                <a:lnTo>
                  <a:pt x="370997" y="234355"/>
                </a:lnTo>
                <a:lnTo>
                  <a:pt x="371217" y="231261"/>
                </a:lnTo>
                <a:lnTo>
                  <a:pt x="372048" y="218178"/>
                </a:lnTo>
                <a:lnTo>
                  <a:pt x="372410" y="206036"/>
                </a:lnTo>
                <a:lnTo>
                  <a:pt x="371973" y="189974"/>
                </a:lnTo>
                <a:close/>
              </a:path>
              <a:path w="372410" h="395080">
                <a:moveTo>
                  <a:pt x="125695" y="10144"/>
                </a:moveTo>
                <a:lnTo>
                  <a:pt x="111709" y="15631"/>
                </a:lnTo>
                <a:lnTo>
                  <a:pt x="98386" y="22194"/>
                </a:lnTo>
                <a:lnTo>
                  <a:pt x="105489" y="167098"/>
                </a:lnTo>
                <a:lnTo>
                  <a:pt x="105681" y="166017"/>
                </a:lnTo>
                <a:lnTo>
                  <a:pt x="109335" y="150581"/>
                </a:lnTo>
                <a:lnTo>
                  <a:pt x="114445" y="136513"/>
                </a:lnTo>
                <a:lnTo>
                  <a:pt x="120970" y="123932"/>
                </a:lnTo>
                <a:lnTo>
                  <a:pt x="128871" y="112959"/>
                </a:lnTo>
                <a:lnTo>
                  <a:pt x="140313" y="5785"/>
                </a:lnTo>
                <a:lnTo>
                  <a:pt x="125695" y="10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417634" y="2604702"/>
            <a:ext cx="329931" cy="379499"/>
          </a:xfrm>
          <a:custGeom>
            <a:avLst/>
            <a:gdLst/>
            <a:ahLst/>
            <a:cxnLst/>
            <a:rect l="l" t="t" r="r" b="b"/>
            <a:pathLst>
              <a:path w="329931" h="379499">
                <a:moveTo>
                  <a:pt x="133102" y="292415"/>
                </a:moveTo>
                <a:lnTo>
                  <a:pt x="329931" y="75758"/>
                </a:lnTo>
                <a:lnTo>
                  <a:pt x="329931" y="0"/>
                </a:lnTo>
                <a:lnTo>
                  <a:pt x="6373" y="0"/>
                </a:lnTo>
                <a:lnTo>
                  <a:pt x="6373" y="87094"/>
                </a:lnTo>
                <a:lnTo>
                  <a:pt x="196113" y="87094"/>
                </a:lnTo>
                <a:lnTo>
                  <a:pt x="0" y="303740"/>
                </a:lnTo>
                <a:lnTo>
                  <a:pt x="0" y="379499"/>
                </a:lnTo>
                <a:lnTo>
                  <a:pt x="329931" y="379499"/>
                </a:lnTo>
                <a:lnTo>
                  <a:pt x="329931" y="292415"/>
                </a:lnTo>
                <a:lnTo>
                  <a:pt x="133102" y="292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833943" y="2467354"/>
            <a:ext cx="107617" cy="516847"/>
          </a:xfrm>
          <a:custGeom>
            <a:avLst/>
            <a:gdLst/>
            <a:ahLst/>
            <a:cxnLst/>
            <a:rect l="l" t="t" r="r" b="b"/>
            <a:pathLst>
              <a:path w="107617" h="516847">
                <a:moveTo>
                  <a:pt x="0" y="0"/>
                </a:moveTo>
                <a:lnTo>
                  <a:pt x="0" y="516847"/>
                </a:lnTo>
                <a:lnTo>
                  <a:pt x="107617" y="516847"/>
                </a:lnTo>
                <a:lnTo>
                  <a:pt x="1076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024389" y="2597620"/>
            <a:ext cx="372419" cy="395080"/>
          </a:xfrm>
          <a:custGeom>
            <a:avLst/>
            <a:gdLst/>
            <a:ahLst/>
            <a:cxnLst/>
            <a:rect l="l" t="t" r="r" b="b"/>
            <a:pathLst>
              <a:path w="372419" h="395080">
                <a:moveTo>
                  <a:pt x="371983" y="189974"/>
                </a:moveTo>
                <a:lnTo>
                  <a:pt x="370667" y="174116"/>
                </a:lnTo>
                <a:lnTo>
                  <a:pt x="368464" y="158531"/>
                </a:lnTo>
                <a:lnTo>
                  <a:pt x="365367" y="143284"/>
                </a:lnTo>
                <a:lnTo>
                  <a:pt x="361367" y="128442"/>
                </a:lnTo>
                <a:lnTo>
                  <a:pt x="356457" y="114073"/>
                </a:lnTo>
                <a:lnTo>
                  <a:pt x="350627" y="100244"/>
                </a:lnTo>
                <a:lnTo>
                  <a:pt x="343871" y="87021"/>
                </a:lnTo>
                <a:lnTo>
                  <a:pt x="336180" y="74471"/>
                </a:lnTo>
                <a:lnTo>
                  <a:pt x="327547" y="62661"/>
                </a:lnTo>
                <a:lnTo>
                  <a:pt x="317964" y="51659"/>
                </a:lnTo>
                <a:lnTo>
                  <a:pt x="307421" y="41531"/>
                </a:lnTo>
                <a:lnTo>
                  <a:pt x="295913" y="32343"/>
                </a:lnTo>
                <a:lnTo>
                  <a:pt x="283429" y="24164"/>
                </a:lnTo>
                <a:lnTo>
                  <a:pt x="269964" y="17059"/>
                </a:lnTo>
                <a:lnTo>
                  <a:pt x="255508" y="11096"/>
                </a:lnTo>
                <a:lnTo>
                  <a:pt x="240054" y="6342"/>
                </a:lnTo>
                <a:lnTo>
                  <a:pt x="223593" y="2863"/>
                </a:lnTo>
                <a:lnTo>
                  <a:pt x="206118" y="726"/>
                </a:lnTo>
                <a:lnTo>
                  <a:pt x="187621" y="0"/>
                </a:lnTo>
                <a:lnTo>
                  <a:pt x="171309" y="660"/>
                </a:lnTo>
                <a:lnTo>
                  <a:pt x="155528" y="2606"/>
                </a:lnTo>
                <a:lnTo>
                  <a:pt x="140313" y="5785"/>
                </a:lnTo>
                <a:lnTo>
                  <a:pt x="128871" y="112959"/>
                </a:lnTo>
                <a:lnTo>
                  <a:pt x="138108" y="103712"/>
                </a:lnTo>
                <a:lnTo>
                  <a:pt x="148642" y="96312"/>
                </a:lnTo>
                <a:lnTo>
                  <a:pt x="160431" y="90878"/>
                </a:lnTo>
                <a:lnTo>
                  <a:pt x="173438" y="87530"/>
                </a:lnTo>
                <a:lnTo>
                  <a:pt x="187621" y="86388"/>
                </a:lnTo>
                <a:lnTo>
                  <a:pt x="201450" y="87465"/>
                </a:lnTo>
                <a:lnTo>
                  <a:pt x="214752" y="90844"/>
                </a:lnTo>
                <a:lnTo>
                  <a:pt x="226701" y="96386"/>
                </a:lnTo>
                <a:lnTo>
                  <a:pt x="237254" y="103949"/>
                </a:lnTo>
                <a:lnTo>
                  <a:pt x="246370" y="113390"/>
                </a:lnTo>
                <a:lnTo>
                  <a:pt x="254007" y="124568"/>
                </a:lnTo>
                <a:lnTo>
                  <a:pt x="260123" y="137340"/>
                </a:lnTo>
                <a:lnTo>
                  <a:pt x="264676" y="151564"/>
                </a:lnTo>
                <a:lnTo>
                  <a:pt x="267626" y="167098"/>
                </a:lnTo>
                <a:lnTo>
                  <a:pt x="105489" y="167098"/>
                </a:lnTo>
                <a:lnTo>
                  <a:pt x="98386" y="22194"/>
                </a:lnTo>
                <a:lnTo>
                  <a:pt x="85760" y="29779"/>
                </a:lnTo>
                <a:lnTo>
                  <a:pt x="73864" y="38335"/>
                </a:lnTo>
                <a:lnTo>
                  <a:pt x="62730" y="47808"/>
                </a:lnTo>
                <a:lnTo>
                  <a:pt x="52391" y="58146"/>
                </a:lnTo>
                <a:lnTo>
                  <a:pt x="42881" y="69296"/>
                </a:lnTo>
                <a:lnTo>
                  <a:pt x="34232" y="81207"/>
                </a:lnTo>
                <a:lnTo>
                  <a:pt x="26478" y="93824"/>
                </a:lnTo>
                <a:lnTo>
                  <a:pt x="19651" y="107097"/>
                </a:lnTo>
                <a:lnTo>
                  <a:pt x="13783" y="120971"/>
                </a:lnTo>
                <a:lnTo>
                  <a:pt x="8909" y="135395"/>
                </a:lnTo>
                <a:lnTo>
                  <a:pt x="5060" y="150316"/>
                </a:lnTo>
                <a:lnTo>
                  <a:pt x="2271" y="165681"/>
                </a:lnTo>
                <a:lnTo>
                  <a:pt x="573" y="181439"/>
                </a:lnTo>
                <a:lnTo>
                  <a:pt x="0" y="197535"/>
                </a:lnTo>
                <a:lnTo>
                  <a:pt x="0" y="198957"/>
                </a:lnTo>
                <a:lnTo>
                  <a:pt x="625" y="216098"/>
                </a:lnTo>
                <a:lnTo>
                  <a:pt x="2473" y="232665"/>
                </a:lnTo>
                <a:lnTo>
                  <a:pt x="5502" y="248624"/>
                </a:lnTo>
                <a:lnTo>
                  <a:pt x="9673" y="263943"/>
                </a:lnTo>
                <a:lnTo>
                  <a:pt x="14945" y="278589"/>
                </a:lnTo>
                <a:lnTo>
                  <a:pt x="21275" y="292528"/>
                </a:lnTo>
                <a:lnTo>
                  <a:pt x="28624" y="305728"/>
                </a:lnTo>
                <a:lnTo>
                  <a:pt x="36951" y="318156"/>
                </a:lnTo>
                <a:lnTo>
                  <a:pt x="46214" y="329778"/>
                </a:lnTo>
                <a:lnTo>
                  <a:pt x="56374" y="340563"/>
                </a:lnTo>
                <a:lnTo>
                  <a:pt x="67388" y="350477"/>
                </a:lnTo>
                <a:lnTo>
                  <a:pt x="79216" y="359487"/>
                </a:lnTo>
                <a:lnTo>
                  <a:pt x="91817" y="367560"/>
                </a:lnTo>
                <a:lnTo>
                  <a:pt x="105151" y="374664"/>
                </a:lnTo>
                <a:lnTo>
                  <a:pt x="119176" y="380765"/>
                </a:lnTo>
                <a:lnTo>
                  <a:pt x="133851" y="385831"/>
                </a:lnTo>
                <a:lnTo>
                  <a:pt x="149136" y="389828"/>
                </a:lnTo>
                <a:lnTo>
                  <a:pt x="164990" y="392724"/>
                </a:lnTo>
                <a:lnTo>
                  <a:pt x="181372" y="394486"/>
                </a:lnTo>
                <a:lnTo>
                  <a:pt x="198241" y="395080"/>
                </a:lnTo>
                <a:lnTo>
                  <a:pt x="204666" y="395001"/>
                </a:lnTo>
                <a:lnTo>
                  <a:pt x="219476" y="394186"/>
                </a:lnTo>
                <a:lnTo>
                  <a:pt x="233704" y="392510"/>
                </a:lnTo>
                <a:lnTo>
                  <a:pt x="247355" y="389998"/>
                </a:lnTo>
                <a:lnTo>
                  <a:pt x="260434" y="386673"/>
                </a:lnTo>
                <a:lnTo>
                  <a:pt x="272947" y="382561"/>
                </a:lnTo>
                <a:lnTo>
                  <a:pt x="284899" y="377687"/>
                </a:lnTo>
                <a:lnTo>
                  <a:pt x="296296" y="372074"/>
                </a:lnTo>
                <a:lnTo>
                  <a:pt x="307142" y="365748"/>
                </a:lnTo>
                <a:lnTo>
                  <a:pt x="317442" y="358732"/>
                </a:lnTo>
                <a:lnTo>
                  <a:pt x="327203" y="351053"/>
                </a:lnTo>
                <a:lnTo>
                  <a:pt x="336429" y="342733"/>
                </a:lnTo>
                <a:lnTo>
                  <a:pt x="345126" y="333799"/>
                </a:lnTo>
                <a:lnTo>
                  <a:pt x="353298" y="324273"/>
                </a:lnTo>
                <a:lnTo>
                  <a:pt x="291699" y="269764"/>
                </a:lnTo>
                <a:lnTo>
                  <a:pt x="281955" y="278327"/>
                </a:lnTo>
                <a:lnTo>
                  <a:pt x="270927" y="286752"/>
                </a:lnTo>
                <a:lnTo>
                  <a:pt x="259932" y="293714"/>
                </a:lnTo>
                <a:lnTo>
                  <a:pt x="248804" y="299272"/>
                </a:lnTo>
                <a:lnTo>
                  <a:pt x="237378" y="303489"/>
                </a:lnTo>
                <a:lnTo>
                  <a:pt x="225487" y="306426"/>
                </a:lnTo>
                <a:lnTo>
                  <a:pt x="212968" y="308143"/>
                </a:lnTo>
                <a:lnTo>
                  <a:pt x="199653" y="308702"/>
                </a:lnTo>
                <a:lnTo>
                  <a:pt x="194172" y="308589"/>
                </a:lnTo>
                <a:lnTo>
                  <a:pt x="179603" y="307095"/>
                </a:lnTo>
                <a:lnTo>
                  <a:pt x="166095" y="303876"/>
                </a:lnTo>
                <a:lnTo>
                  <a:pt x="153716" y="298947"/>
                </a:lnTo>
                <a:lnTo>
                  <a:pt x="142532" y="292325"/>
                </a:lnTo>
                <a:lnTo>
                  <a:pt x="132611" y="284025"/>
                </a:lnTo>
                <a:lnTo>
                  <a:pt x="124022" y="274062"/>
                </a:lnTo>
                <a:lnTo>
                  <a:pt x="116830" y="262452"/>
                </a:lnTo>
                <a:lnTo>
                  <a:pt x="111104" y="249212"/>
                </a:lnTo>
                <a:lnTo>
                  <a:pt x="106911" y="234355"/>
                </a:lnTo>
                <a:lnTo>
                  <a:pt x="370997" y="234355"/>
                </a:lnTo>
                <a:lnTo>
                  <a:pt x="371218" y="231260"/>
                </a:lnTo>
                <a:lnTo>
                  <a:pt x="372054" y="218178"/>
                </a:lnTo>
                <a:lnTo>
                  <a:pt x="372419" y="206036"/>
                </a:lnTo>
                <a:lnTo>
                  <a:pt x="371983" y="189974"/>
                </a:lnTo>
                <a:close/>
              </a:path>
              <a:path w="372419" h="395080">
                <a:moveTo>
                  <a:pt x="125695" y="10144"/>
                </a:moveTo>
                <a:lnTo>
                  <a:pt x="111709" y="15631"/>
                </a:lnTo>
                <a:lnTo>
                  <a:pt x="98386" y="22194"/>
                </a:lnTo>
                <a:lnTo>
                  <a:pt x="105489" y="167098"/>
                </a:lnTo>
                <a:lnTo>
                  <a:pt x="105681" y="166017"/>
                </a:lnTo>
                <a:lnTo>
                  <a:pt x="109335" y="150581"/>
                </a:lnTo>
                <a:lnTo>
                  <a:pt x="114445" y="136513"/>
                </a:lnTo>
                <a:lnTo>
                  <a:pt x="120970" y="123932"/>
                </a:lnTo>
                <a:lnTo>
                  <a:pt x="128871" y="112959"/>
                </a:lnTo>
                <a:lnTo>
                  <a:pt x="140313" y="5785"/>
                </a:lnTo>
                <a:lnTo>
                  <a:pt x="125695" y="10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476801" y="2597573"/>
            <a:ext cx="228688" cy="386632"/>
          </a:xfrm>
          <a:custGeom>
            <a:avLst/>
            <a:gdLst/>
            <a:ahLst/>
            <a:cxnLst/>
            <a:rect l="l" t="t" r="r" b="b"/>
            <a:pathLst>
              <a:path w="228688" h="386632">
                <a:moveTo>
                  <a:pt x="0" y="7132"/>
                </a:moveTo>
                <a:lnTo>
                  <a:pt x="0" y="386632"/>
                </a:lnTo>
                <a:lnTo>
                  <a:pt x="107627" y="386632"/>
                </a:lnTo>
                <a:lnTo>
                  <a:pt x="107627" y="246440"/>
                </a:lnTo>
                <a:lnTo>
                  <a:pt x="108190" y="229196"/>
                </a:lnTo>
                <a:lnTo>
                  <a:pt x="110076" y="211724"/>
                </a:lnTo>
                <a:lnTo>
                  <a:pt x="113252" y="195705"/>
                </a:lnTo>
                <a:lnTo>
                  <a:pt x="117683" y="181129"/>
                </a:lnTo>
                <a:lnTo>
                  <a:pt x="123333" y="167985"/>
                </a:lnTo>
                <a:lnTo>
                  <a:pt x="130165" y="156265"/>
                </a:lnTo>
                <a:lnTo>
                  <a:pt x="138142" y="145959"/>
                </a:lnTo>
                <a:lnTo>
                  <a:pt x="147230" y="137058"/>
                </a:lnTo>
                <a:lnTo>
                  <a:pt x="157391" y="129552"/>
                </a:lnTo>
                <a:lnTo>
                  <a:pt x="168589" y="123432"/>
                </a:lnTo>
                <a:lnTo>
                  <a:pt x="180788" y="118688"/>
                </a:lnTo>
                <a:lnTo>
                  <a:pt x="193952" y="115312"/>
                </a:lnTo>
                <a:lnTo>
                  <a:pt x="208045" y="113293"/>
                </a:lnTo>
                <a:lnTo>
                  <a:pt x="223030" y="112622"/>
                </a:lnTo>
                <a:lnTo>
                  <a:pt x="228688" y="112622"/>
                </a:lnTo>
                <a:lnTo>
                  <a:pt x="228688" y="53"/>
                </a:lnTo>
                <a:lnTo>
                  <a:pt x="215534" y="0"/>
                </a:lnTo>
                <a:lnTo>
                  <a:pt x="200965" y="1332"/>
                </a:lnTo>
                <a:lnTo>
                  <a:pt x="187509" y="4117"/>
                </a:lnTo>
                <a:lnTo>
                  <a:pt x="175113" y="8290"/>
                </a:lnTo>
                <a:lnTo>
                  <a:pt x="163722" y="13782"/>
                </a:lnTo>
                <a:lnTo>
                  <a:pt x="153283" y="20527"/>
                </a:lnTo>
                <a:lnTo>
                  <a:pt x="143742" y="28460"/>
                </a:lnTo>
                <a:lnTo>
                  <a:pt x="135045" y="37513"/>
                </a:lnTo>
                <a:lnTo>
                  <a:pt x="127139" y="47620"/>
                </a:lnTo>
                <a:lnTo>
                  <a:pt x="119970" y="58714"/>
                </a:lnTo>
                <a:lnTo>
                  <a:pt x="113483" y="70728"/>
                </a:lnTo>
                <a:lnTo>
                  <a:pt x="107627" y="83597"/>
                </a:lnTo>
                <a:lnTo>
                  <a:pt x="107627" y="7132"/>
                </a:lnTo>
                <a:lnTo>
                  <a:pt x="0" y="7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777710" y="2604702"/>
            <a:ext cx="107617" cy="379499"/>
          </a:xfrm>
          <a:custGeom>
            <a:avLst/>
            <a:gdLst/>
            <a:ahLst/>
            <a:cxnLst/>
            <a:rect l="l" t="t" r="r" b="b"/>
            <a:pathLst>
              <a:path w="107617" h="379499">
                <a:moveTo>
                  <a:pt x="0" y="0"/>
                </a:moveTo>
                <a:lnTo>
                  <a:pt x="0" y="379499"/>
                </a:lnTo>
                <a:lnTo>
                  <a:pt x="107617" y="379499"/>
                </a:lnTo>
                <a:lnTo>
                  <a:pt x="1076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774876" y="2467354"/>
            <a:ext cx="113285" cy="95585"/>
          </a:xfrm>
          <a:custGeom>
            <a:avLst/>
            <a:gdLst/>
            <a:ahLst/>
            <a:cxnLst/>
            <a:rect l="l" t="t" r="r" b="b"/>
            <a:pathLst>
              <a:path w="113285" h="95585">
                <a:moveTo>
                  <a:pt x="0" y="0"/>
                </a:moveTo>
                <a:lnTo>
                  <a:pt x="0" y="95585"/>
                </a:lnTo>
                <a:lnTo>
                  <a:pt x="113285" y="95585"/>
                </a:lnTo>
                <a:lnTo>
                  <a:pt x="113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986563" y="2597626"/>
            <a:ext cx="347640" cy="386579"/>
          </a:xfrm>
          <a:custGeom>
            <a:avLst/>
            <a:gdLst/>
            <a:ahLst/>
            <a:cxnLst/>
            <a:rect l="l" t="t" r="r" b="b"/>
            <a:pathLst>
              <a:path w="347640" h="386579">
                <a:moveTo>
                  <a:pt x="0" y="7079"/>
                </a:moveTo>
                <a:lnTo>
                  <a:pt x="0" y="386579"/>
                </a:lnTo>
                <a:lnTo>
                  <a:pt x="107627" y="386579"/>
                </a:lnTo>
                <a:lnTo>
                  <a:pt x="107631" y="173734"/>
                </a:lnTo>
                <a:lnTo>
                  <a:pt x="108961" y="156048"/>
                </a:lnTo>
                <a:lnTo>
                  <a:pt x="112572" y="140667"/>
                </a:lnTo>
                <a:lnTo>
                  <a:pt x="118334" y="127608"/>
                </a:lnTo>
                <a:lnTo>
                  <a:pt x="126119" y="116886"/>
                </a:lnTo>
                <a:lnTo>
                  <a:pt x="135796" y="108518"/>
                </a:lnTo>
                <a:lnTo>
                  <a:pt x="147235" y="102521"/>
                </a:lnTo>
                <a:lnTo>
                  <a:pt x="160308" y="98910"/>
                </a:lnTo>
                <a:lnTo>
                  <a:pt x="174884" y="97703"/>
                </a:lnTo>
                <a:lnTo>
                  <a:pt x="188884" y="98827"/>
                </a:lnTo>
                <a:lnTo>
                  <a:pt x="201943" y="102418"/>
                </a:lnTo>
                <a:lnTo>
                  <a:pt x="213225" y="108461"/>
                </a:lnTo>
                <a:lnTo>
                  <a:pt x="222646" y="116940"/>
                </a:lnTo>
                <a:lnTo>
                  <a:pt x="230121" y="127838"/>
                </a:lnTo>
                <a:lnTo>
                  <a:pt x="235566" y="141138"/>
                </a:lnTo>
                <a:lnTo>
                  <a:pt x="238895" y="156822"/>
                </a:lnTo>
                <a:lnTo>
                  <a:pt x="240023" y="174874"/>
                </a:lnTo>
                <a:lnTo>
                  <a:pt x="240023" y="386579"/>
                </a:lnTo>
                <a:lnTo>
                  <a:pt x="347640" y="386579"/>
                </a:lnTo>
                <a:lnTo>
                  <a:pt x="347640" y="140303"/>
                </a:lnTo>
                <a:lnTo>
                  <a:pt x="346972" y="123405"/>
                </a:lnTo>
                <a:lnTo>
                  <a:pt x="345069" y="107427"/>
                </a:lnTo>
                <a:lnTo>
                  <a:pt x="341956" y="92407"/>
                </a:lnTo>
                <a:lnTo>
                  <a:pt x="337655" y="78379"/>
                </a:lnTo>
                <a:lnTo>
                  <a:pt x="332190" y="65381"/>
                </a:lnTo>
                <a:lnTo>
                  <a:pt x="325586" y="53448"/>
                </a:lnTo>
                <a:lnTo>
                  <a:pt x="317866" y="42618"/>
                </a:lnTo>
                <a:lnTo>
                  <a:pt x="309054" y="32926"/>
                </a:lnTo>
                <a:lnTo>
                  <a:pt x="299173" y="24408"/>
                </a:lnTo>
                <a:lnTo>
                  <a:pt x="288248" y="17101"/>
                </a:lnTo>
                <a:lnTo>
                  <a:pt x="276302" y="11041"/>
                </a:lnTo>
                <a:lnTo>
                  <a:pt x="263358" y="6265"/>
                </a:lnTo>
                <a:lnTo>
                  <a:pt x="249442" y="2808"/>
                </a:lnTo>
                <a:lnTo>
                  <a:pt x="234576" y="708"/>
                </a:lnTo>
                <a:lnTo>
                  <a:pt x="218784" y="0"/>
                </a:lnTo>
                <a:lnTo>
                  <a:pt x="203366" y="814"/>
                </a:lnTo>
                <a:lnTo>
                  <a:pt x="188890" y="3222"/>
                </a:lnTo>
                <a:lnTo>
                  <a:pt x="175592" y="7065"/>
                </a:lnTo>
                <a:lnTo>
                  <a:pt x="163379" y="12187"/>
                </a:lnTo>
                <a:lnTo>
                  <a:pt x="141833" y="25630"/>
                </a:lnTo>
                <a:lnTo>
                  <a:pt x="123499" y="42286"/>
                </a:lnTo>
                <a:lnTo>
                  <a:pt x="107627" y="60893"/>
                </a:lnTo>
                <a:lnTo>
                  <a:pt x="107627" y="7079"/>
                </a:lnTo>
                <a:lnTo>
                  <a:pt x="0" y="7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887153" y="2597620"/>
            <a:ext cx="372410" cy="395080"/>
          </a:xfrm>
          <a:custGeom>
            <a:avLst/>
            <a:gdLst/>
            <a:ahLst/>
            <a:cxnLst/>
            <a:rect l="l" t="t" r="r" b="b"/>
            <a:pathLst>
              <a:path w="372410" h="395080">
                <a:moveTo>
                  <a:pt x="371973" y="189974"/>
                </a:moveTo>
                <a:lnTo>
                  <a:pt x="370657" y="174116"/>
                </a:lnTo>
                <a:lnTo>
                  <a:pt x="368455" y="158531"/>
                </a:lnTo>
                <a:lnTo>
                  <a:pt x="365357" y="143284"/>
                </a:lnTo>
                <a:lnTo>
                  <a:pt x="361358" y="128442"/>
                </a:lnTo>
                <a:lnTo>
                  <a:pt x="356447" y="114073"/>
                </a:lnTo>
                <a:lnTo>
                  <a:pt x="350618" y="100244"/>
                </a:lnTo>
                <a:lnTo>
                  <a:pt x="343862" y="87021"/>
                </a:lnTo>
                <a:lnTo>
                  <a:pt x="336172" y="74471"/>
                </a:lnTo>
                <a:lnTo>
                  <a:pt x="327539" y="62661"/>
                </a:lnTo>
                <a:lnTo>
                  <a:pt x="317955" y="51659"/>
                </a:lnTo>
                <a:lnTo>
                  <a:pt x="307414" y="41531"/>
                </a:lnTo>
                <a:lnTo>
                  <a:pt x="295905" y="32343"/>
                </a:lnTo>
                <a:lnTo>
                  <a:pt x="283423" y="24164"/>
                </a:lnTo>
                <a:lnTo>
                  <a:pt x="269958" y="17059"/>
                </a:lnTo>
                <a:lnTo>
                  <a:pt x="255503" y="11096"/>
                </a:lnTo>
                <a:lnTo>
                  <a:pt x="240050" y="6342"/>
                </a:lnTo>
                <a:lnTo>
                  <a:pt x="223591" y="2863"/>
                </a:lnTo>
                <a:lnTo>
                  <a:pt x="206117" y="726"/>
                </a:lnTo>
                <a:lnTo>
                  <a:pt x="187621" y="0"/>
                </a:lnTo>
                <a:lnTo>
                  <a:pt x="171309" y="660"/>
                </a:lnTo>
                <a:lnTo>
                  <a:pt x="155528" y="2606"/>
                </a:lnTo>
                <a:lnTo>
                  <a:pt x="140313" y="5785"/>
                </a:lnTo>
                <a:lnTo>
                  <a:pt x="128871" y="112959"/>
                </a:lnTo>
                <a:lnTo>
                  <a:pt x="138108" y="103712"/>
                </a:lnTo>
                <a:lnTo>
                  <a:pt x="148642" y="96312"/>
                </a:lnTo>
                <a:lnTo>
                  <a:pt x="160431" y="90878"/>
                </a:lnTo>
                <a:lnTo>
                  <a:pt x="173438" y="87530"/>
                </a:lnTo>
                <a:lnTo>
                  <a:pt x="187621" y="86388"/>
                </a:lnTo>
                <a:lnTo>
                  <a:pt x="201449" y="87465"/>
                </a:lnTo>
                <a:lnTo>
                  <a:pt x="214751" y="90844"/>
                </a:lnTo>
                <a:lnTo>
                  <a:pt x="226699" y="96386"/>
                </a:lnTo>
                <a:lnTo>
                  <a:pt x="237251" y="103949"/>
                </a:lnTo>
                <a:lnTo>
                  <a:pt x="246366" y="113390"/>
                </a:lnTo>
                <a:lnTo>
                  <a:pt x="254002" y="124568"/>
                </a:lnTo>
                <a:lnTo>
                  <a:pt x="260119" y="137340"/>
                </a:lnTo>
                <a:lnTo>
                  <a:pt x="264674" y="151564"/>
                </a:lnTo>
                <a:lnTo>
                  <a:pt x="267626" y="167098"/>
                </a:lnTo>
                <a:lnTo>
                  <a:pt x="105489" y="167098"/>
                </a:lnTo>
                <a:lnTo>
                  <a:pt x="98386" y="22194"/>
                </a:lnTo>
                <a:lnTo>
                  <a:pt x="85760" y="29779"/>
                </a:lnTo>
                <a:lnTo>
                  <a:pt x="73864" y="38335"/>
                </a:lnTo>
                <a:lnTo>
                  <a:pt x="62730" y="47808"/>
                </a:lnTo>
                <a:lnTo>
                  <a:pt x="52391" y="58146"/>
                </a:lnTo>
                <a:lnTo>
                  <a:pt x="42881" y="69296"/>
                </a:lnTo>
                <a:lnTo>
                  <a:pt x="34232" y="81207"/>
                </a:lnTo>
                <a:lnTo>
                  <a:pt x="26478" y="93824"/>
                </a:lnTo>
                <a:lnTo>
                  <a:pt x="19651" y="107097"/>
                </a:lnTo>
                <a:lnTo>
                  <a:pt x="13783" y="120971"/>
                </a:lnTo>
                <a:lnTo>
                  <a:pt x="8909" y="135395"/>
                </a:lnTo>
                <a:lnTo>
                  <a:pt x="5060" y="150316"/>
                </a:lnTo>
                <a:lnTo>
                  <a:pt x="2271" y="165681"/>
                </a:lnTo>
                <a:lnTo>
                  <a:pt x="573" y="181439"/>
                </a:lnTo>
                <a:lnTo>
                  <a:pt x="0" y="197535"/>
                </a:lnTo>
                <a:lnTo>
                  <a:pt x="0" y="198957"/>
                </a:lnTo>
                <a:lnTo>
                  <a:pt x="625" y="216098"/>
                </a:lnTo>
                <a:lnTo>
                  <a:pt x="2473" y="232665"/>
                </a:lnTo>
                <a:lnTo>
                  <a:pt x="5502" y="248624"/>
                </a:lnTo>
                <a:lnTo>
                  <a:pt x="9673" y="263943"/>
                </a:lnTo>
                <a:lnTo>
                  <a:pt x="14945" y="278589"/>
                </a:lnTo>
                <a:lnTo>
                  <a:pt x="21275" y="292528"/>
                </a:lnTo>
                <a:lnTo>
                  <a:pt x="28624" y="305728"/>
                </a:lnTo>
                <a:lnTo>
                  <a:pt x="36951" y="318156"/>
                </a:lnTo>
                <a:lnTo>
                  <a:pt x="46214" y="329778"/>
                </a:lnTo>
                <a:lnTo>
                  <a:pt x="56374" y="340563"/>
                </a:lnTo>
                <a:lnTo>
                  <a:pt x="67388" y="350477"/>
                </a:lnTo>
                <a:lnTo>
                  <a:pt x="79216" y="359487"/>
                </a:lnTo>
                <a:lnTo>
                  <a:pt x="91817" y="367560"/>
                </a:lnTo>
                <a:lnTo>
                  <a:pt x="105151" y="374664"/>
                </a:lnTo>
                <a:lnTo>
                  <a:pt x="119176" y="380765"/>
                </a:lnTo>
                <a:lnTo>
                  <a:pt x="133851" y="385831"/>
                </a:lnTo>
                <a:lnTo>
                  <a:pt x="149136" y="389828"/>
                </a:lnTo>
                <a:lnTo>
                  <a:pt x="164990" y="392724"/>
                </a:lnTo>
                <a:lnTo>
                  <a:pt x="181372" y="394486"/>
                </a:lnTo>
                <a:lnTo>
                  <a:pt x="198241" y="395080"/>
                </a:lnTo>
                <a:lnTo>
                  <a:pt x="204656" y="395001"/>
                </a:lnTo>
                <a:lnTo>
                  <a:pt x="219467" y="394187"/>
                </a:lnTo>
                <a:lnTo>
                  <a:pt x="233695" y="392511"/>
                </a:lnTo>
                <a:lnTo>
                  <a:pt x="247346" y="389999"/>
                </a:lnTo>
                <a:lnTo>
                  <a:pt x="260425" y="386675"/>
                </a:lnTo>
                <a:lnTo>
                  <a:pt x="272939" y="382563"/>
                </a:lnTo>
                <a:lnTo>
                  <a:pt x="284890" y="377689"/>
                </a:lnTo>
                <a:lnTo>
                  <a:pt x="296287" y="372076"/>
                </a:lnTo>
                <a:lnTo>
                  <a:pt x="307132" y="365749"/>
                </a:lnTo>
                <a:lnTo>
                  <a:pt x="317433" y="358734"/>
                </a:lnTo>
                <a:lnTo>
                  <a:pt x="327193" y="351054"/>
                </a:lnTo>
                <a:lnTo>
                  <a:pt x="336419" y="342734"/>
                </a:lnTo>
                <a:lnTo>
                  <a:pt x="345116" y="333799"/>
                </a:lnTo>
                <a:lnTo>
                  <a:pt x="353288" y="324273"/>
                </a:lnTo>
                <a:lnTo>
                  <a:pt x="291699" y="269764"/>
                </a:lnTo>
                <a:lnTo>
                  <a:pt x="281952" y="278327"/>
                </a:lnTo>
                <a:lnTo>
                  <a:pt x="270922" y="286752"/>
                </a:lnTo>
                <a:lnTo>
                  <a:pt x="259925" y="293714"/>
                </a:lnTo>
                <a:lnTo>
                  <a:pt x="248797" y="299272"/>
                </a:lnTo>
                <a:lnTo>
                  <a:pt x="237371" y="303489"/>
                </a:lnTo>
                <a:lnTo>
                  <a:pt x="225482" y="306426"/>
                </a:lnTo>
                <a:lnTo>
                  <a:pt x="212964" y="308143"/>
                </a:lnTo>
                <a:lnTo>
                  <a:pt x="199653" y="308702"/>
                </a:lnTo>
                <a:lnTo>
                  <a:pt x="194162" y="308589"/>
                </a:lnTo>
                <a:lnTo>
                  <a:pt x="179592" y="307094"/>
                </a:lnTo>
                <a:lnTo>
                  <a:pt x="166084" y="303874"/>
                </a:lnTo>
                <a:lnTo>
                  <a:pt x="153704" y="298945"/>
                </a:lnTo>
                <a:lnTo>
                  <a:pt x="142520" y="292323"/>
                </a:lnTo>
                <a:lnTo>
                  <a:pt x="132600" y="284022"/>
                </a:lnTo>
                <a:lnTo>
                  <a:pt x="124011" y="274060"/>
                </a:lnTo>
                <a:lnTo>
                  <a:pt x="116819" y="262451"/>
                </a:lnTo>
                <a:lnTo>
                  <a:pt x="111094" y="249211"/>
                </a:lnTo>
                <a:lnTo>
                  <a:pt x="106901" y="234355"/>
                </a:lnTo>
                <a:lnTo>
                  <a:pt x="370997" y="234355"/>
                </a:lnTo>
                <a:lnTo>
                  <a:pt x="371217" y="231261"/>
                </a:lnTo>
                <a:lnTo>
                  <a:pt x="372048" y="218178"/>
                </a:lnTo>
                <a:lnTo>
                  <a:pt x="372410" y="206036"/>
                </a:lnTo>
                <a:lnTo>
                  <a:pt x="371973" y="189974"/>
                </a:lnTo>
                <a:close/>
              </a:path>
              <a:path w="372410" h="395080">
                <a:moveTo>
                  <a:pt x="125695" y="10144"/>
                </a:moveTo>
                <a:lnTo>
                  <a:pt x="111709" y="15631"/>
                </a:lnTo>
                <a:lnTo>
                  <a:pt x="98386" y="22194"/>
                </a:lnTo>
                <a:lnTo>
                  <a:pt x="105489" y="167098"/>
                </a:lnTo>
                <a:lnTo>
                  <a:pt x="105681" y="166017"/>
                </a:lnTo>
                <a:lnTo>
                  <a:pt x="109335" y="150581"/>
                </a:lnTo>
                <a:lnTo>
                  <a:pt x="114445" y="136513"/>
                </a:lnTo>
                <a:lnTo>
                  <a:pt x="120970" y="123932"/>
                </a:lnTo>
                <a:lnTo>
                  <a:pt x="128871" y="112959"/>
                </a:lnTo>
                <a:lnTo>
                  <a:pt x="140313" y="5785"/>
                </a:lnTo>
                <a:lnTo>
                  <a:pt x="125695" y="10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533898" y="18930104"/>
            <a:ext cx="4826484" cy="377136"/>
          </a:xfrm>
          <a:custGeom>
            <a:avLst/>
            <a:gdLst/>
            <a:ahLst/>
            <a:cxnLst/>
            <a:rect l="l" t="t" r="r" b="b"/>
            <a:pathLst>
              <a:path w="4826484" h="377136">
                <a:moveTo>
                  <a:pt x="0" y="377136"/>
                </a:moveTo>
                <a:lnTo>
                  <a:pt x="4826484" y="377136"/>
                </a:lnTo>
                <a:lnTo>
                  <a:pt x="4826484" y="0"/>
                </a:lnTo>
                <a:lnTo>
                  <a:pt x="0" y="0"/>
                </a:lnTo>
                <a:lnTo>
                  <a:pt x="0" y="37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477885" y="13616003"/>
            <a:ext cx="3706704" cy="314223"/>
          </a:xfrm>
          <a:custGeom>
            <a:avLst/>
            <a:gdLst/>
            <a:ahLst/>
            <a:cxnLst/>
            <a:rect l="l" t="t" r="r" b="b"/>
            <a:pathLst>
              <a:path w="3706704" h="314223">
                <a:moveTo>
                  <a:pt x="0" y="314223"/>
                </a:moveTo>
                <a:lnTo>
                  <a:pt x="3706704" y="314223"/>
                </a:lnTo>
                <a:lnTo>
                  <a:pt x="3706704" y="0"/>
                </a:lnTo>
                <a:lnTo>
                  <a:pt x="0" y="0"/>
                </a:lnTo>
                <a:lnTo>
                  <a:pt x="0" y="31422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875346" y="13690474"/>
            <a:ext cx="134004" cy="147261"/>
          </a:xfrm>
          <a:custGeom>
            <a:avLst/>
            <a:gdLst/>
            <a:ahLst/>
            <a:cxnLst/>
            <a:rect l="l" t="t" r="r" b="b"/>
            <a:pathLst>
              <a:path w="134004" h="147261">
                <a:moveTo>
                  <a:pt x="0" y="0"/>
                </a:moveTo>
                <a:lnTo>
                  <a:pt x="0" y="147261"/>
                </a:lnTo>
                <a:lnTo>
                  <a:pt x="32397" y="147261"/>
                </a:lnTo>
                <a:lnTo>
                  <a:pt x="32397" y="102243"/>
                </a:lnTo>
                <a:lnTo>
                  <a:pt x="49440" y="84564"/>
                </a:lnTo>
                <a:lnTo>
                  <a:pt x="95085" y="147261"/>
                </a:lnTo>
                <a:lnTo>
                  <a:pt x="134004" y="147261"/>
                </a:lnTo>
                <a:lnTo>
                  <a:pt x="71316" y="62481"/>
                </a:lnTo>
                <a:lnTo>
                  <a:pt x="131268" y="0"/>
                </a:lnTo>
                <a:lnTo>
                  <a:pt x="92134" y="0"/>
                </a:lnTo>
                <a:lnTo>
                  <a:pt x="32397" y="64364"/>
                </a:lnTo>
                <a:lnTo>
                  <a:pt x="323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013742" y="13722873"/>
            <a:ext cx="85416" cy="117383"/>
          </a:xfrm>
          <a:custGeom>
            <a:avLst/>
            <a:gdLst/>
            <a:ahLst/>
            <a:cxnLst/>
            <a:rect l="l" t="t" r="r" b="b"/>
            <a:pathLst>
              <a:path w="85416" h="117383">
                <a:moveTo>
                  <a:pt x="55405" y="89280"/>
                </a:moveTo>
                <a:lnTo>
                  <a:pt x="60805" y="117383"/>
                </a:lnTo>
                <a:lnTo>
                  <a:pt x="71208" y="116591"/>
                </a:lnTo>
                <a:lnTo>
                  <a:pt x="85304" y="112724"/>
                </a:lnTo>
                <a:lnTo>
                  <a:pt x="85416" y="77145"/>
                </a:lnTo>
                <a:lnTo>
                  <a:pt x="75589" y="86347"/>
                </a:lnTo>
                <a:lnTo>
                  <a:pt x="61226" y="89829"/>
                </a:lnTo>
                <a:lnTo>
                  <a:pt x="55405" y="89280"/>
                </a:lnTo>
                <a:close/>
              </a:path>
              <a:path w="85416" h="117383">
                <a:moveTo>
                  <a:pt x="55405" y="89280"/>
                </a:moveTo>
                <a:lnTo>
                  <a:pt x="42807" y="83379"/>
                </a:lnTo>
                <a:lnTo>
                  <a:pt x="34537" y="72541"/>
                </a:lnTo>
                <a:lnTo>
                  <a:pt x="31564" y="58687"/>
                </a:lnTo>
                <a:lnTo>
                  <a:pt x="31564" y="58265"/>
                </a:lnTo>
                <a:lnTo>
                  <a:pt x="31898" y="53295"/>
                </a:lnTo>
                <a:lnTo>
                  <a:pt x="36609" y="40240"/>
                </a:lnTo>
                <a:lnTo>
                  <a:pt x="46436" y="31036"/>
                </a:lnTo>
                <a:lnTo>
                  <a:pt x="60805" y="27553"/>
                </a:lnTo>
                <a:lnTo>
                  <a:pt x="66616" y="28101"/>
                </a:lnTo>
                <a:lnTo>
                  <a:pt x="79216" y="34000"/>
                </a:lnTo>
                <a:lnTo>
                  <a:pt x="87491" y="44836"/>
                </a:lnTo>
                <a:lnTo>
                  <a:pt x="90467" y="58687"/>
                </a:lnTo>
                <a:lnTo>
                  <a:pt x="90467" y="59108"/>
                </a:lnTo>
                <a:lnTo>
                  <a:pt x="90131" y="64088"/>
                </a:lnTo>
                <a:lnTo>
                  <a:pt x="85416" y="77145"/>
                </a:lnTo>
                <a:lnTo>
                  <a:pt x="85304" y="112724"/>
                </a:lnTo>
                <a:lnTo>
                  <a:pt x="97607" y="106001"/>
                </a:lnTo>
                <a:lnTo>
                  <a:pt x="107774" y="96830"/>
                </a:lnTo>
                <a:lnTo>
                  <a:pt x="115460" y="85616"/>
                </a:lnTo>
                <a:lnTo>
                  <a:pt x="120324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7" y="35836"/>
                </a:lnTo>
                <a:lnTo>
                  <a:pt x="110854" y="23996"/>
                </a:lnTo>
                <a:lnTo>
                  <a:pt x="101511" y="14095"/>
                </a:lnTo>
                <a:lnTo>
                  <a:pt x="89894" y="6529"/>
                </a:lnTo>
                <a:lnTo>
                  <a:pt x="76350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50" y="81549"/>
                </a:lnTo>
                <a:lnTo>
                  <a:pt x="11176" y="93387"/>
                </a:lnTo>
                <a:lnTo>
                  <a:pt x="20521" y="103288"/>
                </a:lnTo>
                <a:lnTo>
                  <a:pt x="32139" y="110853"/>
                </a:lnTo>
                <a:lnTo>
                  <a:pt x="45682" y="115684"/>
                </a:lnTo>
                <a:lnTo>
                  <a:pt x="60805" y="117383"/>
                </a:lnTo>
                <a:lnTo>
                  <a:pt x="55405" y="8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158887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245965" y="13724980"/>
            <a:ext cx="103293" cy="114863"/>
          </a:xfrm>
          <a:custGeom>
            <a:avLst/>
            <a:gdLst/>
            <a:ahLst/>
            <a:cxnLst/>
            <a:rect l="l" t="t" r="r" b="b"/>
            <a:pathLst>
              <a:path w="103293" h="114863">
                <a:moveTo>
                  <a:pt x="71316" y="96762"/>
                </a:moveTo>
                <a:lnTo>
                  <a:pt x="71316" y="112755"/>
                </a:lnTo>
                <a:lnTo>
                  <a:pt x="103293" y="112755"/>
                </a:lnTo>
                <a:lnTo>
                  <a:pt x="103293" y="0"/>
                </a:lnTo>
                <a:lnTo>
                  <a:pt x="71316" y="0"/>
                </a:lnTo>
                <a:lnTo>
                  <a:pt x="71316" y="62893"/>
                </a:lnTo>
                <a:lnTo>
                  <a:pt x="70695" y="69790"/>
                </a:lnTo>
                <a:lnTo>
                  <a:pt x="64057" y="81788"/>
                </a:lnTo>
                <a:lnTo>
                  <a:pt x="51332" y="85829"/>
                </a:lnTo>
                <a:lnTo>
                  <a:pt x="46070" y="85279"/>
                </a:lnTo>
                <a:lnTo>
                  <a:pt x="35658" y="78138"/>
                </a:lnTo>
                <a:lnTo>
                  <a:pt x="31976" y="62893"/>
                </a:lnTo>
                <a:lnTo>
                  <a:pt x="31976" y="0"/>
                </a:lnTo>
                <a:lnTo>
                  <a:pt x="0" y="0"/>
                </a:lnTo>
                <a:lnTo>
                  <a:pt x="0" y="72993"/>
                </a:lnTo>
                <a:lnTo>
                  <a:pt x="458" y="80787"/>
                </a:lnTo>
                <a:lnTo>
                  <a:pt x="4420" y="95079"/>
                </a:lnTo>
                <a:lnTo>
                  <a:pt x="12225" y="105796"/>
                </a:lnTo>
                <a:lnTo>
                  <a:pt x="23604" y="112528"/>
                </a:lnTo>
                <a:lnTo>
                  <a:pt x="38291" y="114863"/>
                </a:lnTo>
                <a:lnTo>
                  <a:pt x="52130" y="112388"/>
                </a:lnTo>
                <a:lnTo>
                  <a:pt x="62973" y="105758"/>
                </a:lnTo>
                <a:lnTo>
                  <a:pt x="71316" y="96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377854" y="13722868"/>
            <a:ext cx="172079" cy="114863"/>
          </a:xfrm>
          <a:custGeom>
            <a:avLst/>
            <a:gdLst/>
            <a:ahLst/>
            <a:cxnLst/>
            <a:rect l="l" t="t" r="r" b="b"/>
            <a:pathLst>
              <a:path w="172079" h="114863">
                <a:moveTo>
                  <a:pt x="51332" y="29034"/>
                </a:moveTo>
                <a:lnTo>
                  <a:pt x="56112" y="29503"/>
                </a:lnTo>
                <a:lnTo>
                  <a:pt x="66451" y="36567"/>
                </a:lnTo>
                <a:lnTo>
                  <a:pt x="70051" y="51960"/>
                </a:lnTo>
                <a:lnTo>
                  <a:pt x="70051" y="114863"/>
                </a:lnTo>
                <a:lnTo>
                  <a:pt x="102028" y="114863"/>
                </a:lnTo>
                <a:lnTo>
                  <a:pt x="102028" y="51960"/>
                </a:lnTo>
                <a:lnTo>
                  <a:pt x="102538" y="45511"/>
                </a:lnTo>
                <a:lnTo>
                  <a:pt x="108851" y="33186"/>
                </a:lnTo>
                <a:lnTo>
                  <a:pt x="121384" y="29034"/>
                </a:lnTo>
                <a:lnTo>
                  <a:pt x="126164" y="29503"/>
                </a:lnTo>
                <a:lnTo>
                  <a:pt x="136503" y="36567"/>
                </a:lnTo>
                <a:lnTo>
                  <a:pt x="140103" y="51960"/>
                </a:lnTo>
                <a:lnTo>
                  <a:pt x="140103" y="114863"/>
                </a:lnTo>
                <a:lnTo>
                  <a:pt x="172079" y="114863"/>
                </a:lnTo>
                <a:lnTo>
                  <a:pt x="172079" y="41448"/>
                </a:lnTo>
                <a:lnTo>
                  <a:pt x="171677" y="33883"/>
                </a:lnTo>
                <a:lnTo>
                  <a:pt x="167763" y="19211"/>
                </a:lnTo>
                <a:lnTo>
                  <a:pt x="159958" y="8606"/>
                </a:lnTo>
                <a:lnTo>
                  <a:pt x="148593" y="2168"/>
                </a:lnTo>
                <a:lnTo>
                  <a:pt x="134004" y="0"/>
                </a:lnTo>
                <a:lnTo>
                  <a:pt x="130682" y="101"/>
                </a:lnTo>
                <a:lnTo>
                  <a:pt x="117867" y="2708"/>
                </a:lnTo>
                <a:lnTo>
                  <a:pt x="106731" y="8695"/>
                </a:lnTo>
                <a:lnTo>
                  <a:pt x="96978" y="17875"/>
                </a:lnTo>
                <a:lnTo>
                  <a:pt x="90218" y="8926"/>
                </a:lnTo>
                <a:lnTo>
                  <a:pt x="79229" y="2302"/>
                </a:lnTo>
                <a:lnTo>
                  <a:pt x="65207" y="0"/>
                </a:lnTo>
                <a:lnTo>
                  <a:pt x="51205" y="2520"/>
                </a:lnTo>
                <a:lnTo>
                  <a:pt x="40332" y="9139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486" y="45511"/>
                </a:lnTo>
                <a:lnTo>
                  <a:pt x="38799" y="33186"/>
                </a:lnTo>
                <a:lnTo>
                  <a:pt x="51332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6570949" y="13723715"/>
            <a:ext cx="103704" cy="116128"/>
          </a:xfrm>
          <a:custGeom>
            <a:avLst/>
            <a:gdLst/>
            <a:ahLst/>
            <a:cxnLst/>
            <a:rect l="l" t="t" r="r" b="b"/>
            <a:pathLst>
              <a:path w="103704" h="116128">
                <a:moveTo>
                  <a:pt x="0" y="81200"/>
                </a:moveTo>
                <a:lnTo>
                  <a:pt x="3428" y="97195"/>
                </a:lnTo>
                <a:lnTo>
                  <a:pt x="11813" y="107589"/>
                </a:lnTo>
                <a:lnTo>
                  <a:pt x="23973" y="113962"/>
                </a:lnTo>
                <a:lnTo>
                  <a:pt x="38703" y="116128"/>
                </a:lnTo>
                <a:lnTo>
                  <a:pt x="51954" y="114542"/>
                </a:lnTo>
                <a:lnTo>
                  <a:pt x="63644" y="109556"/>
                </a:lnTo>
                <a:lnTo>
                  <a:pt x="72787" y="101822"/>
                </a:lnTo>
                <a:lnTo>
                  <a:pt x="72787" y="114020"/>
                </a:lnTo>
                <a:lnTo>
                  <a:pt x="103704" y="114020"/>
                </a:lnTo>
                <a:lnTo>
                  <a:pt x="103704" y="48596"/>
                </a:lnTo>
                <a:lnTo>
                  <a:pt x="102427" y="34483"/>
                </a:lnTo>
                <a:lnTo>
                  <a:pt x="98424" y="22351"/>
                </a:lnTo>
                <a:lnTo>
                  <a:pt x="91506" y="12619"/>
                </a:lnTo>
                <a:lnTo>
                  <a:pt x="80834" y="5241"/>
                </a:lnTo>
                <a:lnTo>
                  <a:pt x="68569" y="1349"/>
                </a:lnTo>
                <a:lnTo>
                  <a:pt x="53431" y="0"/>
                </a:lnTo>
                <a:lnTo>
                  <a:pt x="45403" y="226"/>
                </a:lnTo>
                <a:lnTo>
                  <a:pt x="31953" y="1860"/>
                </a:lnTo>
                <a:lnTo>
                  <a:pt x="20372" y="4877"/>
                </a:lnTo>
                <a:lnTo>
                  <a:pt x="9678" y="9050"/>
                </a:lnTo>
                <a:lnTo>
                  <a:pt x="17660" y="33447"/>
                </a:lnTo>
                <a:lnTo>
                  <a:pt x="23677" y="31363"/>
                </a:lnTo>
                <a:lnTo>
                  <a:pt x="35535" y="28405"/>
                </a:lnTo>
                <a:lnTo>
                  <a:pt x="48802" y="27348"/>
                </a:lnTo>
                <a:lnTo>
                  <a:pt x="57486" y="28226"/>
                </a:lnTo>
                <a:lnTo>
                  <a:pt x="69089" y="34991"/>
                </a:lnTo>
                <a:lnTo>
                  <a:pt x="72993" y="47959"/>
                </a:lnTo>
                <a:lnTo>
                  <a:pt x="72993" y="49861"/>
                </a:lnTo>
                <a:lnTo>
                  <a:pt x="70797" y="49132"/>
                </a:lnTo>
                <a:lnTo>
                  <a:pt x="60795" y="64364"/>
                </a:lnTo>
                <a:lnTo>
                  <a:pt x="67943" y="66051"/>
                </a:lnTo>
                <a:lnTo>
                  <a:pt x="73415" y="68580"/>
                </a:lnTo>
                <a:lnTo>
                  <a:pt x="73415" y="74258"/>
                </a:lnTo>
                <a:lnTo>
                  <a:pt x="72200" y="80874"/>
                </a:lnTo>
                <a:lnTo>
                  <a:pt x="63585" y="90440"/>
                </a:lnTo>
                <a:lnTo>
                  <a:pt x="48381" y="94036"/>
                </a:lnTo>
                <a:lnTo>
                  <a:pt x="38075" y="94036"/>
                </a:lnTo>
                <a:lnTo>
                  <a:pt x="30927" y="88986"/>
                </a:lnTo>
                <a:lnTo>
                  <a:pt x="31017" y="78170"/>
                </a:lnTo>
                <a:lnTo>
                  <a:pt x="35927" y="45746"/>
                </a:lnTo>
                <a:lnTo>
                  <a:pt x="21225" y="49299"/>
                </a:lnTo>
                <a:lnTo>
                  <a:pt x="9885" y="56314"/>
                </a:lnTo>
                <a:lnTo>
                  <a:pt x="2584" y="66908"/>
                </a:lnTo>
                <a:lnTo>
                  <a:pt x="0" y="81200"/>
                </a:lnTo>
                <a:close/>
              </a:path>
              <a:path w="103704" h="116128">
                <a:moveTo>
                  <a:pt x="35927" y="45746"/>
                </a:moveTo>
                <a:lnTo>
                  <a:pt x="31017" y="78170"/>
                </a:lnTo>
                <a:lnTo>
                  <a:pt x="37542" y="67906"/>
                </a:lnTo>
                <a:lnTo>
                  <a:pt x="53009" y="64364"/>
                </a:lnTo>
                <a:lnTo>
                  <a:pt x="60795" y="64364"/>
                </a:lnTo>
                <a:lnTo>
                  <a:pt x="70797" y="49132"/>
                </a:lnTo>
                <a:lnTo>
                  <a:pt x="59241" y="46298"/>
                </a:lnTo>
                <a:lnTo>
                  <a:pt x="45429" y="45223"/>
                </a:lnTo>
                <a:lnTo>
                  <a:pt x="35927" y="45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755200" y="13724977"/>
            <a:ext cx="117805" cy="113598"/>
          </a:xfrm>
          <a:custGeom>
            <a:avLst/>
            <a:gdLst/>
            <a:ahLst/>
            <a:cxnLst/>
            <a:rect l="l" t="t" r="r" b="b"/>
            <a:pathLst>
              <a:path w="117805" h="113598">
                <a:moveTo>
                  <a:pt x="117805" y="0"/>
                </a:moveTo>
                <a:lnTo>
                  <a:pt x="84574" y="0"/>
                </a:lnTo>
                <a:lnTo>
                  <a:pt x="59108" y="75523"/>
                </a:lnTo>
                <a:lnTo>
                  <a:pt x="33868" y="0"/>
                </a:lnTo>
                <a:lnTo>
                  <a:pt x="0" y="0"/>
                </a:lnTo>
                <a:lnTo>
                  <a:pt x="44390" y="113598"/>
                </a:lnTo>
                <a:lnTo>
                  <a:pt x="73415" y="113598"/>
                </a:lnTo>
                <a:lnTo>
                  <a:pt x="117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879718" y="13722874"/>
            <a:ext cx="110657" cy="117383"/>
          </a:xfrm>
          <a:custGeom>
            <a:avLst/>
            <a:gdLst/>
            <a:ahLst/>
            <a:cxnLst/>
            <a:rect l="l" t="t" r="r" b="b"/>
            <a:pathLst>
              <a:path w="110657" h="117383">
                <a:moveTo>
                  <a:pt x="110657" y="63736"/>
                </a:moveTo>
                <a:lnTo>
                  <a:pt x="110657" y="61216"/>
                </a:lnTo>
                <a:lnTo>
                  <a:pt x="110377" y="54237"/>
                </a:lnTo>
                <a:lnTo>
                  <a:pt x="107935" y="40105"/>
                </a:lnTo>
                <a:lnTo>
                  <a:pt x="102921" y="27230"/>
                </a:lnTo>
                <a:lnTo>
                  <a:pt x="95266" y="16195"/>
                </a:lnTo>
                <a:lnTo>
                  <a:pt x="84899" y="7588"/>
                </a:lnTo>
                <a:lnTo>
                  <a:pt x="71752" y="1994"/>
                </a:lnTo>
                <a:lnTo>
                  <a:pt x="55755" y="0"/>
                </a:lnTo>
                <a:lnTo>
                  <a:pt x="50083" y="269"/>
                </a:lnTo>
                <a:lnTo>
                  <a:pt x="36039" y="3486"/>
                </a:lnTo>
                <a:lnTo>
                  <a:pt x="31348" y="49646"/>
                </a:lnTo>
                <a:lnTo>
                  <a:pt x="34489" y="39505"/>
                </a:lnTo>
                <a:lnTo>
                  <a:pt x="42982" y="29349"/>
                </a:lnTo>
                <a:lnTo>
                  <a:pt x="55755" y="25661"/>
                </a:lnTo>
                <a:lnTo>
                  <a:pt x="64810" y="27367"/>
                </a:lnTo>
                <a:lnTo>
                  <a:pt x="74699" y="35736"/>
                </a:lnTo>
                <a:lnTo>
                  <a:pt x="79524" y="49646"/>
                </a:lnTo>
                <a:lnTo>
                  <a:pt x="110235" y="69630"/>
                </a:lnTo>
                <a:lnTo>
                  <a:pt x="110451" y="66678"/>
                </a:lnTo>
                <a:lnTo>
                  <a:pt x="110657" y="63736"/>
                </a:lnTo>
                <a:close/>
              </a:path>
              <a:path w="110657" h="117383">
                <a:moveTo>
                  <a:pt x="19360" y="103570"/>
                </a:moveTo>
                <a:lnTo>
                  <a:pt x="30712" y="111056"/>
                </a:lnTo>
                <a:lnTo>
                  <a:pt x="44010" y="115754"/>
                </a:lnTo>
                <a:lnTo>
                  <a:pt x="58902" y="117383"/>
                </a:lnTo>
                <a:lnTo>
                  <a:pt x="73117" y="115956"/>
                </a:lnTo>
                <a:lnTo>
                  <a:pt x="85583" y="111789"/>
                </a:lnTo>
                <a:lnTo>
                  <a:pt x="96183" y="105161"/>
                </a:lnTo>
                <a:lnTo>
                  <a:pt x="104979" y="96350"/>
                </a:lnTo>
                <a:lnTo>
                  <a:pt x="86672" y="80141"/>
                </a:lnTo>
                <a:lnTo>
                  <a:pt x="82893" y="83403"/>
                </a:lnTo>
                <a:lnTo>
                  <a:pt x="71790" y="89751"/>
                </a:lnTo>
                <a:lnTo>
                  <a:pt x="59324" y="91712"/>
                </a:lnTo>
                <a:lnTo>
                  <a:pt x="48334" y="89939"/>
                </a:lnTo>
                <a:lnTo>
                  <a:pt x="37741" y="82569"/>
                </a:lnTo>
                <a:lnTo>
                  <a:pt x="31770" y="69630"/>
                </a:lnTo>
                <a:lnTo>
                  <a:pt x="110235" y="69630"/>
                </a:lnTo>
                <a:lnTo>
                  <a:pt x="79524" y="49646"/>
                </a:lnTo>
                <a:lnTo>
                  <a:pt x="31348" y="49646"/>
                </a:lnTo>
                <a:lnTo>
                  <a:pt x="36039" y="3486"/>
                </a:lnTo>
                <a:lnTo>
                  <a:pt x="23871" y="9953"/>
                </a:lnTo>
                <a:lnTo>
                  <a:pt x="13881" y="19190"/>
                </a:lnTo>
                <a:lnTo>
                  <a:pt x="6371" y="30713"/>
                </a:lnTo>
                <a:lnTo>
                  <a:pt x="1643" y="44039"/>
                </a:lnTo>
                <a:lnTo>
                  <a:pt x="0" y="58687"/>
                </a:lnTo>
                <a:lnTo>
                  <a:pt x="0" y="59108"/>
                </a:lnTo>
                <a:lnTo>
                  <a:pt x="476" y="67210"/>
                </a:lnTo>
                <a:lnTo>
                  <a:pt x="3892" y="81365"/>
                </a:lnTo>
                <a:lnTo>
                  <a:pt x="10304" y="93579"/>
                </a:lnTo>
                <a:lnTo>
                  <a:pt x="19360" y="103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078280" y="13690475"/>
            <a:ext cx="128326" cy="149575"/>
          </a:xfrm>
          <a:custGeom>
            <a:avLst/>
            <a:gdLst/>
            <a:ahLst/>
            <a:cxnLst/>
            <a:rect l="l" t="t" r="r" b="b"/>
            <a:pathLst>
              <a:path w="128326" h="149575">
                <a:moveTo>
                  <a:pt x="51" y="87577"/>
                </a:moveTo>
                <a:lnTo>
                  <a:pt x="1954" y="103944"/>
                </a:lnTo>
                <a:lnTo>
                  <a:pt x="6493" y="117830"/>
                </a:lnTo>
                <a:lnTo>
                  <a:pt x="13525" y="129222"/>
                </a:lnTo>
                <a:lnTo>
                  <a:pt x="22908" y="138106"/>
                </a:lnTo>
                <a:lnTo>
                  <a:pt x="34499" y="144469"/>
                </a:lnTo>
                <a:lnTo>
                  <a:pt x="48156" y="148296"/>
                </a:lnTo>
                <a:lnTo>
                  <a:pt x="63736" y="149575"/>
                </a:lnTo>
                <a:lnTo>
                  <a:pt x="68509" y="149466"/>
                </a:lnTo>
                <a:lnTo>
                  <a:pt x="83405" y="147494"/>
                </a:lnTo>
                <a:lnTo>
                  <a:pt x="96455" y="143040"/>
                </a:lnTo>
                <a:lnTo>
                  <a:pt x="107496" y="136091"/>
                </a:lnTo>
                <a:lnTo>
                  <a:pt x="116366" y="126636"/>
                </a:lnTo>
                <a:lnTo>
                  <a:pt x="122903" y="114661"/>
                </a:lnTo>
                <a:lnTo>
                  <a:pt x="126943" y="100154"/>
                </a:lnTo>
                <a:lnTo>
                  <a:pt x="128326" y="83103"/>
                </a:lnTo>
                <a:lnTo>
                  <a:pt x="128326" y="0"/>
                </a:lnTo>
                <a:lnTo>
                  <a:pt x="95928" y="0"/>
                </a:lnTo>
                <a:lnTo>
                  <a:pt x="95928" y="84348"/>
                </a:lnTo>
                <a:lnTo>
                  <a:pt x="94546" y="96902"/>
                </a:lnTo>
                <a:lnTo>
                  <a:pt x="88554" y="109518"/>
                </a:lnTo>
                <a:lnTo>
                  <a:pt x="78265" y="117141"/>
                </a:lnTo>
                <a:lnTo>
                  <a:pt x="64158" y="119697"/>
                </a:lnTo>
                <a:lnTo>
                  <a:pt x="52714" y="118045"/>
                </a:lnTo>
                <a:lnTo>
                  <a:pt x="41734" y="111417"/>
                </a:lnTo>
                <a:lnTo>
                  <a:pt x="34808" y="99807"/>
                </a:lnTo>
                <a:lnTo>
                  <a:pt x="32397" y="83309"/>
                </a:lnTo>
                <a:lnTo>
                  <a:pt x="32397" y="0"/>
                </a:lnTo>
                <a:lnTo>
                  <a:pt x="0" y="0"/>
                </a:lnTo>
                <a:lnTo>
                  <a:pt x="51" y="87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226159" y="13724978"/>
            <a:ext cx="117374" cy="147046"/>
          </a:xfrm>
          <a:custGeom>
            <a:avLst/>
            <a:gdLst/>
            <a:ahLst/>
            <a:cxnLst/>
            <a:rect l="l" t="t" r="r" b="b"/>
            <a:pathLst>
              <a:path w="117374" h="147046">
                <a:moveTo>
                  <a:pt x="38487" y="120541"/>
                </a:moveTo>
                <a:lnTo>
                  <a:pt x="28818" y="120541"/>
                </a:lnTo>
                <a:lnTo>
                  <a:pt x="23553" y="118638"/>
                </a:lnTo>
                <a:lnTo>
                  <a:pt x="19346" y="116128"/>
                </a:lnTo>
                <a:lnTo>
                  <a:pt x="8619" y="139260"/>
                </a:lnTo>
                <a:lnTo>
                  <a:pt x="12031" y="141143"/>
                </a:lnTo>
                <a:lnTo>
                  <a:pt x="23488" y="145484"/>
                </a:lnTo>
                <a:lnTo>
                  <a:pt x="37016" y="147046"/>
                </a:lnTo>
                <a:lnTo>
                  <a:pt x="48171" y="145771"/>
                </a:lnTo>
                <a:lnTo>
                  <a:pt x="58699" y="140515"/>
                </a:lnTo>
                <a:lnTo>
                  <a:pt x="66993" y="130623"/>
                </a:lnTo>
                <a:lnTo>
                  <a:pt x="74042" y="115491"/>
                </a:lnTo>
                <a:lnTo>
                  <a:pt x="117374" y="0"/>
                </a:lnTo>
                <a:lnTo>
                  <a:pt x="84142" y="0"/>
                </a:lnTo>
                <a:lnTo>
                  <a:pt x="59530" y="76778"/>
                </a:lnTo>
                <a:lnTo>
                  <a:pt x="33868" y="0"/>
                </a:lnTo>
                <a:lnTo>
                  <a:pt x="0" y="0"/>
                </a:lnTo>
                <a:lnTo>
                  <a:pt x="44174" y="113177"/>
                </a:lnTo>
                <a:lnTo>
                  <a:pt x="41438" y="118854"/>
                </a:lnTo>
                <a:lnTo>
                  <a:pt x="38487" y="120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361615" y="13724980"/>
            <a:ext cx="103293" cy="114863"/>
          </a:xfrm>
          <a:custGeom>
            <a:avLst/>
            <a:gdLst/>
            <a:ahLst/>
            <a:cxnLst/>
            <a:rect l="l" t="t" r="r" b="b"/>
            <a:pathLst>
              <a:path w="103293" h="114863">
                <a:moveTo>
                  <a:pt x="71306" y="96762"/>
                </a:moveTo>
                <a:lnTo>
                  <a:pt x="71306" y="112755"/>
                </a:lnTo>
                <a:lnTo>
                  <a:pt x="103293" y="112755"/>
                </a:lnTo>
                <a:lnTo>
                  <a:pt x="103293" y="0"/>
                </a:lnTo>
                <a:lnTo>
                  <a:pt x="71306" y="0"/>
                </a:lnTo>
                <a:lnTo>
                  <a:pt x="71306" y="62893"/>
                </a:lnTo>
                <a:lnTo>
                  <a:pt x="70686" y="69790"/>
                </a:lnTo>
                <a:lnTo>
                  <a:pt x="64052" y="81788"/>
                </a:lnTo>
                <a:lnTo>
                  <a:pt x="51322" y="85829"/>
                </a:lnTo>
                <a:lnTo>
                  <a:pt x="46070" y="85280"/>
                </a:lnTo>
                <a:lnTo>
                  <a:pt x="35659" y="78140"/>
                </a:lnTo>
                <a:lnTo>
                  <a:pt x="31976" y="62893"/>
                </a:lnTo>
                <a:lnTo>
                  <a:pt x="31976" y="0"/>
                </a:lnTo>
                <a:lnTo>
                  <a:pt x="0" y="0"/>
                </a:lnTo>
                <a:lnTo>
                  <a:pt x="0" y="72993"/>
                </a:lnTo>
                <a:lnTo>
                  <a:pt x="457" y="80780"/>
                </a:lnTo>
                <a:lnTo>
                  <a:pt x="4418" y="95075"/>
                </a:lnTo>
                <a:lnTo>
                  <a:pt x="12221" y="105794"/>
                </a:lnTo>
                <a:lnTo>
                  <a:pt x="23598" y="112527"/>
                </a:lnTo>
                <a:lnTo>
                  <a:pt x="38281" y="114863"/>
                </a:lnTo>
                <a:lnTo>
                  <a:pt x="52125" y="112388"/>
                </a:lnTo>
                <a:lnTo>
                  <a:pt x="62965" y="105758"/>
                </a:lnTo>
                <a:lnTo>
                  <a:pt x="71306" y="96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493504" y="13722868"/>
            <a:ext cx="172079" cy="114863"/>
          </a:xfrm>
          <a:custGeom>
            <a:avLst/>
            <a:gdLst/>
            <a:ahLst/>
            <a:cxnLst/>
            <a:rect l="l" t="t" r="r" b="b"/>
            <a:pathLst>
              <a:path w="172079" h="114863">
                <a:moveTo>
                  <a:pt x="51322" y="29034"/>
                </a:moveTo>
                <a:lnTo>
                  <a:pt x="56109" y="29504"/>
                </a:lnTo>
                <a:lnTo>
                  <a:pt x="66449" y="36569"/>
                </a:lnTo>
                <a:lnTo>
                  <a:pt x="70051" y="51960"/>
                </a:lnTo>
                <a:lnTo>
                  <a:pt x="70051" y="114863"/>
                </a:lnTo>
                <a:lnTo>
                  <a:pt x="102028" y="114863"/>
                </a:lnTo>
                <a:lnTo>
                  <a:pt x="102028" y="51960"/>
                </a:lnTo>
                <a:lnTo>
                  <a:pt x="102538" y="45511"/>
                </a:lnTo>
                <a:lnTo>
                  <a:pt x="108851" y="33186"/>
                </a:lnTo>
                <a:lnTo>
                  <a:pt x="121384" y="29034"/>
                </a:lnTo>
                <a:lnTo>
                  <a:pt x="126164" y="29503"/>
                </a:lnTo>
                <a:lnTo>
                  <a:pt x="136503" y="36567"/>
                </a:lnTo>
                <a:lnTo>
                  <a:pt x="140103" y="51960"/>
                </a:lnTo>
                <a:lnTo>
                  <a:pt x="140103" y="114863"/>
                </a:lnTo>
                <a:lnTo>
                  <a:pt x="172079" y="114863"/>
                </a:lnTo>
                <a:lnTo>
                  <a:pt x="172079" y="41448"/>
                </a:lnTo>
                <a:lnTo>
                  <a:pt x="171677" y="33883"/>
                </a:lnTo>
                <a:lnTo>
                  <a:pt x="167763" y="19211"/>
                </a:lnTo>
                <a:lnTo>
                  <a:pt x="159958" y="8606"/>
                </a:lnTo>
                <a:lnTo>
                  <a:pt x="148593" y="2168"/>
                </a:lnTo>
                <a:lnTo>
                  <a:pt x="134004" y="0"/>
                </a:lnTo>
                <a:lnTo>
                  <a:pt x="130682" y="101"/>
                </a:lnTo>
                <a:lnTo>
                  <a:pt x="117867" y="2708"/>
                </a:lnTo>
                <a:lnTo>
                  <a:pt x="106731" y="8695"/>
                </a:lnTo>
                <a:lnTo>
                  <a:pt x="96978" y="17875"/>
                </a:lnTo>
                <a:lnTo>
                  <a:pt x="90214" y="8926"/>
                </a:lnTo>
                <a:lnTo>
                  <a:pt x="79226" y="2302"/>
                </a:lnTo>
                <a:lnTo>
                  <a:pt x="65207" y="0"/>
                </a:lnTo>
                <a:lnTo>
                  <a:pt x="51205" y="2520"/>
                </a:lnTo>
                <a:lnTo>
                  <a:pt x="40332" y="9139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485" y="45518"/>
                </a:lnTo>
                <a:lnTo>
                  <a:pt x="38795" y="33188"/>
                </a:lnTo>
                <a:lnTo>
                  <a:pt x="51322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759788" y="13690477"/>
            <a:ext cx="116550" cy="147251"/>
          </a:xfrm>
          <a:custGeom>
            <a:avLst/>
            <a:gdLst/>
            <a:ahLst/>
            <a:cxnLst/>
            <a:rect l="l" t="t" r="r" b="b"/>
            <a:pathLst>
              <a:path w="116550" h="147251">
                <a:moveTo>
                  <a:pt x="83730" y="51538"/>
                </a:moveTo>
                <a:lnTo>
                  <a:pt x="83730" y="51960"/>
                </a:lnTo>
                <a:lnTo>
                  <a:pt x="81958" y="60860"/>
                </a:lnTo>
                <a:lnTo>
                  <a:pt x="73257" y="70557"/>
                </a:lnTo>
                <a:lnTo>
                  <a:pt x="58069" y="74258"/>
                </a:lnTo>
                <a:lnTo>
                  <a:pt x="32407" y="74258"/>
                </a:lnTo>
                <a:lnTo>
                  <a:pt x="32407" y="29240"/>
                </a:lnTo>
                <a:lnTo>
                  <a:pt x="0" y="0"/>
                </a:lnTo>
                <a:lnTo>
                  <a:pt x="0" y="147251"/>
                </a:lnTo>
                <a:lnTo>
                  <a:pt x="32407" y="147251"/>
                </a:lnTo>
                <a:lnTo>
                  <a:pt x="32407" y="103077"/>
                </a:lnTo>
                <a:lnTo>
                  <a:pt x="60365" y="103016"/>
                </a:lnTo>
                <a:lnTo>
                  <a:pt x="75447" y="101070"/>
                </a:lnTo>
                <a:lnTo>
                  <a:pt x="88910" y="96415"/>
                </a:lnTo>
                <a:lnTo>
                  <a:pt x="100252" y="89081"/>
                </a:lnTo>
                <a:lnTo>
                  <a:pt x="108973" y="79100"/>
                </a:lnTo>
                <a:lnTo>
                  <a:pt x="114572" y="66504"/>
                </a:lnTo>
                <a:lnTo>
                  <a:pt x="116550" y="51322"/>
                </a:lnTo>
                <a:lnTo>
                  <a:pt x="116550" y="50901"/>
                </a:lnTo>
                <a:lnTo>
                  <a:pt x="114867" y="36899"/>
                </a:lnTo>
                <a:lnTo>
                  <a:pt x="109824" y="24481"/>
                </a:lnTo>
                <a:lnTo>
                  <a:pt x="101625" y="14257"/>
                </a:lnTo>
                <a:lnTo>
                  <a:pt x="90479" y="6553"/>
                </a:lnTo>
                <a:lnTo>
                  <a:pt x="83730" y="51538"/>
                </a:lnTo>
                <a:close/>
              </a:path>
              <a:path w="116550" h="147251">
                <a:moveTo>
                  <a:pt x="32407" y="29240"/>
                </a:moveTo>
                <a:lnTo>
                  <a:pt x="57441" y="29240"/>
                </a:lnTo>
                <a:lnTo>
                  <a:pt x="68884" y="30837"/>
                </a:lnTo>
                <a:lnTo>
                  <a:pt x="79818" y="38286"/>
                </a:lnTo>
                <a:lnTo>
                  <a:pt x="83730" y="51538"/>
                </a:lnTo>
                <a:lnTo>
                  <a:pt x="90479" y="6553"/>
                </a:lnTo>
                <a:lnTo>
                  <a:pt x="76591" y="1692"/>
                </a:lnTo>
                <a:lnTo>
                  <a:pt x="60167" y="0"/>
                </a:lnTo>
                <a:lnTo>
                  <a:pt x="0" y="0"/>
                </a:lnTo>
                <a:lnTo>
                  <a:pt x="32407" y="2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896935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976229" y="13722873"/>
            <a:ext cx="85412" cy="117383"/>
          </a:xfrm>
          <a:custGeom>
            <a:avLst/>
            <a:gdLst/>
            <a:ahLst/>
            <a:cxnLst/>
            <a:rect l="l" t="t" r="r" b="b"/>
            <a:pathLst>
              <a:path w="85412" h="117383">
                <a:moveTo>
                  <a:pt x="55398" y="89279"/>
                </a:moveTo>
                <a:lnTo>
                  <a:pt x="60805" y="117383"/>
                </a:lnTo>
                <a:lnTo>
                  <a:pt x="71205" y="116591"/>
                </a:lnTo>
                <a:lnTo>
                  <a:pt x="85300" y="112724"/>
                </a:lnTo>
                <a:lnTo>
                  <a:pt x="85412" y="77141"/>
                </a:lnTo>
                <a:lnTo>
                  <a:pt x="75588" y="86346"/>
                </a:lnTo>
                <a:lnTo>
                  <a:pt x="61226" y="89829"/>
                </a:lnTo>
                <a:lnTo>
                  <a:pt x="55398" y="89279"/>
                </a:lnTo>
                <a:close/>
              </a:path>
              <a:path w="85412" h="117383">
                <a:moveTo>
                  <a:pt x="55398" y="89279"/>
                </a:moveTo>
                <a:lnTo>
                  <a:pt x="42800" y="83376"/>
                </a:lnTo>
                <a:lnTo>
                  <a:pt x="34528" y="72539"/>
                </a:lnTo>
                <a:lnTo>
                  <a:pt x="31554" y="58687"/>
                </a:lnTo>
                <a:lnTo>
                  <a:pt x="31554" y="58265"/>
                </a:lnTo>
                <a:lnTo>
                  <a:pt x="31889" y="53289"/>
                </a:lnTo>
                <a:lnTo>
                  <a:pt x="36602" y="40236"/>
                </a:lnTo>
                <a:lnTo>
                  <a:pt x="46431" y="31035"/>
                </a:lnTo>
                <a:lnTo>
                  <a:pt x="60805" y="27553"/>
                </a:lnTo>
                <a:lnTo>
                  <a:pt x="66606" y="28100"/>
                </a:lnTo>
                <a:lnTo>
                  <a:pt x="79205" y="33997"/>
                </a:lnTo>
                <a:lnTo>
                  <a:pt x="87481" y="44834"/>
                </a:lnTo>
                <a:lnTo>
                  <a:pt x="90457" y="58687"/>
                </a:lnTo>
                <a:lnTo>
                  <a:pt x="90457" y="59108"/>
                </a:lnTo>
                <a:lnTo>
                  <a:pt x="90123" y="64081"/>
                </a:lnTo>
                <a:lnTo>
                  <a:pt x="85412" y="77141"/>
                </a:lnTo>
                <a:lnTo>
                  <a:pt x="85300" y="112724"/>
                </a:lnTo>
                <a:lnTo>
                  <a:pt x="97603" y="106001"/>
                </a:lnTo>
                <a:lnTo>
                  <a:pt x="107771" y="96830"/>
                </a:lnTo>
                <a:lnTo>
                  <a:pt x="115459" y="85616"/>
                </a:lnTo>
                <a:lnTo>
                  <a:pt x="120323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6" y="35836"/>
                </a:lnTo>
                <a:lnTo>
                  <a:pt x="110851" y="23996"/>
                </a:lnTo>
                <a:lnTo>
                  <a:pt x="101507" y="14095"/>
                </a:lnTo>
                <a:lnTo>
                  <a:pt x="89890" y="6529"/>
                </a:lnTo>
                <a:lnTo>
                  <a:pt x="76347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48" y="81549"/>
                </a:lnTo>
                <a:lnTo>
                  <a:pt x="11173" y="93387"/>
                </a:lnTo>
                <a:lnTo>
                  <a:pt x="20517" y="103288"/>
                </a:lnTo>
                <a:lnTo>
                  <a:pt x="32134" y="110853"/>
                </a:lnTo>
                <a:lnTo>
                  <a:pt x="45679" y="115684"/>
                </a:lnTo>
                <a:lnTo>
                  <a:pt x="60805" y="117383"/>
                </a:lnTo>
                <a:lnTo>
                  <a:pt x="55398" y="89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116322" y="13722872"/>
            <a:ext cx="118433" cy="148938"/>
          </a:xfrm>
          <a:custGeom>
            <a:avLst/>
            <a:gdLst/>
            <a:ahLst/>
            <a:cxnLst/>
            <a:rect l="l" t="t" r="r" b="b"/>
            <a:pathLst>
              <a:path w="118433" h="148938">
                <a:moveTo>
                  <a:pt x="5677" y="137161"/>
                </a:moveTo>
                <a:lnTo>
                  <a:pt x="17221" y="142303"/>
                </a:lnTo>
                <a:lnTo>
                  <a:pt x="29315" y="145938"/>
                </a:lnTo>
                <a:lnTo>
                  <a:pt x="42142" y="148175"/>
                </a:lnTo>
                <a:lnTo>
                  <a:pt x="55529" y="148938"/>
                </a:lnTo>
                <a:lnTo>
                  <a:pt x="55663" y="148938"/>
                </a:lnTo>
                <a:lnTo>
                  <a:pt x="70960" y="148041"/>
                </a:lnTo>
                <a:lnTo>
                  <a:pt x="84139" y="145297"/>
                </a:lnTo>
                <a:lnTo>
                  <a:pt x="95195" y="140587"/>
                </a:lnTo>
                <a:lnTo>
                  <a:pt x="104126" y="133788"/>
                </a:lnTo>
                <a:lnTo>
                  <a:pt x="108857" y="128066"/>
                </a:lnTo>
                <a:lnTo>
                  <a:pt x="114161" y="117571"/>
                </a:lnTo>
                <a:lnTo>
                  <a:pt x="117361" y="104693"/>
                </a:lnTo>
                <a:lnTo>
                  <a:pt x="118433" y="89408"/>
                </a:lnTo>
                <a:lnTo>
                  <a:pt x="118433" y="2108"/>
                </a:lnTo>
                <a:lnTo>
                  <a:pt x="86456" y="2108"/>
                </a:lnTo>
                <a:lnTo>
                  <a:pt x="86456" y="16836"/>
                </a:lnTo>
                <a:lnTo>
                  <a:pt x="85149" y="15432"/>
                </a:lnTo>
                <a:lnTo>
                  <a:pt x="76018" y="7526"/>
                </a:lnTo>
                <a:lnTo>
                  <a:pt x="64669" y="2048"/>
                </a:lnTo>
                <a:lnTo>
                  <a:pt x="50058" y="0"/>
                </a:lnTo>
                <a:lnTo>
                  <a:pt x="40448" y="884"/>
                </a:lnTo>
                <a:lnTo>
                  <a:pt x="31966" y="52587"/>
                </a:lnTo>
                <a:lnTo>
                  <a:pt x="35485" y="39194"/>
                </a:lnTo>
                <a:lnTo>
                  <a:pt x="45209" y="29909"/>
                </a:lnTo>
                <a:lnTo>
                  <a:pt x="59314" y="26504"/>
                </a:lnTo>
                <a:lnTo>
                  <a:pt x="73283" y="29805"/>
                </a:lnTo>
                <a:lnTo>
                  <a:pt x="83164" y="38958"/>
                </a:lnTo>
                <a:lnTo>
                  <a:pt x="86878" y="52587"/>
                </a:lnTo>
                <a:lnTo>
                  <a:pt x="86878" y="53009"/>
                </a:lnTo>
                <a:lnTo>
                  <a:pt x="83248" y="66503"/>
                </a:lnTo>
                <a:lnTo>
                  <a:pt x="73430" y="75716"/>
                </a:lnTo>
                <a:lnTo>
                  <a:pt x="59314" y="79092"/>
                </a:lnTo>
                <a:lnTo>
                  <a:pt x="45506" y="75894"/>
                </a:lnTo>
                <a:lnTo>
                  <a:pt x="35655" y="66786"/>
                </a:lnTo>
                <a:lnTo>
                  <a:pt x="36603" y="103866"/>
                </a:lnTo>
                <a:lnTo>
                  <a:pt x="50058" y="105597"/>
                </a:lnTo>
                <a:lnTo>
                  <a:pt x="53702" y="105486"/>
                </a:lnTo>
                <a:lnTo>
                  <a:pt x="66977" y="102695"/>
                </a:lnTo>
                <a:lnTo>
                  <a:pt x="77688" y="96484"/>
                </a:lnTo>
                <a:lnTo>
                  <a:pt x="86878" y="87299"/>
                </a:lnTo>
                <a:lnTo>
                  <a:pt x="86878" y="92771"/>
                </a:lnTo>
                <a:lnTo>
                  <a:pt x="86235" y="100871"/>
                </a:lnTo>
                <a:lnTo>
                  <a:pt x="81081" y="113354"/>
                </a:lnTo>
                <a:lnTo>
                  <a:pt x="70622" y="120930"/>
                </a:lnTo>
                <a:lnTo>
                  <a:pt x="54686" y="123482"/>
                </a:lnTo>
                <a:lnTo>
                  <a:pt x="53169" y="123469"/>
                </a:lnTo>
                <a:lnTo>
                  <a:pt x="39860" y="122090"/>
                </a:lnTo>
                <a:lnTo>
                  <a:pt x="27899" y="118589"/>
                </a:lnTo>
                <a:lnTo>
                  <a:pt x="16610" y="113177"/>
                </a:lnTo>
                <a:lnTo>
                  <a:pt x="5677" y="137161"/>
                </a:lnTo>
                <a:close/>
              </a:path>
              <a:path w="118433" h="148938">
                <a:moveTo>
                  <a:pt x="1078" y="64906"/>
                </a:moveTo>
                <a:lnTo>
                  <a:pt x="5853" y="79141"/>
                </a:lnTo>
                <a:lnTo>
                  <a:pt x="13820" y="90483"/>
                </a:lnTo>
                <a:lnTo>
                  <a:pt x="24297" y="98776"/>
                </a:lnTo>
                <a:lnTo>
                  <a:pt x="36603" y="103866"/>
                </a:lnTo>
                <a:lnTo>
                  <a:pt x="35655" y="66786"/>
                </a:lnTo>
                <a:lnTo>
                  <a:pt x="31966" y="53009"/>
                </a:lnTo>
                <a:lnTo>
                  <a:pt x="31966" y="52587"/>
                </a:lnTo>
                <a:lnTo>
                  <a:pt x="40448" y="884"/>
                </a:lnTo>
                <a:lnTo>
                  <a:pt x="27812" y="5006"/>
                </a:lnTo>
                <a:lnTo>
                  <a:pt x="16727" y="12373"/>
                </a:lnTo>
                <a:lnTo>
                  <a:pt x="7915" y="22848"/>
                </a:lnTo>
                <a:lnTo>
                  <a:pt x="2099" y="36297"/>
                </a:lnTo>
                <a:lnTo>
                  <a:pt x="0" y="52587"/>
                </a:lnTo>
                <a:lnTo>
                  <a:pt x="0" y="53009"/>
                </a:lnTo>
                <a:lnTo>
                  <a:pt x="1078" y="64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263346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339285" y="13723715"/>
            <a:ext cx="103704" cy="116128"/>
          </a:xfrm>
          <a:custGeom>
            <a:avLst/>
            <a:gdLst/>
            <a:ahLst/>
            <a:cxnLst/>
            <a:rect l="l" t="t" r="r" b="b"/>
            <a:pathLst>
              <a:path w="103704" h="116128">
                <a:moveTo>
                  <a:pt x="0" y="81200"/>
                </a:moveTo>
                <a:lnTo>
                  <a:pt x="3428" y="97195"/>
                </a:lnTo>
                <a:lnTo>
                  <a:pt x="11813" y="107589"/>
                </a:lnTo>
                <a:lnTo>
                  <a:pt x="23973" y="113962"/>
                </a:lnTo>
                <a:lnTo>
                  <a:pt x="38703" y="116128"/>
                </a:lnTo>
                <a:lnTo>
                  <a:pt x="51954" y="114542"/>
                </a:lnTo>
                <a:lnTo>
                  <a:pt x="63644" y="109556"/>
                </a:lnTo>
                <a:lnTo>
                  <a:pt x="72787" y="101822"/>
                </a:lnTo>
                <a:lnTo>
                  <a:pt x="72787" y="114020"/>
                </a:lnTo>
                <a:lnTo>
                  <a:pt x="103704" y="114020"/>
                </a:lnTo>
                <a:lnTo>
                  <a:pt x="103704" y="48596"/>
                </a:lnTo>
                <a:lnTo>
                  <a:pt x="102427" y="34483"/>
                </a:lnTo>
                <a:lnTo>
                  <a:pt x="98424" y="22351"/>
                </a:lnTo>
                <a:lnTo>
                  <a:pt x="91506" y="12619"/>
                </a:lnTo>
                <a:lnTo>
                  <a:pt x="80827" y="5241"/>
                </a:lnTo>
                <a:lnTo>
                  <a:pt x="68562" y="1349"/>
                </a:lnTo>
                <a:lnTo>
                  <a:pt x="53431" y="0"/>
                </a:lnTo>
                <a:lnTo>
                  <a:pt x="45394" y="227"/>
                </a:lnTo>
                <a:lnTo>
                  <a:pt x="31950" y="1861"/>
                </a:lnTo>
                <a:lnTo>
                  <a:pt x="20370" y="4878"/>
                </a:lnTo>
                <a:lnTo>
                  <a:pt x="9668" y="9050"/>
                </a:lnTo>
                <a:lnTo>
                  <a:pt x="17660" y="33447"/>
                </a:lnTo>
                <a:lnTo>
                  <a:pt x="23676" y="31363"/>
                </a:lnTo>
                <a:lnTo>
                  <a:pt x="35531" y="28405"/>
                </a:lnTo>
                <a:lnTo>
                  <a:pt x="48802" y="27348"/>
                </a:lnTo>
                <a:lnTo>
                  <a:pt x="57486" y="28226"/>
                </a:lnTo>
                <a:lnTo>
                  <a:pt x="69089" y="34991"/>
                </a:lnTo>
                <a:lnTo>
                  <a:pt x="72993" y="47959"/>
                </a:lnTo>
                <a:lnTo>
                  <a:pt x="72993" y="49861"/>
                </a:lnTo>
                <a:lnTo>
                  <a:pt x="70797" y="49132"/>
                </a:lnTo>
                <a:lnTo>
                  <a:pt x="60795" y="64364"/>
                </a:lnTo>
                <a:lnTo>
                  <a:pt x="67943" y="66051"/>
                </a:lnTo>
                <a:lnTo>
                  <a:pt x="73415" y="68580"/>
                </a:lnTo>
                <a:lnTo>
                  <a:pt x="73415" y="74258"/>
                </a:lnTo>
                <a:lnTo>
                  <a:pt x="72200" y="80874"/>
                </a:lnTo>
                <a:lnTo>
                  <a:pt x="63585" y="90440"/>
                </a:lnTo>
                <a:lnTo>
                  <a:pt x="48381" y="94036"/>
                </a:lnTo>
                <a:lnTo>
                  <a:pt x="38075" y="94036"/>
                </a:lnTo>
                <a:lnTo>
                  <a:pt x="30917" y="88986"/>
                </a:lnTo>
                <a:lnTo>
                  <a:pt x="31008" y="78162"/>
                </a:lnTo>
                <a:lnTo>
                  <a:pt x="35927" y="45746"/>
                </a:lnTo>
                <a:lnTo>
                  <a:pt x="21225" y="49299"/>
                </a:lnTo>
                <a:lnTo>
                  <a:pt x="9885" y="56314"/>
                </a:lnTo>
                <a:lnTo>
                  <a:pt x="2584" y="66908"/>
                </a:lnTo>
                <a:lnTo>
                  <a:pt x="0" y="81200"/>
                </a:lnTo>
                <a:close/>
              </a:path>
              <a:path w="103704" h="116128">
                <a:moveTo>
                  <a:pt x="35927" y="45746"/>
                </a:moveTo>
                <a:lnTo>
                  <a:pt x="31008" y="78162"/>
                </a:lnTo>
                <a:lnTo>
                  <a:pt x="37541" y="67904"/>
                </a:lnTo>
                <a:lnTo>
                  <a:pt x="53009" y="64364"/>
                </a:lnTo>
                <a:lnTo>
                  <a:pt x="60795" y="64364"/>
                </a:lnTo>
                <a:lnTo>
                  <a:pt x="70797" y="49132"/>
                </a:lnTo>
                <a:lnTo>
                  <a:pt x="59241" y="46298"/>
                </a:lnTo>
                <a:lnTo>
                  <a:pt x="45429" y="45223"/>
                </a:lnTo>
                <a:lnTo>
                  <a:pt x="35927" y="45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470538" y="13722868"/>
            <a:ext cx="172079" cy="114863"/>
          </a:xfrm>
          <a:custGeom>
            <a:avLst/>
            <a:gdLst/>
            <a:ahLst/>
            <a:cxnLst/>
            <a:rect l="l" t="t" r="r" b="b"/>
            <a:pathLst>
              <a:path w="172079" h="114863">
                <a:moveTo>
                  <a:pt x="51322" y="29034"/>
                </a:moveTo>
                <a:lnTo>
                  <a:pt x="56109" y="29504"/>
                </a:lnTo>
                <a:lnTo>
                  <a:pt x="66449" y="36569"/>
                </a:lnTo>
                <a:lnTo>
                  <a:pt x="70051" y="51960"/>
                </a:lnTo>
                <a:lnTo>
                  <a:pt x="70051" y="114863"/>
                </a:lnTo>
                <a:lnTo>
                  <a:pt x="102028" y="114863"/>
                </a:lnTo>
                <a:lnTo>
                  <a:pt x="102028" y="51960"/>
                </a:lnTo>
                <a:lnTo>
                  <a:pt x="102538" y="45511"/>
                </a:lnTo>
                <a:lnTo>
                  <a:pt x="108851" y="33186"/>
                </a:lnTo>
                <a:lnTo>
                  <a:pt x="121384" y="29034"/>
                </a:lnTo>
                <a:lnTo>
                  <a:pt x="126164" y="29503"/>
                </a:lnTo>
                <a:lnTo>
                  <a:pt x="136503" y="36567"/>
                </a:lnTo>
                <a:lnTo>
                  <a:pt x="140103" y="51960"/>
                </a:lnTo>
                <a:lnTo>
                  <a:pt x="140103" y="114863"/>
                </a:lnTo>
                <a:lnTo>
                  <a:pt x="172079" y="114863"/>
                </a:lnTo>
                <a:lnTo>
                  <a:pt x="172079" y="41448"/>
                </a:lnTo>
                <a:lnTo>
                  <a:pt x="171677" y="33883"/>
                </a:lnTo>
                <a:lnTo>
                  <a:pt x="167763" y="19211"/>
                </a:lnTo>
                <a:lnTo>
                  <a:pt x="159958" y="8606"/>
                </a:lnTo>
                <a:lnTo>
                  <a:pt x="148593" y="2168"/>
                </a:lnTo>
                <a:lnTo>
                  <a:pt x="134004" y="0"/>
                </a:lnTo>
                <a:lnTo>
                  <a:pt x="130682" y="101"/>
                </a:lnTo>
                <a:lnTo>
                  <a:pt x="117867" y="2708"/>
                </a:lnTo>
                <a:lnTo>
                  <a:pt x="106731" y="8695"/>
                </a:lnTo>
                <a:lnTo>
                  <a:pt x="96978" y="17875"/>
                </a:lnTo>
                <a:lnTo>
                  <a:pt x="90214" y="8926"/>
                </a:lnTo>
                <a:lnTo>
                  <a:pt x="79226" y="2302"/>
                </a:lnTo>
                <a:lnTo>
                  <a:pt x="65207" y="0"/>
                </a:lnTo>
                <a:lnTo>
                  <a:pt x="51205" y="2520"/>
                </a:lnTo>
                <a:lnTo>
                  <a:pt x="40332" y="9139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485" y="45518"/>
                </a:lnTo>
                <a:lnTo>
                  <a:pt x="38795" y="33188"/>
                </a:lnTo>
                <a:lnTo>
                  <a:pt x="51322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87819" y="13724974"/>
            <a:ext cx="0" cy="112755"/>
          </a:xfrm>
          <a:custGeom>
            <a:avLst/>
            <a:gdLst/>
            <a:ahLst/>
            <a:cxnLst/>
            <a:rect l="l" t="t" r="r" b="b"/>
            <a:pathLst>
              <a:path h="112755">
                <a:moveTo>
                  <a:pt x="0" y="0"/>
                </a:moveTo>
                <a:lnTo>
                  <a:pt x="0" y="112755"/>
                </a:lnTo>
              </a:path>
            </a:pathLst>
          </a:custGeom>
          <a:ln w="332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84611" y="13616003"/>
            <a:ext cx="5168408" cy="314223"/>
          </a:xfrm>
          <a:custGeom>
            <a:avLst/>
            <a:gdLst/>
            <a:ahLst/>
            <a:cxnLst/>
            <a:rect l="l" t="t" r="r" b="b"/>
            <a:pathLst>
              <a:path w="5168408" h="314223">
                <a:moveTo>
                  <a:pt x="0" y="314223"/>
                </a:moveTo>
                <a:lnTo>
                  <a:pt x="5168408" y="314223"/>
                </a:lnTo>
                <a:lnTo>
                  <a:pt x="5168408" y="0"/>
                </a:lnTo>
                <a:lnTo>
                  <a:pt x="0" y="0"/>
                </a:lnTo>
                <a:lnTo>
                  <a:pt x="0" y="31422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9301591" y="13616003"/>
            <a:ext cx="5058790" cy="314223"/>
          </a:xfrm>
          <a:custGeom>
            <a:avLst/>
            <a:gdLst/>
            <a:ahLst/>
            <a:cxnLst/>
            <a:rect l="l" t="t" r="r" b="b"/>
            <a:pathLst>
              <a:path w="5058790" h="314223">
                <a:moveTo>
                  <a:pt x="0" y="314223"/>
                </a:moveTo>
                <a:lnTo>
                  <a:pt x="5058790" y="314223"/>
                </a:lnTo>
                <a:lnTo>
                  <a:pt x="5058790" y="0"/>
                </a:lnTo>
                <a:lnTo>
                  <a:pt x="0" y="0"/>
                </a:lnTo>
                <a:lnTo>
                  <a:pt x="0" y="31422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74276" y="13688367"/>
            <a:ext cx="116540" cy="151468"/>
          </a:xfrm>
          <a:custGeom>
            <a:avLst/>
            <a:gdLst/>
            <a:ahLst/>
            <a:cxnLst/>
            <a:rect l="l" t="t" r="r" b="b"/>
            <a:pathLst>
              <a:path w="116540" h="151468">
                <a:moveTo>
                  <a:pt x="71313" y="30873"/>
                </a:moveTo>
                <a:lnTo>
                  <a:pt x="83222" y="35798"/>
                </a:lnTo>
                <a:lnTo>
                  <a:pt x="95291" y="43125"/>
                </a:lnTo>
                <a:lnTo>
                  <a:pt x="112127" y="18719"/>
                </a:lnTo>
                <a:lnTo>
                  <a:pt x="106546" y="14593"/>
                </a:lnTo>
                <a:lnTo>
                  <a:pt x="95685" y="8351"/>
                </a:lnTo>
                <a:lnTo>
                  <a:pt x="83869" y="3774"/>
                </a:lnTo>
                <a:lnTo>
                  <a:pt x="71113" y="959"/>
                </a:lnTo>
                <a:lnTo>
                  <a:pt x="57431" y="0"/>
                </a:lnTo>
                <a:lnTo>
                  <a:pt x="51552" y="231"/>
                </a:lnTo>
                <a:lnTo>
                  <a:pt x="36450" y="3258"/>
                </a:lnTo>
                <a:lnTo>
                  <a:pt x="23833" y="9526"/>
                </a:lnTo>
                <a:lnTo>
                  <a:pt x="14200" y="18695"/>
                </a:lnTo>
                <a:lnTo>
                  <a:pt x="8053" y="30429"/>
                </a:lnTo>
                <a:lnTo>
                  <a:pt x="5893" y="44390"/>
                </a:lnTo>
                <a:lnTo>
                  <a:pt x="5893" y="44811"/>
                </a:lnTo>
                <a:lnTo>
                  <a:pt x="6001" y="48518"/>
                </a:lnTo>
                <a:lnTo>
                  <a:pt x="8949" y="62199"/>
                </a:lnTo>
                <a:lnTo>
                  <a:pt x="15654" y="72314"/>
                </a:lnTo>
                <a:lnTo>
                  <a:pt x="25755" y="79720"/>
                </a:lnTo>
                <a:lnTo>
                  <a:pt x="38890" y="85273"/>
                </a:lnTo>
                <a:lnTo>
                  <a:pt x="54696" y="89829"/>
                </a:lnTo>
                <a:lnTo>
                  <a:pt x="70902" y="94700"/>
                </a:lnTo>
                <a:lnTo>
                  <a:pt x="81683" y="100920"/>
                </a:lnTo>
                <a:lnTo>
                  <a:pt x="84358" y="108548"/>
                </a:lnTo>
                <a:lnTo>
                  <a:pt x="84358" y="117599"/>
                </a:lnTo>
                <a:lnTo>
                  <a:pt x="76366" y="122855"/>
                </a:lnTo>
                <a:lnTo>
                  <a:pt x="63109" y="122855"/>
                </a:lnTo>
                <a:lnTo>
                  <a:pt x="53476" y="122067"/>
                </a:lnTo>
                <a:lnTo>
                  <a:pt x="41318" y="118651"/>
                </a:lnTo>
                <a:lnTo>
                  <a:pt x="29961" y="112842"/>
                </a:lnTo>
                <a:lnTo>
                  <a:pt x="19140" y="104979"/>
                </a:lnTo>
                <a:lnTo>
                  <a:pt x="0" y="127905"/>
                </a:lnTo>
                <a:lnTo>
                  <a:pt x="13445" y="137860"/>
                </a:lnTo>
                <a:lnTo>
                  <a:pt x="25044" y="143826"/>
                </a:lnTo>
                <a:lnTo>
                  <a:pt x="37222" y="148077"/>
                </a:lnTo>
                <a:lnTo>
                  <a:pt x="49770" y="150622"/>
                </a:lnTo>
                <a:lnTo>
                  <a:pt x="62481" y="151468"/>
                </a:lnTo>
                <a:lnTo>
                  <a:pt x="71943" y="150954"/>
                </a:lnTo>
                <a:lnTo>
                  <a:pt x="86810" y="147631"/>
                </a:lnTo>
                <a:lnTo>
                  <a:pt x="99149" y="141330"/>
                </a:lnTo>
                <a:lnTo>
                  <a:pt x="108514" y="132178"/>
                </a:lnTo>
                <a:lnTo>
                  <a:pt x="114459" y="120297"/>
                </a:lnTo>
                <a:lnTo>
                  <a:pt x="116540" y="105813"/>
                </a:lnTo>
                <a:lnTo>
                  <a:pt x="116532" y="104466"/>
                </a:lnTo>
                <a:lnTo>
                  <a:pt x="114354" y="91107"/>
                </a:lnTo>
                <a:lnTo>
                  <a:pt x="108420" y="80658"/>
                </a:lnTo>
                <a:lnTo>
                  <a:pt x="98908" y="72563"/>
                </a:lnTo>
                <a:lnTo>
                  <a:pt x="85991" y="66268"/>
                </a:lnTo>
                <a:lnTo>
                  <a:pt x="69845" y="61216"/>
                </a:lnTo>
                <a:lnTo>
                  <a:pt x="50992" y="55714"/>
                </a:lnTo>
                <a:lnTo>
                  <a:pt x="40794" y="49893"/>
                </a:lnTo>
                <a:lnTo>
                  <a:pt x="38075" y="41870"/>
                </a:lnTo>
                <a:lnTo>
                  <a:pt x="38075" y="34290"/>
                </a:lnTo>
                <a:lnTo>
                  <a:pt x="44596" y="28612"/>
                </a:lnTo>
                <a:lnTo>
                  <a:pt x="59599" y="28691"/>
                </a:lnTo>
                <a:lnTo>
                  <a:pt x="71313" y="30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010153" y="13722873"/>
            <a:ext cx="85409" cy="117383"/>
          </a:xfrm>
          <a:custGeom>
            <a:avLst/>
            <a:gdLst/>
            <a:ahLst/>
            <a:cxnLst/>
            <a:rect l="l" t="t" r="r" b="b"/>
            <a:pathLst>
              <a:path w="85409" h="117383">
                <a:moveTo>
                  <a:pt x="55398" y="89280"/>
                </a:moveTo>
                <a:lnTo>
                  <a:pt x="60795" y="117383"/>
                </a:lnTo>
                <a:lnTo>
                  <a:pt x="71198" y="116591"/>
                </a:lnTo>
                <a:lnTo>
                  <a:pt x="85295" y="112724"/>
                </a:lnTo>
                <a:lnTo>
                  <a:pt x="85409" y="77145"/>
                </a:lnTo>
                <a:lnTo>
                  <a:pt x="75583" y="86347"/>
                </a:lnTo>
                <a:lnTo>
                  <a:pt x="61216" y="89829"/>
                </a:lnTo>
                <a:lnTo>
                  <a:pt x="55398" y="89280"/>
                </a:lnTo>
                <a:close/>
              </a:path>
              <a:path w="85409" h="117383">
                <a:moveTo>
                  <a:pt x="55398" y="89280"/>
                </a:moveTo>
                <a:lnTo>
                  <a:pt x="42802" y="83379"/>
                </a:lnTo>
                <a:lnTo>
                  <a:pt x="34529" y="72541"/>
                </a:lnTo>
                <a:lnTo>
                  <a:pt x="31554" y="58687"/>
                </a:lnTo>
                <a:lnTo>
                  <a:pt x="31554" y="58265"/>
                </a:lnTo>
                <a:lnTo>
                  <a:pt x="31889" y="53295"/>
                </a:lnTo>
                <a:lnTo>
                  <a:pt x="36602" y="40240"/>
                </a:lnTo>
                <a:lnTo>
                  <a:pt x="46430" y="31036"/>
                </a:lnTo>
                <a:lnTo>
                  <a:pt x="60795" y="27553"/>
                </a:lnTo>
                <a:lnTo>
                  <a:pt x="66606" y="28101"/>
                </a:lnTo>
                <a:lnTo>
                  <a:pt x="79206" y="34000"/>
                </a:lnTo>
                <a:lnTo>
                  <a:pt x="87481" y="44836"/>
                </a:lnTo>
                <a:lnTo>
                  <a:pt x="90457" y="58687"/>
                </a:lnTo>
                <a:lnTo>
                  <a:pt x="90457" y="59108"/>
                </a:lnTo>
                <a:lnTo>
                  <a:pt x="90122" y="64088"/>
                </a:lnTo>
                <a:lnTo>
                  <a:pt x="85409" y="77145"/>
                </a:lnTo>
                <a:lnTo>
                  <a:pt x="85295" y="112724"/>
                </a:lnTo>
                <a:lnTo>
                  <a:pt x="97598" y="106001"/>
                </a:lnTo>
                <a:lnTo>
                  <a:pt x="107764" y="96830"/>
                </a:lnTo>
                <a:lnTo>
                  <a:pt x="115451" y="85616"/>
                </a:lnTo>
                <a:lnTo>
                  <a:pt x="120314" y="72766"/>
                </a:lnTo>
                <a:lnTo>
                  <a:pt x="122012" y="58687"/>
                </a:lnTo>
                <a:lnTo>
                  <a:pt x="122012" y="58265"/>
                </a:lnTo>
                <a:lnTo>
                  <a:pt x="121324" y="49216"/>
                </a:lnTo>
                <a:lnTo>
                  <a:pt x="117569" y="35836"/>
                </a:lnTo>
                <a:lnTo>
                  <a:pt x="110847" y="23996"/>
                </a:lnTo>
                <a:lnTo>
                  <a:pt x="101505" y="14095"/>
                </a:lnTo>
                <a:lnTo>
                  <a:pt x="89888" y="6529"/>
                </a:lnTo>
                <a:lnTo>
                  <a:pt x="76344" y="1698"/>
                </a:lnTo>
                <a:lnTo>
                  <a:pt x="61216" y="0"/>
                </a:lnTo>
                <a:lnTo>
                  <a:pt x="50823" y="790"/>
                </a:lnTo>
                <a:lnTo>
                  <a:pt x="36726" y="4657"/>
                </a:lnTo>
                <a:lnTo>
                  <a:pt x="24421" y="11379"/>
                </a:lnTo>
                <a:lnTo>
                  <a:pt x="14253" y="20549"/>
                </a:lnTo>
                <a:lnTo>
                  <a:pt x="6563" y="31762"/>
                </a:lnTo>
                <a:lnTo>
                  <a:pt x="1698" y="44610"/>
                </a:lnTo>
                <a:lnTo>
                  <a:pt x="0" y="58687"/>
                </a:lnTo>
                <a:lnTo>
                  <a:pt x="0" y="59108"/>
                </a:lnTo>
                <a:lnTo>
                  <a:pt x="688" y="68164"/>
                </a:lnTo>
                <a:lnTo>
                  <a:pt x="4446" y="81543"/>
                </a:lnTo>
                <a:lnTo>
                  <a:pt x="11170" y="93384"/>
                </a:lnTo>
                <a:lnTo>
                  <a:pt x="20513" y="103286"/>
                </a:lnTo>
                <a:lnTo>
                  <a:pt x="32129" y="110852"/>
                </a:lnTo>
                <a:lnTo>
                  <a:pt x="45672" y="115684"/>
                </a:lnTo>
                <a:lnTo>
                  <a:pt x="60795" y="117383"/>
                </a:lnTo>
                <a:lnTo>
                  <a:pt x="55398" y="8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146455" y="13723296"/>
            <a:ext cx="91516" cy="116540"/>
          </a:xfrm>
          <a:custGeom>
            <a:avLst/>
            <a:gdLst/>
            <a:ahLst/>
            <a:cxnLst/>
            <a:rect l="l" t="t" r="r" b="b"/>
            <a:pathLst>
              <a:path w="91516" h="116540">
                <a:moveTo>
                  <a:pt x="34506" y="27975"/>
                </a:moveTo>
                <a:lnTo>
                  <a:pt x="38497" y="24602"/>
                </a:lnTo>
                <a:lnTo>
                  <a:pt x="46282" y="24602"/>
                </a:lnTo>
                <a:lnTo>
                  <a:pt x="51897" y="25133"/>
                </a:lnTo>
                <a:lnTo>
                  <a:pt x="63805" y="28693"/>
                </a:lnTo>
                <a:lnTo>
                  <a:pt x="76788" y="35133"/>
                </a:lnTo>
                <a:lnTo>
                  <a:pt x="88986" y="13041"/>
                </a:lnTo>
                <a:lnTo>
                  <a:pt x="83869" y="9903"/>
                </a:lnTo>
                <a:lnTo>
                  <a:pt x="72030" y="4541"/>
                </a:lnTo>
                <a:lnTo>
                  <a:pt x="59488" y="1170"/>
                </a:lnTo>
                <a:lnTo>
                  <a:pt x="46910" y="0"/>
                </a:lnTo>
                <a:lnTo>
                  <a:pt x="42263" y="183"/>
                </a:lnTo>
                <a:lnTo>
                  <a:pt x="27881" y="3431"/>
                </a:lnTo>
                <a:lnTo>
                  <a:pt x="16271" y="10580"/>
                </a:lnTo>
                <a:lnTo>
                  <a:pt x="8513" y="21425"/>
                </a:lnTo>
                <a:lnTo>
                  <a:pt x="5687" y="35761"/>
                </a:lnTo>
                <a:lnTo>
                  <a:pt x="5687" y="36182"/>
                </a:lnTo>
                <a:lnTo>
                  <a:pt x="7711" y="47756"/>
                </a:lnTo>
                <a:lnTo>
                  <a:pt x="15385" y="58562"/>
                </a:lnTo>
                <a:lnTo>
                  <a:pt x="26680" y="65550"/>
                </a:lnTo>
                <a:lnTo>
                  <a:pt x="39340" y="70051"/>
                </a:lnTo>
                <a:lnTo>
                  <a:pt x="41209" y="70614"/>
                </a:lnTo>
                <a:lnTo>
                  <a:pt x="56311" y="75682"/>
                </a:lnTo>
                <a:lnTo>
                  <a:pt x="62697" y="83093"/>
                </a:lnTo>
                <a:lnTo>
                  <a:pt x="62697" y="88564"/>
                </a:lnTo>
                <a:lnTo>
                  <a:pt x="58481" y="91928"/>
                </a:lnTo>
                <a:lnTo>
                  <a:pt x="49234" y="91928"/>
                </a:lnTo>
                <a:lnTo>
                  <a:pt x="38098" y="90413"/>
                </a:lnTo>
                <a:lnTo>
                  <a:pt x="26005" y="85891"/>
                </a:lnTo>
                <a:lnTo>
                  <a:pt x="13678" y="78455"/>
                </a:lnTo>
                <a:lnTo>
                  <a:pt x="0" y="99498"/>
                </a:lnTo>
                <a:lnTo>
                  <a:pt x="11997" y="107318"/>
                </a:lnTo>
                <a:lnTo>
                  <a:pt x="24122" y="112517"/>
                </a:lnTo>
                <a:lnTo>
                  <a:pt x="36395" y="115553"/>
                </a:lnTo>
                <a:lnTo>
                  <a:pt x="48391" y="116540"/>
                </a:lnTo>
                <a:lnTo>
                  <a:pt x="55514" y="116198"/>
                </a:lnTo>
                <a:lnTo>
                  <a:pt x="69925" y="112863"/>
                </a:lnTo>
                <a:lnTo>
                  <a:pt x="81324" y="105847"/>
                </a:lnTo>
                <a:lnTo>
                  <a:pt x="88819" y="94992"/>
                </a:lnTo>
                <a:lnTo>
                  <a:pt x="91516" y="80141"/>
                </a:lnTo>
                <a:lnTo>
                  <a:pt x="91516" y="79720"/>
                </a:lnTo>
                <a:lnTo>
                  <a:pt x="89443" y="68728"/>
                </a:lnTo>
                <a:lnTo>
                  <a:pt x="81618" y="58243"/>
                </a:lnTo>
                <a:lnTo>
                  <a:pt x="70164" y="51160"/>
                </a:lnTo>
                <a:lnTo>
                  <a:pt x="57431" y="46273"/>
                </a:lnTo>
                <a:lnTo>
                  <a:pt x="55808" y="45718"/>
                </a:lnTo>
                <a:lnTo>
                  <a:pt x="40840" y="40059"/>
                </a:lnTo>
                <a:lnTo>
                  <a:pt x="34506" y="32809"/>
                </a:lnTo>
                <a:lnTo>
                  <a:pt x="34506" y="2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247637" y="13724978"/>
            <a:ext cx="117383" cy="147046"/>
          </a:xfrm>
          <a:custGeom>
            <a:avLst/>
            <a:gdLst/>
            <a:ahLst/>
            <a:cxnLst/>
            <a:rect l="l" t="t" r="r" b="b"/>
            <a:pathLst>
              <a:path w="117383" h="147046">
                <a:moveTo>
                  <a:pt x="38487" y="120541"/>
                </a:moveTo>
                <a:lnTo>
                  <a:pt x="28818" y="120541"/>
                </a:lnTo>
                <a:lnTo>
                  <a:pt x="23553" y="118638"/>
                </a:lnTo>
                <a:lnTo>
                  <a:pt x="19346" y="116128"/>
                </a:lnTo>
                <a:lnTo>
                  <a:pt x="8619" y="139260"/>
                </a:lnTo>
                <a:lnTo>
                  <a:pt x="12031" y="141143"/>
                </a:lnTo>
                <a:lnTo>
                  <a:pt x="23488" y="145484"/>
                </a:lnTo>
                <a:lnTo>
                  <a:pt x="37016" y="147046"/>
                </a:lnTo>
                <a:lnTo>
                  <a:pt x="48171" y="145771"/>
                </a:lnTo>
                <a:lnTo>
                  <a:pt x="58699" y="140515"/>
                </a:lnTo>
                <a:lnTo>
                  <a:pt x="66993" y="130623"/>
                </a:lnTo>
                <a:lnTo>
                  <a:pt x="74042" y="115491"/>
                </a:lnTo>
                <a:lnTo>
                  <a:pt x="117383" y="0"/>
                </a:lnTo>
                <a:lnTo>
                  <a:pt x="84142" y="0"/>
                </a:lnTo>
                <a:lnTo>
                  <a:pt x="59530" y="76778"/>
                </a:lnTo>
                <a:lnTo>
                  <a:pt x="33868" y="0"/>
                </a:lnTo>
                <a:lnTo>
                  <a:pt x="0" y="0"/>
                </a:lnTo>
                <a:lnTo>
                  <a:pt x="44174" y="113177"/>
                </a:lnTo>
                <a:lnTo>
                  <a:pt x="41438" y="118854"/>
                </a:lnTo>
                <a:lnTo>
                  <a:pt x="38487" y="120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372150" y="13722873"/>
            <a:ext cx="85416" cy="117383"/>
          </a:xfrm>
          <a:custGeom>
            <a:avLst/>
            <a:gdLst/>
            <a:ahLst/>
            <a:cxnLst/>
            <a:rect l="l" t="t" r="r" b="b"/>
            <a:pathLst>
              <a:path w="85416" h="117383">
                <a:moveTo>
                  <a:pt x="55405" y="89280"/>
                </a:moveTo>
                <a:lnTo>
                  <a:pt x="60805" y="117383"/>
                </a:lnTo>
                <a:lnTo>
                  <a:pt x="71208" y="116591"/>
                </a:lnTo>
                <a:lnTo>
                  <a:pt x="85304" y="112724"/>
                </a:lnTo>
                <a:lnTo>
                  <a:pt x="85416" y="77145"/>
                </a:lnTo>
                <a:lnTo>
                  <a:pt x="75589" y="86347"/>
                </a:lnTo>
                <a:lnTo>
                  <a:pt x="61226" y="89829"/>
                </a:lnTo>
                <a:lnTo>
                  <a:pt x="55405" y="89280"/>
                </a:lnTo>
                <a:close/>
              </a:path>
              <a:path w="85416" h="117383">
                <a:moveTo>
                  <a:pt x="55405" y="89280"/>
                </a:moveTo>
                <a:lnTo>
                  <a:pt x="42807" y="83379"/>
                </a:lnTo>
                <a:lnTo>
                  <a:pt x="34537" y="72541"/>
                </a:lnTo>
                <a:lnTo>
                  <a:pt x="31564" y="58687"/>
                </a:lnTo>
                <a:lnTo>
                  <a:pt x="31564" y="58265"/>
                </a:lnTo>
                <a:lnTo>
                  <a:pt x="31898" y="53295"/>
                </a:lnTo>
                <a:lnTo>
                  <a:pt x="36609" y="40240"/>
                </a:lnTo>
                <a:lnTo>
                  <a:pt x="46436" y="31036"/>
                </a:lnTo>
                <a:lnTo>
                  <a:pt x="60805" y="27553"/>
                </a:lnTo>
                <a:lnTo>
                  <a:pt x="66616" y="28101"/>
                </a:lnTo>
                <a:lnTo>
                  <a:pt x="79216" y="34000"/>
                </a:lnTo>
                <a:lnTo>
                  <a:pt x="87491" y="44836"/>
                </a:lnTo>
                <a:lnTo>
                  <a:pt x="90467" y="58687"/>
                </a:lnTo>
                <a:lnTo>
                  <a:pt x="90467" y="59108"/>
                </a:lnTo>
                <a:lnTo>
                  <a:pt x="90131" y="64088"/>
                </a:lnTo>
                <a:lnTo>
                  <a:pt x="85416" y="77145"/>
                </a:lnTo>
                <a:lnTo>
                  <a:pt x="85304" y="112724"/>
                </a:lnTo>
                <a:lnTo>
                  <a:pt x="97607" y="106001"/>
                </a:lnTo>
                <a:lnTo>
                  <a:pt x="107774" y="96830"/>
                </a:lnTo>
                <a:lnTo>
                  <a:pt x="115460" y="85616"/>
                </a:lnTo>
                <a:lnTo>
                  <a:pt x="120324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7" y="35836"/>
                </a:lnTo>
                <a:lnTo>
                  <a:pt x="110854" y="23996"/>
                </a:lnTo>
                <a:lnTo>
                  <a:pt x="101511" y="14095"/>
                </a:lnTo>
                <a:lnTo>
                  <a:pt x="89894" y="6529"/>
                </a:lnTo>
                <a:lnTo>
                  <a:pt x="76350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50" y="81549"/>
                </a:lnTo>
                <a:lnTo>
                  <a:pt x="11176" y="93387"/>
                </a:lnTo>
                <a:lnTo>
                  <a:pt x="20521" y="103288"/>
                </a:lnTo>
                <a:lnTo>
                  <a:pt x="32139" y="110853"/>
                </a:lnTo>
                <a:lnTo>
                  <a:pt x="45682" y="115684"/>
                </a:lnTo>
                <a:lnTo>
                  <a:pt x="60805" y="117383"/>
                </a:lnTo>
                <a:lnTo>
                  <a:pt x="55405" y="8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511816" y="13722874"/>
            <a:ext cx="110657" cy="117383"/>
          </a:xfrm>
          <a:custGeom>
            <a:avLst/>
            <a:gdLst/>
            <a:ahLst/>
            <a:cxnLst/>
            <a:rect l="l" t="t" r="r" b="b"/>
            <a:pathLst>
              <a:path w="110657" h="117383">
                <a:moveTo>
                  <a:pt x="110657" y="63736"/>
                </a:moveTo>
                <a:lnTo>
                  <a:pt x="110657" y="61216"/>
                </a:lnTo>
                <a:lnTo>
                  <a:pt x="110377" y="54237"/>
                </a:lnTo>
                <a:lnTo>
                  <a:pt x="107935" y="40105"/>
                </a:lnTo>
                <a:lnTo>
                  <a:pt x="102921" y="27230"/>
                </a:lnTo>
                <a:lnTo>
                  <a:pt x="95266" y="16195"/>
                </a:lnTo>
                <a:lnTo>
                  <a:pt x="84899" y="7588"/>
                </a:lnTo>
                <a:lnTo>
                  <a:pt x="71752" y="1994"/>
                </a:lnTo>
                <a:lnTo>
                  <a:pt x="55755" y="0"/>
                </a:lnTo>
                <a:lnTo>
                  <a:pt x="50083" y="269"/>
                </a:lnTo>
                <a:lnTo>
                  <a:pt x="36039" y="3486"/>
                </a:lnTo>
                <a:lnTo>
                  <a:pt x="31348" y="49646"/>
                </a:lnTo>
                <a:lnTo>
                  <a:pt x="34489" y="39505"/>
                </a:lnTo>
                <a:lnTo>
                  <a:pt x="42982" y="29349"/>
                </a:lnTo>
                <a:lnTo>
                  <a:pt x="55755" y="25661"/>
                </a:lnTo>
                <a:lnTo>
                  <a:pt x="64810" y="27367"/>
                </a:lnTo>
                <a:lnTo>
                  <a:pt x="74699" y="35736"/>
                </a:lnTo>
                <a:lnTo>
                  <a:pt x="79524" y="49646"/>
                </a:lnTo>
                <a:lnTo>
                  <a:pt x="110235" y="69630"/>
                </a:lnTo>
                <a:lnTo>
                  <a:pt x="110451" y="66678"/>
                </a:lnTo>
                <a:lnTo>
                  <a:pt x="110657" y="63736"/>
                </a:lnTo>
                <a:close/>
              </a:path>
              <a:path w="110657" h="117383">
                <a:moveTo>
                  <a:pt x="19360" y="103570"/>
                </a:moveTo>
                <a:lnTo>
                  <a:pt x="30712" y="111056"/>
                </a:lnTo>
                <a:lnTo>
                  <a:pt x="44010" y="115754"/>
                </a:lnTo>
                <a:lnTo>
                  <a:pt x="58902" y="117383"/>
                </a:lnTo>
                <a:lnTo>
                  <a:pt x="73117" y="115956"/>
                </a:lnTo>
                <a:lnTo>
                  <a:pt x="85583" y="111789"/>
                </a:lnTo>
                <a:lnTo>
                  <a:pt x="96183" y="105161"/>
                </a:lnTo>
                <a:lnTo>
                  <a:pt x="104979" y="96350"/>
                </a:lnTo>
                <a:lnTo>
                  <a:pt x="86672" y="80141"/>
                </a:lnTo>
                <a:lnTo>
                  <a:pt x="82893" y="83403"/>
                </a:lnTo>
                <a:lnTo>
                  <a:pt x="71790" y="89751"/>
                </a:lnTo>
                <a:lnTo>
                  <a:pt x="59324" y="91712"/>
                </a:lnTo>
                <a:lnTo>
                  <a:pt x="48334" y="89939"/>
                </a:lnTo>
                <a:lnTo>
                  <a:pt x="37741" y="82569"/>
                </a:lnTo>
                <a:lnTo>
                  <a:pt x="31770" y="69630"/>
                </a:lnTo>
                <a:lnTo>
                  <a:pt x="110235" y="69630"/>
                </a:lnTo>
                <a:lnTo>
                  <a:pt x="79524" y="49646"/>
                </a:lnTo>
                <a:lnTo>
                  <a:pt x="31348" y="49646"/>
                </a:lnTo>
                <a:lnTo>
                  <a:pt x="36039" y="3486"/>
                </a:lnTo>
                <a:lnTo>
                  <a:pt x="23871" y="9953"/>
                </a:lnTo>
                <a:lnTo>
                  <a:pt x="13881" y="19190"/>
                </a:lnTo>
                <a:lnTo>
                  <a:pt x="6371" y="30713"/>
                </a:lnTo>
                <a:lnTo>
                  <a:pt x="1643" y="44039"/>
                </a:lnTo>
                <a:lnTo>
                  <a:pt x="0" y="58687"/>
                </a:lnTo>
                <a:lnTo>
                  <a:pt x="0" y="59108"/>
                </a:lnTo>
                <a:lnTo>
                  <a:pt x="476" y="67210"/>
                </a:lnTo>
                <a:lnTo>
                  <a:pt x="3892" y="81365"/>
                </a:lnTo>
                <a:lnTo>
                  <a:pt x="10304" y="93579"/>
                </a:lnTo>
                <a:lnTo>
                  <a:pt x="19360" y="103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646229" y="13684164"/>
            <a:ext cx="109176" cy="153566"/>
          </a:xfrm>
          <a:custGeom>
            <a:avLst/>
            <a:gdLst/>
            <a:ahLst/>
            <a:cxnLst/>
            <a:rect l="l" t="t" r="r" b="b"/>
            <a:pathLst>
              <a:path w="109176" h="153566">
                <a:moveTo>
                  <a:pt x="0" y="0"/>
                </a:moveTo>
                <a:lnTo>
                  <a:pt x="0" y="153566"/>
                </a:lnTo>
                <a:lnTo>
                  <a:pt x="31976" y="153566"/>
                </a:lnTo>
                <a:lnTo>
                  <a:pt x="31976" y="119276"/>
                </a:lnTo>
                <a:lnTo>
                  <a:pt x="43125" y="107499"/>
                </a:lnTo>
                <a:lnTo>
                  <a:pt x="72571" y="153566"/>
                </a:lnTo>
                <a:lnTo>
                  <a:pt x="109176" y="153566"/>
                </a:lnTo>
                <a:lnTo>
                  <a:pt x="64795" y="85191"/>
                </a:lnTo>
                <a:lnTo>
                  <a:pt x="107705" y="40811"/>
                </a:lnTo>
                <a:lnTo>
                  <a:pt x="69424" y="40811"/>
                </a:lnTo>
                <a:lnTo>
                  <a:pt x="31976" y="81838"/>
                </a:lnTo>
                <a:lnTo>
                  <a:pt x="31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760019" y="13722873"/>
            <a:ext cx="85416" cy="117383"/>
          </a:xfrm>
          <a:custGeom>
            <a:avLst/>
            <a:gdLst/>
            <a:ahLst/>
            <a:cxnLst/>
            <a:rect l="l" t="t" r="r" b="b"/>
            <a:pathLst>
              <a:path w="85416" h="117383">
                <a:moveTo>
                  <a:pt x="55405" y="89280"/>
                </a:moveTo>
                <a:lnTo>
                  <a:pt x="60805" y="117383"/>
                </a:lnTo>
                <a:lnTo>
                  <a:pt x="71208" y="116591"/>
                </a:lnTo>
                <a:lnTo>
                  <a:pt x="85304" y="112724"/>
                </a:lnTo>
                <a:lnTo>
                  <a:pt x="85416" y="77145"/>
                </a:lnTo>
                <a:lnTo>
                  <a:pt x="75589" y="86347"/>
                </a:lnTo>
                <a:lnTo>
                  <a:pt x="61226" y="89829"/>
                </a:lnTo>
                <a:lnTo>
                  <a:pt x="55405" y="89280"/>
                </a:lnTo>
                <a:close/>
              </a:path>
              <a:path w="85416" h="117383">
                <a:moveTo>
                  <a:pt x="55405" y="89280"/>
                </a:moveTo>
                <a:lnTo>
                  <a:pt x="42807" y="83379"/>
                </a:lnTo>
                <a:lnTo>
                  <a:pt x="34537" y="72541"/>
                </a:lnTo>
                <a:lnTo>
                  <a:pt x="31564" y="58687"/>
                </a:lnTo>
                <a:lnTo>
                  <a:pt x="31564" y="58265"/>
                </a:lnTo>
                <a:lnTo>
                  <a:pt x="31898" y="53295"/>
                </a:lnTo>
                <a:lnTo>
                  <a:pt x="36609" y="40240"/>
                </a:lnTo>
                <a:lnTo>
                  <a:pt x="46436" y="31036"/>
                </a:lnTo>
                <a:lnTo>
                  <a:pt x="60805" y="27553"/>
                </a:lnTo>
                <a:lnTo>
                  <a:pt x="66616" y="28101"/>
                </a:lnTo>
                <a:lnTo>
                  <a:pt x="79216" y="34000"/>
                </a:lnTo>
                <a:lnTo>
                  <a:pt x="87491" y="44836"/>
                </a:lnTo>
                <a:lnTo>
                  <a:pt x="90467" y="58687"/>
                </a:lnTo>
                <a:lnTo>
                  <a:pt x="90467" y="59108"/>
                </a:lnTo>
                <a:lnTo>
                  <a:pt x="90131" y="64088"/>
                </a:lnTo>
                <a:lnTo>
                  <a:pt x="85416" y="77145"/>
                </a:lnTo>
                <a:lnTo>
                  <a:pt x="85304" y="112724"/>
                </a:lnTo>
                <a:lnTo>
                  <a:pt x="97607" y="106001"/>
                </a:lnTo>
                <a:lnTo>
                  <a:pt x="107774" y="96830"/>
                </a:lnTo>
                <a:lnTo>
                  <a:pt x="115460" y="85616"/>
                </a:lnTo>
                <a:lnTo>
                  <a:pt x="120324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7" y="35836"/>
                </a:lnTo>
                <a:lnTo>
                  <a:pt x="110854" y="23996"/>
                </a:lnTo>
                <a:lnTo>
                  <a:pt x="101511" y="14095"/>
                </a:lnTo>
                <a:lnTo>
                  <a:pt x="89894" y="6529"/>
                </a:lnTo>
                <a:lnTo>
                  <a:pt x="76350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50" y="81549"/>
                </a:lnTo>
                <a:lnTo>
                  <a:pt x="11176" y="93387"/>
                </a:lnTo>
                <a:lnTo>
                  <a:pt x="20521" y="103288"/>
                </a:lnTo>
                <a:lnTo>
                  <a:pt x="32139" y="110853"/>
                </a:lnTo>
                <a:lnTo>
                  <a:pt x="45682" y="115684"/>
                </a:lnTo>
                <a:lnTo>
                  <a:pt x="60805" y="117383"/>
                </a:lnTo>
                <a:lnTo>
                  <a:pt x="55405" y="8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905160" y="13722868"/>
            <a:ext cx="103293" cy="114863"/>
          </a:xfrm>
          <a:custGeom>
            <a:avLst/>
            <a:gdLst/>
            <a:ahLst/>
            <a:cxnLst/>
            <a:rect l="l" t="t" r="r" b="b"/>
            <a:pathLst>
              <a:path w="103293" h="114863">
                <a:moveTo>
                  <a:pt x="51960" y="29034"/>
                </a:moveTo>
                <a:lnTo>
                  <a:pt x="57212" y="29583"/>
                </a:lnTo>
                <a:lnTo>
                  <a:pt x="67629" y="36720"/>
                </a:lnTo>
                <a:lnTo>
                  <a:pt x="71316" y="51960"/>
                </a:lnTo>
                <a:lnTo>
                  <a:pt x="71316" y="114863"/>
                </a:lnTo>
                <a:lnTo>
                  <a:pt x="103293" y="114863"/>
                </a:lnTo>
                <a:lnTo>
                  <a:pt x="103293" y="41870"/>
                </a:lnTo>
                <a:lnTo>
                  <a:pt x="102834" y="34076"/>
                </a:lnTo>
                <a:lnTo>
                  <a:pt x="98870" y="19784"/>
                </a:lnTo>
                <a:lnTo>
                  <a:pt x="91063" y="9067"/>
                </a:lnTo>
                <a:lnTo>
                  <a:pt x="79684" y="2335"/>
                </a:lnTo>
                <a:lnTo>
                  <a:pt x="65001" y="0"/>
                </a:lnTo>
                <a:lnTo>
                  <a:pt x="51165" y="2473"/>
                </a:lnTo>
                <a:lnTo>
                  <a:pt x="40321" y="9100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595" y="45075"/>
                </a:lnTo>
                <a:lnTo>
                  <a:pt x="39232" y="33076"/>
                </a:lnTo>
                <a:lnTo>
                  <a:pt x="51960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030729" y="13722873"/>
            <a:ext cx="85416" cy="117383"/>
          </a:xfrm>
          <a:custGeom>
            <a:avLst/>
            <a:gdLst/>
            <a:ahLst/>
            <a:cxnLst/>
            <a:rect l="l" t="t" r="r" b="b"/>
            <a:pathLst>
              <a:path w="85416" h="117383">
                <a:moveTo>
                  <a:pt x="55405" y="89280"/>
                </a:moveTo>
                <a:lnTo>
                  <a:pt x="60805" y="117383"/>
                </a:lnTo>
                <a:lnTo>
                  <a:pt x="71208" y="116591"/>
                </a:lnTo>
                <a:lnTo>
                  <a:pt x="85304" y="112724"/>
                </a:lnTo>
                <a:lnTo>
                  <a:pt x="85416" y="77145"/>
                </a:lnTo>
                <a:lnTo>
                  <a:pt x="75589" y="86347"/>
                </a:lnTo>
                <a:lnTo>
                  <a:pt x="61226" y="89829"/>
                </a:lnTo>
                <a:lnTo>
                  <a:pt x="55405" y="89280"/>
                </a:lnTo>
                <a:close/>
              </a:path>
              <a:path w="85416" h="117383">
                <a:moveTo>
                  <a:pt x="55405" y="89280"/>
                </a:moveTo>
                <a:lnTo>
                  <a:pt x="42807" y="83379"/>
                </a:lnTo>
                <a:lnTo>
                  <a:pt x="34537" y="72541"/>
                </a:lnTo>
                <a:lnTo>
                  <a:pt x="31564" y="58687"/>
                </a:lnTo>
                <a:lnTo>
                  <a:pt x="31564" y="58265"/>
                </a:lnTo>
                <a:lnTo>
                  <a:pt x="31898" y="53295"/>
                </a:lnTo>
                <a:lnTo>
                  <a:pt x="36609" y="40240"/>
                </a:lnTo>
                <a:lnTo>
                  <a:pt x="46436" y="31036"/>
                </a:lnTo>
                <a:lnTo>
                  <a:pt x="60805" y="27553"/>
                </a:lnTo>
                <a:lnTo>
                  <a:pt x="66616" y="28101"/>
                </a:lnTo>
                <a:lnTo>
                  <a:pt x="79216" y="34000"/>
                </a:lnTo>
                <a:lnTo>
                  <a:pt x="87491" y="44836"/>
                </a:lnTo>
                <a:lnTo>
                  <a:pt x="90467" y="58687"/>
                </a:lnTo>
                <a:lnTo>
                  <a:pt x="90467" y="59108"/>
                </a:lnTo>
                <a:lnTo>
                  <a:pt x="90131" y="64088"/>
                </a:lnTo>
                <a:lnTo>
                  <a:pt x="85416" y="77145"/>
                </a:lnTo>
                <a:lnTo>
                  <a:pt x="85304" y="112724"/>
                </a:lnTo>
                <a:lnTo>
                  <a:pt x="97607" y="106001"/>
                </a:lnTo>
                <a:lnTo>
                  <a:pt x="107774" y="96830"/>
                </a:lnTo>
                <a:lnTo>
                  <a:pt x="115460" y="85616"/>
                </a:lnTo>
                <a:lnTo>
                  <a:pt x="120324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7" y="35836"/>
                </a:lnTo>
                <a:lnTo>
                  <a:pt x="110854" y="23996"/>
                </a:lnTo>
                <a:lnTo>
                  <a:pt x="101511" y="14095"/>
                </a:lnTo>
                <a:lnTo>
                  <a:pt x="89894" y="6529"/>
                </a:lnTo>
                <a:lnTo>
                  <a:pt x="76350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50" y="81549"/>
                </a:lnTo>
                <a:lnTo>
                  <a:pt x="11176" y="93387"/>
                </a:lnTo>
                <a:lnTo>
                  <a:pt x="20521" y="103288"/>
                </a:lnTo>
                <a:lnTo>
                  <a:pt x="32139" y="110853"/>
                </a:lnTo>
                <a:lnTo>
                  <a:pt x="45682" y="115684"/>
                </a:lnTo>
                <a:lnTo>
                  <a:pt x="60805" y="117383"/>
                </a:lnTo>
                <a:lnTo>
                  <a:pt x="55405" y="8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175870" y="13722868"/>
            <a:ext cx="172079" cy="114863"/>
          </a:xfrm>
          <a:custGeom>
            <a:avLst/>
            <a:gdLst/>
            <a:ahLst/>
            <a:cxnLst/>
            <a:rect l="l" t="t" r="r" b="b"/>
            <a:pathLst>
              <a:path w="172079" h="114863">
                <a:moveTo>
                  <a:pt x="51332" y="29034"/>
                </a:moveTo>
                <a:lnTo>
                  <a:pt x="56112" y="29503"/>
                </a:lnTo>
                <a:lnTo>
                  <a:pt x="66451" y="36567"/>
                </a:lnTo>
                <a:lnTo>
                  <a:pt x="70051" y="51960"/>
                </a:lnTo>
                <a:lnTo>
                  <a:pt x="70051" y="114863"/>
                </a:lnTo>
                <a:lnTo>
                  <a:pt x="102028" y="114863"/>
                </a:lnTo>
                <a:lnTo>
                  <a:pt x="102028" y="51960"/>
                </a:lnTo>
                <a:lnTo>
                  <a:pt x="102538" y="45511"/>
                </a:lnTo>
                <a:lnTo>
                  <a:pt x="108851" y="33186"/>
                </a:lnTo>
                <a:lnTo>
                  <a:pt x="121384" y="29034"/>
                </a:lnTo>
                <a:lnTo>
                  <a:pt x="126164" y="29503"/>
                </a:lnTo>
                <a:lnTo>
                  <a:pt x="136503" y="36567"/>
                </a:lnTo>
                <a:lnTo>
                  <a:pt x="140103" y="51960"/>
                </a:lnTo>
                <a:lnTo>
                  <a:pt x="140103" y="114863"/>
                </a:lnTo>
                <a:lnTo>
                  <a:pt x="172079" y="114863"/>
                </a:lnTo>
                <a:lnTo>
                  <a:pt x="172079" y="41448"/>
                </a:lnTo>
                <a:lnTo>
                  <a:pt x="171677" y="33883"/>
                </a:lnTo>
                <a:lnTo>
                  <a:pt x="167763" y="19211"/>
                </a:lnTo>
                <a:lnTo>
                  <a:pt x="159958" y="8606"/>
                </a:lnTo>
                <a:lnTo>
                  <a:pt x="148593" y="2168"/>
                </a:lnTo>
                <a:lnTo>
                  <a:pt x="134004" y="0"/>
                </a:lnTo>
                <a:lnTo>
                  <a:pt x="130682" y="101"/>
                </a:lnTo>
                <a:lnTo>
                  <a:pt x="117867" y="2708"/>
                </a:lnTo>
                <a:lnTo>
                  <a:pt x="106731" y="8695"/>
                </a:lnTo>
                <a:lnTo>
                  <a:pt x="96978" y="17875"/>
                </a:lnTo>
                <a:lnTo>
                  <a:pt x="90218" y="8926"/>
                </a:lnTo>
                <a:lnTo>
                  <a:pt x="79229" y="2302"/>
                </a:lnTo>
                <a:lnTo>
                  <a:pt x="65207" y="0"/>
                </a:lnTo>
                <a:lnTo>
                  <a:pt x="51205" y="2520"/>
                </a:lnTo>
                <a:lnTo>
                  <a:pt x="40332" y="9139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486" y="45511"/>
                </a:lnTo>
                <a:lnTo>
                  <a:pt x="38799" y="33186"/>
                </a:lnTo>
                <a:lnTo>
                  <a:pt x="51332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376328" y="13684162"/>
            <a:ext cx="32809" cy="153566"/>
          </a:xfrm>
          <a:custGeom>
            <a:avLst/>
            <a:gdLst/>
            <a:ahLst/>
            <a:cxnLst/>
            <a:rect l="l" t="t" r="r" b="b"/>
            <a:pathLst>
              <a:path w="32809" h="153566">
                <a:moveTo>
                  <a:pt x="833" y="40811"/>
                </a:moveTo>
                <a:lnTo>
                  <a:pt x="833" y="153566"/>
                </a:lnTo>
                <a:lnTo>
                  <a:pt x="32809" y="153566"/>
                </a:lnTo>
                <a:lnTo>
                  <a:pt x="32809" y="40811"/>
                </a:lnTo>
                <a:lnTo>
                  <a:pt x="833" y="40811"/>
                </a:lnTo>
                <a:close/>
              </a:path>
              <a:path w="32809" h="153566">
                <a:moveTo>
                  <a:pt x="0" y="0"/>
                </a:moveTo>
                <a:lnTo>
                  <a:pt x="0" y="28397"/>
                </a:lnTo>
                <a:lnTo>
                  <a:pt x="33662" y="28397"/>
                </a:lnTo>
                <a:lnTo>
                  <a:pt x="3366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393160" y="13681530"/>
            <a:ext cx="0" cy="156199"/>
          </a:xfrm>
          <a:custGeom>
            <a:avLst/>
            <a:gdLst/>
            <a:ahLst/>
            <a:cxnLst/>
            <a:rect l="l" t="t" r="r" b="b"/>
            <a:pathLst>
              <a:path h="156199">
                <a:moveTo>
                  <a:pt x="0" y="0"/>
                </a:moveTo>
                <a:lnTo>
                  <a:pt x="0" y="156199"/>
                </a:lnTo>
              </a:path>
            </a:pathLst>
          </a:custGeom>
          <a:ln w="336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439221" y="13684164"/>
            <a:ext cx="109176" cy="153566"/>
          </a:xfrm>
          <a:custGeom>
            <a:avLst/>
            <a:gdLst/>
            <a:ahLst/>
            <a:cxnLst/>
            <a:rect l="l" t="t" r="r" b="b"/>
            <a:pathLst>
              <a:path w="109176" h="153566">
                <a:moveTo>
                  <a:pt x="0" y="0"/>
                </a:moveTo>
                <a:lnTo>
                  <a:pt x="0" y="153566"/>
                </a:lnTo>
                <a:lnTo>
                  <a:pt x="31976" y="153566"/>
                </a:lnTo>
                <a:lnTo>
                  <a:pt x="31976" y="119276"/>
                </a:lnTo>
                <a:lnTo>
                  <a:pt x="43125" y="107499"/>
                </a:lnTo>
                <a:lnTo>
                  <a:pt x="72571" y="153566"/>
                </a:lnTo>
                <a:lnTo>
                  <a:pt x="109176" y="153566"/>
                </a:lnTo>
                <a:lnTo>
                  <a:pt x="64786" y="85191"/>
                </a:lnTo>
                <a:lnTo>
                  <a:pt x="107705" y="40811"/>
                </a:lnTo>
                <a:lnTo>
                  <a:pt x="69424" y="40811"/>
                </a:lnTo>
                <a:lnTo>
                  <a:pt x="31976" y="81838"/>
                </a:lnTo>
                <a:lnTo>
                  <a:pt x="31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23685" y="13687943"/>
            <a:ext cx="140319" cy="152321"/>
          </a:xfrm>
          <a:custGeom>
            <a:avLst/>
            <a:gdLst/>
            <a:ahLst/>
            <a:cxnLst/>
            <a:rect l="l" t="t" r="r" b="b"/>
            <a:pathLst>
              <a:path w="140319" h="152321">
                <a:moveTo>
                  <a:pt x="41140" y="8397"/>
                </a:moveTo>
                <a:lnTo>
                  <a:pt x="29396" y="15774"/>
                </a:lnTo>
                <a:lnTo>
                  <a:pt x="19343" y="25061"/>
                </a:lnTo>
                <a:lnTo>
                  <a:pt x="11178" y="36001"/>
                </a:lnTo>
                <a:lnTo>
                  <a:pt x="5100" y="48336"/>
                </a:lnTo>
                <a:lnTo>
                  <a:pt x="1308" y="61808"/>
                </a:lnTo>
                <a:lnTo>
                  <a:pt x="0" y="76160"/>
                </a:lnTo>
                <a:lnTo>
                  <a:pt x="0" y="76582"/>
                </a:lnTo>
                <a:lnTo>
                  <a:pt x="358" y="84531"/>
                </a:lnTo>
                <a:lnTo>
                  <a:pt x="2939" y="98770"/>
                </a:lnTo>
                <a:lnTo>
                  <a:pt x="7868" y="111766"/>
                </a:lnTo>
                <a:lnTo>
                  <a:pt x="14979" y="123317"/>
                </a:lnTo>
                <a:lnTo>
                  <a:pt x="24104" y="133220"/>
                </a:lnTo>
                <a:lnTo>
                  <a:pt x="35077" y="141274"/>
                </a:lnTo>
                <a:lnTo>
                  <a:pt x="47732" y="147277"/>
                </a:lnTo>
                <a:lnTo>
                  <a:pt x="61900" y="151026"/>
                </a:lnTo>
                <a:lnTo>
                  <a:pt x="77415" y="152321"/>
                </a:lnTo>
                <a:lnTo>
                  <a:pt x="81697" y="152231"/>
                </a:lnTo>
                <a:lnTo>
                  <a:pt x="95965" y="150575"/>
                </a:lnTo>
                <a:lnTo>
                  <a:pt x="108944" y="147085"/>
                </a:lnTo>
                <a:lnTo>
                  <a:pt x="120651" y="142096"/>
                </a:lnTo>
                <a:lnTo>
                  <a:pt x="131104" y="135944"/>
                </a:lnTo>
                <a:lnTo>
                  <a:pt x="140319" y="128964"/>
                </a:lnTo>
                <a:lnTo>
                  <a:pt x="140319" y="65011"/>
                </a:lnTo>
                <a:lnTo>
                  <a:pt x="76366" y="65011"/>
                </a:lnTo>
                <a:lnTo>
                  <a:pt x="76366" y="92987"/>
                </a:lnTo>
                <a:lnTo>
                  <a:pt x="108970" y="92987"/>
                </a:lnTo>
                <a:lnTo>
                  <a:pt x="108970" y="114020"/>
                </a:lnTo>
                <a:lnTo>
                  <a:pt x="103769" y="117207"/>
                </a:lnTo>
                <a:lnTo>
                  <a:pt x="91926" y="121450"/>
                </a:lnTo>
                <a:lnTo>
                  <a:pt x="78465" y="122865"/>
                </a:lnTo>
                <a:lnTo>
                  <a:pt x="77166" y="122848"/>
                </a:lnTo>
                <a:lnTo>
                  <a:pt x="62911" y="120287"/>
                </a:lnTo>
                <a:lnTo>
                  <a:pt x="50954" y="113761"/>
                </a:lnTo>
                <a:lnTo>
                  <a:pt x="41795" y="103847"/>
                </a:lnTo>
                <a:lnTo>
                  <a:pt x="35933" y="91121"/>
                </a:lnTo>
                <a:lnTo>
                  <a:pt x="33868" y="76160"/>
                </a:lnTo>
                <a:lnTo>
                  <a:pt x="33868" y="75739"/>
                </a:lnTo>
                <a:lnTo>
                  <a:pt x="35714" y="62340"/>
                </a:lnTo>
                <a:lnTo>
                  <a:pt x="41557" y="49400"/>
                </a:lnTo>
                <a:lnTo>
                  <a:pt x="50712" y="39115"/>
                </a:lnTo>
                <a:lnTo>
                  <a:pt x="62478" y="32327"/>
                </a:lnTo>
                <a:lnTo>
                  <a:pt x="76150" y="29877"/>
                </a:lnTo>
                <a:lnTo>
                  <a:pt x="79986" y="29975"/>
                </a:lnTo>
                <a:lnTo>
                  <a:pt x="93212" y="32226"/>
                </a:lnTo>
                <a:lnTo>
                  <a:pt x="104289" y="37260"/>
                </a:lnTo>
                <a:lnTo>
                  <a:pt x="114648" y="44821"/>
                </a:lnTo>
                <a:lnTo>
                  <a:pt x="135053" y="20199"/>
                </a:lnTo>
                <a:lnTo>
                  <a:pt x="127077" y="14036"/>
                </a:lnTo>
                <a:lnTo>
                  <a:pt x="116828" y="7997"/>
                </a:lnTo>
                <a:lnTo>
                  <a:pt x="105453" y="3599"/>
                </a:lnTo>
                <a:lnTo>
                  <a:pt x="92423" y="911"/>
                </a:lnTo>
                <a:lnTo>
                  <a:pt x="77209" y="0"/>
                </a:lnTo>
                <a:lnTo>
                  <a:pt x="68904" y="404"/>
                </a:lnTo>
                <a:lnTo>
                  <a:pt x="54375" y="3187"/>
                </a:lnTo>
                <a:lnTo>
                  <a:pt x="41140" y="8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790912" y="13684162"/>
            <a:ext cx="88770" cy="155675"/>
          </a:xfrm>
          <a:custGeom>
            <a:avLst/>
            <a:gdLst/>
            <a:ahLst/>
            <a:cxnLst/>
            <a:rect l="l" t="t" r="r" b="b"/>
            <a:pathLst>
              <a:path w="88770" h="155675">
                <a:moveTo>
                  <a:pt x="58059" y="0"/>
                </a:moveTo>
                <a:lnTo>
                  <a:pt x="58059" y="28397"/>
                </a:lnTo>
                <a:lnTo>
                  <a:pt x="88770" y="28397"/>
                </a:lnTo>
                <a:lnTo>
                  <a:pt x="88770" y="0"/>
                </a:lnTo>
                <a:lnTo>
                  <a:pt x="58059" y="0"/>
                </a:lnTo>
                <a:close/>
              </a:path>
              <a:path w="88770" h="155675">
                <a:moveTo>
                  <a:pt x="14306" y="0"/>
                </a:moveTo>
                <a:lnTo>
                  <a:pt x="14306" y="28397"/>
                </a:lnTo>
                <a:lnTo>
                  <a:pt x="45017" y="28397"/>
                </a:lnTo>
                <a:lnTo>
                  <a:pt x="45017" y="0"/>
                </a:lnTo>
                <a:lnTo>
                  <a:pt x="14306" y="0"/>
                </a:lnTo>
                <a:close/>
              </a:path>
              <a:path w="88770" h="155675">
                <a:moveTo>
                  <a:pt x="71316" y="137573"/>
                </a:moveTo>
                <a:lnTo>
                  <a:pt x="71316" y="153566"/>
                </a:lnTo>
                <a:lnTo>
                  <a:pt x="103283" y="153566"/>
                </a:lnTo>
                <a:lnTo>
                  <a:pt x="103283" y="40811"/>
                </a:lnTo>
                <a:lnTo>
                  <a:pt x="71316" y="40811"/>
                </a:lnTo>
                <a:lnTo>
                  <a:pt x="71316" y="103704"/>
                </a:lnTo>
                <a:lnTo>
                  <a:pt x="70694" y="110608"/>
                </a:lnTo>
                <a:lnTo>
                  <a:pt x="64053" y="122601"/>
                </a:lnTo>
                <a:lnTo>
                  <a:pt x="51322" y="126640"/>
                </a:lnTo>
                <a:lnTo>
                  <a:pt x="46070" y="126091"/>
                </a:lnTo>
                <a:lnTo>
                  <a:pt x="35659" y="118951"/>
                </a:lnTo>
                <a:lnTo>
                  <a:pt x="31976" y="103704"/>
                </a:lnTo>
                <a:lnTo>
                  <a:pt x="31976" y="40811"/>
                </a:lnTo>
                <a:lnTo>
                  <a:pt x="0" y="40811"/>
                </a:lnTo>
                <a:lnTo>
                  <a:pt x="0" y="113814"/>
                </a:lnTo>
                <a:lnTo>
                  <a:pt x="456" y="121590"/>
                </a:lnTo>
                <a:lnTo>
                  <a:pt x="4416" y="135884"/>
                </a:lnTo>
                <a:lnTo>
                  <a:pt x="12219" y="146604"/>
                </a:lnTo>
                <a:lnTo>
                  <a:pt x="23597" y="153338"/>
                </a:lnTo>
                <a:lnTo>
                  <a:pt x="38281" y="155675"/>
                </a:lnTo>
                <a:lnTo>
                  <a:pt x="52128" y="153197"/>
                </a:lnTo>
                <a:lnTo>
                  <a:pt x="62972" y="146568"/>
                </a:lnTo>
                <a:lnTo>
                  <a:pt x="71316" y="137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848972" y="13698361"/>
            <a:ext cx="30711" cy="0"/>
          </a:xfrm>
          <a:custGeom>
            <a:avLst/>
            <a:gdLst/>
            <a:ahLst/>
            <a:cxnLst/>
            <a:rect l="l" t="t" r="r" b="b"/>
            <a:pathLst>
              <a:path w="30711">
                <a:moveTo>
                  <a:pt x="0" y="0"/>
                </a:moveTo>
                <a:lnTo>
                  <a:pt x="30711" y="0"/>
                </a:lnTo>
              </a:path>
            </a:pathLst>
          </a:custGeom>
          <a:ln w="296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805219" y="13698361"/>
            <a:ext cx="30711" cy="0"/>
          </a:xfrm>
          <a:custGeom>
            <a:avLst/>
            <a:gdLst/>
            <a:ahLst/>
            <a:cxnLst/>
            <a:rect l="l" t="t" r="r" b="b"/>
            <a:pathLst>
              <a:path w="30711">
                <a:moveTo>
                  <a:pt x="0" y="0"/>
                </a:moveTo>
                <a:lnTo>
                  <a:pt x="30711" y="0"/>
                </a:lnTo>
              </a:path>
            </a:pathLst>
          </a:custGeom>
          <a:ln w="2966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917317" y="13722870"/>
            <a:ext cx="104763" cy="151262"/>
          </a:xfrm>
          <a:custGeom>
            <a:avLst/>
            <a:gdLst/>
            <a:ahLst/>
            <a:cxnLst/>
            <a:rect l="l" t="t" r="r" b="b"/>
            <a:pathLst>
              <a:path w="104763" h="151262">
                <a:moveTo>
                  <a:pt x="72831" y="87240"/>
                </a:moveTo>
                <a:lnTo>
                  <a:pt x="60167" y="89829"/>
                </a:lnTo>
                <a:lnTo>
                  <a:pt x="55168" y="89430"/>
                </a:lnTo>
                <a:lnTo>
                  <a:pt x="42576" y="83854"/>
                </a:lnTo>
                <a:lnTo>
                  <a:pt x="34441" y="73037"/>
                </a:lnTo>
                <a:lnTo>
                  <a:pt x="31554" y="58687"/>
                </a:lnTo>
                <a:lnTo>
                  <a:pt x="31554" y="58265"/>
                </a:lnTo>
                <a:lnTo>
                  <a:pt x="31736" y="54647"/>
                </a:lnTo>
                <a:lnTo>
                  <a:pt x="36161" y="40961"/>
                </a:lnTo>
                <a:lnTo>
                  <a:pt x="45614" y="31247"/>
                </a:lnTo>
                <a:lnTo>
                  <a:pt x="58902" y="27553"/>
                </a:lnTo>
                <a:lnTo>
                  <a:pt x="62482" y="27724"/>
                </a:lnTo>
                <a:lnTo>
                  <a:pt x="74642" y="31662"/>
                </a:lnTo>
                <a:lnTo>
                  <a:pt x="84574" y="39967"/>
                </a:lnTo>
                <a:lnTo>
                  <a:pt x="104136" y="18934"/>
                </a:lnTo>
                <a:lnTo>
                  <a:pt x="96748" y="11859"/>
                </a:lnTo>
                <a:lnTo>
                  <a:pt x="86525" y="5447"/>
                </a:lnTo>
                <a:lnTo>
                  <a:pt x="74166" y="1406"/>
                </a:lnTo>
                <a:lnTo>
                  <a:pt x="59118" y="0"/>
                </a:lnTo>
                <a:lnTo>
                  <a:pt x="50518" y="564"/>
                </a:lnTo>
                <a:lnTo>
                  <a:pt x="36385" y="4213"/>
                </a:lnTo>
                <a:lnTo>
                  <a:pt x="24121" y="10867"/>
                </a:lnTo>
                <a:lnTo>
                  <a:pt x="14037" y="20084"/>
                </a:lnTo>
                <a:lnTo>
                  <a:pt x="6447" y="31422"/>
                </a:lnTo>
                <a:lnTo>
                  <a:pt x="1664" y="44437"/>
                </a:lnTo>
                <a:lnTo>
                  <a:pt x="0" y="58687"/>
                </a:lnTo>
                <a:lnTo>
                  <a:pt x="0" y="59108"/>
                </a:lnTo>
                <a:lnTo>
                  <a:pt x="318" y="65413"/>
                </a:lnTo>
                <a:lnTo>
                  <a:pt x="3296" y="78951"/>
                </a:lnTo>
                <a:lnTo>
                  <a:pt x="9148" y="91080"/>
                </a:lnTo>
                <a:lnTo>
                  <a:pt x="17561" y="101385"/>
                </a:lnTo>
                <a:lnTo>
                  <a:pt x="28220" y="109451"/>
                </a:lnTo>
                <a:lnTo>
                  <a:pt x="40811" y="114863"/>
                </a:lnTo>
                <a:lnTo>
                  <a:pt x="23563" y="140103"/>
                </a:lnTo>
                <a:lnTo>
                  <a:pt x="50283" y="151262"/>
                </a:lnTo>
                <a:lnTo>
                  <a:pt x="63952" y="117177"/>
                </a:lnTo>
                <a:lnTo>
                  <a:pt x="72910" y="116018"/>
                </a:lnTo>
                <a:lnTo>
                  <a:pt x="85566" y="111840"/>
                </a:lnTo>
                <a:lnTo>
                  <a:pt x="95893" y="105271"/>
                </a:lnTo>
                <a:lnTo>
                  <a:pt x="104763" y="96772"/>
                </a:lnTo>
                <a:lnTo>
                  <a:pt x="86044" y="77837"/>
                </a:lnTo>
                <a:lnTo>
                  <a:pt x="83499" y="80151"/>
                </a:lnTo>
                <a:lnTo>
                  <a:pt x="72831" y="87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3060358" y="13684162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332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3100945" y="13722874"/>
            <a:ext cx="110657" cy="117383"/>
          </a:xfrm>
          <a:custGeom>
            <a:avLst/>
            <a:gdLst/>
            <a:ahLst/>
            <a:cxnLst/>
            <a:rect l="l" t="t" r="r" b="b"/>
            <a:pathLst>
              <a:path w="110657" h="117383">
                <a:moveTo>
                  <a:pt x="110657" y="63736"/>
                </a:moveTo>
                <a:lnTo>
                  <a:pt x="110657" y="61216"/>
                </a:lnTo>
                <a:lnTo>
                  <a:pt x="110377" y="54237"/>
                </a:lnTo>
                <a:lnTo>
                  <a:pt x="107935" y="40105"/>
                </a:lnTo>
                <a:lnTo>
                  <a:pt x="102921" y="27230"/>
                </a:lnTo>
                <a:lnTo>
                  <a:pt x="95266" y="16195"/>
                </a:lnTo>
                <a:lnTo>
                  <a:pt x="84899" y="7588"/>
                </a:lnTo>
                <a:lnTo>
                  <a:pt x="71752" y="1994"/>
                </a:lnTo>
                <a:lnTo>
                  <a:pt x="55755" y="0"/>
                </a:lnTo>
                <a:lnTo>
                  <a:pt x="50083" y="269"/>
                </a:lnTo>
                <a:lnTo>
                  <a:pt x="36039" y="3486"/>
                </a:lnTo>
                <a:lnTo>
                  <a:pt x="31348" y="49646"/>
                </a:lnTo>
                <a:lnTo>
                  <a:pt x="34489" y="39505"/>
                </a:lnTo>
                <a:lnTo>
                  <a:pt x="42982" y="29349"/>
                </a:lnTo>
                <a:lnTo>
                  <a:pt x="55755" y="25661"/>
                </a:lnTo>
                <a:lnTo>
                  <a:pt x="64810" y="27367"/>
                </a:lnTo>
                <a:lnTo>
                  <a:pt x="74699" y="35736"/>
                </a:lnTo>
                <a:lnTo>
                  <a:pt x="79524" y="49646"/>
                </a:lnTo>
                <a:lnTo>
                  <a:pt x="110235" y="69630"/>
                </a:lnTo>
                <a:lnTo>
                  <a:pt x="110451" y="66678"/>
                </a:lnTo>
                <a:lnTo>
                  <a:pt x="110657" y="63736"/>
                </a:lnTo>
                <a:close/>
              </a:path>
              <a:path w="110657" h="117383">
                <a:moveTo>
                  <a:pt x="19360" y="103570"/>
                </a:moveTo>
                <a:lnTo>
                  <a:pt x="30712" y="111056"/>
                </a:lnTo>
                <a:lnTo>
                  <a:pt x="44010" y="115754"/>
                </a:lnTo>
                <a:lnTo>
                  <a:pt x="58902" y="117383"/>
                </a:lnTo>
                <a:lnTo>
                  <a:pt x="73117" y="115956"/>
                </a:lnTo>
                <a:lnTo>
                  <a:pt x="85583" y="111789"/>
                </a:lnTo>
                <a:lnTo>
                  <a:pt x="96183" y="105161"/>
                </a:lnTo>
                <a:lnTo>
                  <a:pt x="104979" y="96350"/>
                </a:lnTo>
                <a:lnTo>
                  <a:pt x="86672" y="80141"/>
                </a:lnTo>
                <a:lnTo>
                  <a:pt x="82893" y="83403"/>
                </a:lnTo>
                <a:lnTo>
                  <a:pt x="71790" y="89751"/>
                </a:lnTo>
                <a:lnTo>
                  <a:pt x="59324" y="91712"/>
                </a:lnTo>
                <a:lnTo>
                  <a:pt x="48334" y="89939"/>
                </a:lnTo>
                <a:lnTo>
                  <a:pt x="37741" y="82569"/>
                </a:lnTo>
                <a:lnTo>
                  <a:pt x="31770" y="69630"/>
                </a:lnTo>
                <a:lnTo>
                  <a:pt x="110235" y="69630"/>
                </a:lnTo>
                <a:lnTo>
                  <a:pt x="79524" y="49646"/>
                </a:lnTo>
                <a:lnTo>
                  <a:pt x="31348" y="49646"/>
                </a:lnTo>
                <a:lnTo>
                  <a:pt x="36039" y="3486"/>
                </a:lnTo>
                <a:lnTo>
                  <a:pt x="23871" y="9953"/>
                </a:lnTo>
                <a:lnTo>
                  <a:pt x="13881" y="19190"/>
                </a:lnTo>
                <a:lnTo>
                  <a:pt x="6371" y="30713"/>
                </a:lnTo>
                <a:lnTo>
                  <a:pt x="1643" y="44039"/>
                </a:lnTo>
                <a:lnTo>
                  <a:pt x="0" y="58687"/>
                </a:lnTo>
                <a:lnTo>
                  <a:pt x="0" y="59108"/>
                </a:lnTo>
                <a:lnTo>
                  <a:pt x="476" y="67210"/>
                </a:lnTo>
                <a:lnTo>
                  <a:pt x="3892" y="81365"/>
                </a:lnTo>
                <a:lnTo>
                  <a:pt x="10304" y="93579"/>
                </a:lnTo>
                <a:lnTo>
                  <a:pt x="19360" y="103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3235363" y="13722868"/>
            <a:ext cx="103293" cy="114863"/>
          </a:xfrm>
          <a:custGeom>
            <a:avLst/>
            <a:gdLst/>
            <a:ahLst/>
            <a:cxnLst/>
            <a:rect l="l" t="t" r="r" b="b"/>
            <a:pathLst>
              <a:path w="103293" h="114863">
                <a:moveTo>
                  <a:pt x="51960" y="29034"/>
                </a:moveTo>
                <a:lnTo>
                  <a:pt x="57212" y="29583"/>
                </a:lnTo>
                <a:lnTo>
                  <a:pt x="67629" y="36720"/>
                </a:lnTo>
                <a:lnTo>
                  <a:pt x="71316" y="51960"/>
                </a:lnTo>
                <a:lnTo>
                  <a:pt x="71316" y="114863"/>
                </a:lnTo>
                <a:lnTo>
                  <a:pt x="103293" y="114863"/>
                </a:lnTo>
                <a:lnTo>
                  <a:pt x="103293" y="41870"/>
                </a:lnTo>
                <a:lnTo>
                  <a:pt x="102834" y="34076"/>
                </a:lnTo>
                <a:lnTo>
                  <a:pt x="98870" y="19784"/>
                </a:lnTo>
                <a:lnTo>
                  <a:pt x="91063" y="9067"/>
                </a:lnTo>
                <a:lnTo>
                  <a:pt x="79684" y="2335"/>
                </a:lnTo>
                <a:lnTo>
                  <a:pt x="65001" y="0"/>
                </a:lnTo>
                <a:lnTo>
                  <a:pt x="51165" y="2473"/>
                </a:lnTo>
                <a:lnTo>
                  <a:pt x="40321" y="9100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595" y="45075"/>
                </a:lnTo>
                <a:lnTo>
                  <a:pt x="39232" y="33076"/>
                </a:lnTo>
                <a:lnTo>
                  <a:pt x="51960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3361355" y="13684160"/>
            <a:ext cx="118433" cy="155675"/>
          </a:xfrm>
          <a:custGeom>
            <a:avLst/>
            <a:gdLst/>
            <a:ahLst/>
            <a:cxnLst/>
            <a:rect l="l" t="t" r="r" b="b"/>
            <a:pathLst>
              <a:path w="118433" h="155675">
                <a:moveTo>
                  <a:pt x="59530" y="65845"/>
                </a:moveTo>
                <a:lnTo>
                  <a:pt x="63085" y="66083"/>
                </a:lnTo>
                <a:lnTo>
                  <a:pt x="75164" y="71070"/>
                </a:lnTo>
                <a:lnTo>
                  <a:pt x="83665" y="81719"/>
                </a:lnTo>
                <a:lnTo>
                  <a:pt x="86878" y="96978"/>
                </a:lnTo>
                <a:lnTo>
                  <a:pt x="86878" y="97399"/>
                </a:lnTo>
                <a:lnTo>
                  <a:pt x="86640" y="101809"/>
                </a:lnTo>
                <a:lnTo>
                  <a:pt x="81870" y="115959"/>
                </a:lnTo>
                <a:lnTo>
                  <a:pt x="72264" y="125221"/>
                </a:lnTo>
                <a:lnTo>
                  <a:pt x="59530" y="128542"/>
                </a:lnTo>
                <a:lnTo>
                  <a:pt x="55832" y="128285"/>
                </a:lnTo>
                <a:lnTo>
                  <a:pt x="43753" y="123261"/>
                </a:lnTo>
                <a:lnTo>
                  <a:pt x="35214" y="112619"/>
                </a:lnTo>
                <a:lnTo>
                  <a:pt x="31976" y="97399"/>
                </a:lnTo>
                <a:lnTo>
                  <a:pt x="31976" y="96978"/>
                </a:lnTo>
                <a:lnTo>
                  <a:pt x="32234" y="92374"/>
                </a:lnTo>
                <a:lnTo>
                  <a:pt x="26765" y="149184"/>
                </a:lnTo>
                <a:lnTo>
                  <a:pt x="38635" y="154036"/>
                </a:lnTo>
                <a:lnTo>
                  <a:pt x="51332" y="155675"/>
                </a:lnTo>
                <a:lnTo>
                  <a:pt x="53215" y="155641"/>
                </a:lnTo>
                <a:lnTo>
                  <a:pt x="67081" y="152900"/>
                </a:lnTo>
                <a:lnTo>
                  <a:pt x="77972" y="146476"/>
                </a:lnTo>
                <a:lnTo>
                  <a:pt x="86466" y="137367"/>
                </a:lnTo>
                <a:lnTo>
                  <a:pt x="86466" y="153576"/>
                </a:lnTo>
                <a:lnTo>
                  <a:pt x="118433" y="153576"/>
                </a:lnTo>
                <a:lnTo>
                  <a:pt x="118433" y="0"/>
                </a:lnTo>
                <a:lnTo>
                  <a:pt x="86466" y="0"/>
                </a:lnTo>
                <a:lnTo>
                  <a:pt x="86466" y="55539"/>
                </a:lnTo>
                <a:lnTo>
                  <a:pt x="85962" y="54945"/>
                </a:lnTo>
                <a:lnTo>
                  <a:pt x="77334" y="46832"/>
                </a:lnTo>
                <a:lnTo>
                  <a:pt x="66038" y="40969"/>
                </a:lnTo>
                <a:lnTo>
                  <a:pt x="51332" y="38712"/>
                </a:lnTo>
                <a:lnTo>
                  <a:pt x="49835" y="38734"/>
                </a:lnTo>
                <a:lnTo>
                  <a:pt x="37100" y="78258"/>
                </a:lnTo>
                <a:lnTo>
                  <a:pt x="46786" y="69104"/>
                </a:lnTo>
                <a:lnTo>
                  <a:pt x="59530" y="65845"/>
                </a:lnTo>
                <a:close/>
              </a:path>
              <a:path w="118433" h="155675">
                <a:moveTo>
                  <a:pt x="37069" y="40745"/>
                </a:moveTo>
                <a:lnTo>
                  <a:pt x="25299" y="45959"/>
                </a:lnTo>
                <a:lnTo>
                  <a:pt x="15117" y="54283"/>
                </a:lnTo>
                <a:lnTo>
                  <a:pt x="7112" y="65623"/>
                </a:lnTo>
                <a:lnTo>
                  <a:pt x="1876" y="79886"/>
                </a:lnTo>
                <a:lnTo>
                  <a:pt x="0" y="96978"/>
                </a:lnTo>
                <a:lnTo>
                  <a:pt x="26" y="99505"/>
                </a:lnTo>
                <a:lnTo>
                  <a:pt x="2352" y="116279"/>
                </a:lnTo>
                <a:lnTo>
                  <a:pt x="8000" y="130212"/>
                </a:lnTo>
                <a:lnTo>
                  <a:pt x="16346" y="141212"/>
                </a:lnTo>
                <a:lnTo>
                  <a:pt x="26765" y="149184"/>
                </a:lnTo>
                <a:lnTo>
                  <a:pt x="32234" y="92374"/>
                </a:lnTo>
                <a:lnTo>
                  <a:pt x="37100" y="78258"/>
                </a:lnTo>
                <a:lnTo>
                  <a:pt x="49835" y="38734"/>
                </a:lnTo>
                <a:lnTo>
                  <a:pt x="37069" y="40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3509012" y="13684162"/>
            <a:ext cx="32819" cy="153566"/>
          </a:xfrm>
          <a:custGeom>
            <a:avLst/>
            <a:gdLst/>
            <a:ahLst/>
            <a:cxnLst/>
            <a:rect l="l" t="t" r="r" b="b"/>
            <a:pathLst>
              <a:path w="32819" h="153566">
                <a:moveTo>
                  <a:pt x="843" y="40811"/>
                </a:moveTo>
                <a:lnTo>
                  <a:pt x="843" y="153566"/>
                </a:lnTo>
                <a:lnTo>
                  <a:pt x="32819" y="153566"/>
                </a:lnTo>
                <a:lnTo>
                  <a:pt x="32819" y="40811"/>
                </a:lnTo>
                <a:lnTo>
                  <a:pt x="843" y="40811"/>
                </a:lnTo>
                <a:close/>
              </a:path>
              <a:path w="32819" h="153566">
                <a:moveTo>
                  <a:pt x="0" y="0"/>
                </a:moveTo>
                <a:lnTo>
                  <a:pt x="0" y="28397"/>
                </a:lnTo>
                <a:lnTo>
                  <a:pt x="33662" y="28397"/>
                </a:lnTo>
                <a:lnTo>
                  <a:pt x="3366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3525843" y="13681530"/>
            <a:ext cx="0" cy="156199"/>
          </a:xfrm>
          <a:custGeom>
            <a:avLst/>
            <a:gdLst/>
            <a:ahLst/>
            <a:cxnLst/>
            <a:rect l="l" t="t" r="r" b="b"/>
            <a:pathLst>
              <a:path h="156199">
                <a:moveTo>
                  <a:pt x="0" y="0"/>
                </a:moveTo>
                <a:lnTo>
                  <a:pt x="0" y="156199"/>
                </a:lnTo>
              </a:path>
            </a:pathLst>
          </a:custGeom>
          <a:ln w="336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3571906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3659831" y="13722868"/>
            <a:ext cx="172079" cy="114863"/>
          </a:xfrm>
          <a:custGeom>
            <a:avLst/>
            <a:gdLst/>
            <a:ahLst/>
            <a:cxnLst/>
            <a:rect l="l" t="t" r="r" b="b"/>
            <a:pathLst>
              <a:path w="172079" h="114863">
                <a:moveTo>
                  <a:pt x="51332" y="29034"/>
                </a:moveTo>
                <a:lnTo>
                  <a:pt x="56112" y="29503"/>
                </a:lnTo>
                <a:lnTo>
                  <a:pt x="66451" y="36567"/>
                </a:lnTo>
                <a:lnTo>
                  <a:pt x="70051" y="51960"/>
                </a:lnTo>
                <a:lnTo>
                  <a:pt x="70051" y="114863"/>
                </a:lnTo>
                <a:lnTo>
                  <a:pt x="102028" y="114863"/>
                </a:lnTo>
                <a:lnTo>
                  <a:pt x="102028" y="51960"/>
                </a:lnTo>
                <a:lnTo>
                  <a:pt x="102538" y="45511"/>
                </a:lnTo>
                <a:lnTo>
                  <a:pt x="108851" y="33186"/>
                </a:lnTo>
                <a:lnTo>
                  <a:pt x="121384" y="29034"/>
                </a:lnTo>
                <a:lnTo>
                  <a:pt x="126164" y="29503"/>
                </a:lnTo>
                <a:lnTo>
                  <a:pt x="136503" y="36567"/>
                </a:lnTo>
                <a:lnTo>
                  <a:pt x="140103" y="51960"/>
                </a:lnTo>
                <a:lnTo>
                  <a:pt x="140103" y="114863"/>
                </a:lnTo>
                <a:lnTo>
                  <a:pt x="172079" y="114863"/>
                </a:lnTo>
                <a:lnTo>
                  <a:pt x="172079" y="41448"/>
                </a:lnTo>
                <a:lnTo>
                  <a:pt x="171677" y="33883"/>
                </a:lnTo>
                <a:lnTo>
                  <a:pt x="167763" y="19211"/>
                </a:lnTo>
                <a:lnTo>
                  <a:pt x="159958" y="8606"/>
                </a:lnTo>
                <a:lnTo>
                  <a:pt x="148593" y="2168"/>
                </a:lnTo>
                <a:lnTo>
                  <a:pt x="134004" y="0"/>
                </a:lnTo>
                <a:lnTo>
                  <a:pt x="130682" y="101"/>
                </a:lnTo>
                <a:lnTo>
                  <a:pt x="117867" y="2708"/>
                </a:lnTo>
                <a:lnTo>
                  <a:pt x="106731" y="8695"/>
                </a:lnTo>
                <a:lnTo>
                  <a:pt x="96978" y="17875"/>
                </a:lnTo>
                <a:lnTo>
                  <a:pt x="90218" y="8926"/>
                </a:lnTo>
                <a:lnTo>
                  <a:pt x="79229" y="2302"/>
                </a:lnTo>
                <a:lnTo>
                  <a:pt x="65207" y="0"/>
                </a:lnTo>
                <a:lnTo>
                  <a:pt x="51205" y="2520"/>
                </a:lnTo>
                <a:lnTo>
                  <a:pt x="40332" y="9139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486" y="45511"/>
                </a:lnTo>
                <a:lnTo>
                  <a:pt x="38799" y="33186"/>
                </a:lnTo>
                <a:lnTo>
                  <a:pt x="51332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3854182" y="13722874"/>
            <a:ext cx="110657" cy="117383"/>
          </a:xfrm>
          <a:custGeom>
            <a:avLst/>
            <a:gdLst/>
            <a:ahLst/>
            <a:cxnLst/>
            <a:rect l="l" t="t" r="r" b="b"/>
            <a:pathLst>
              <a:path w="110657" h="117383">
                <a:moveTo>
                  <a:pt x="110657" y="63736"/>
                </a:moveTo>
                <a:lnTo>
                  <a:pt x="110657" y="61216"/>
                </a:lnTo>
                <a:lnTo>
                  <a:pt x="110377" y="54237"/>
                </a:lnTo>
                <a:lnTo>
                  <a:pt x="107935" y="40105"/>
                </a:lnTo>
                <a:lnTo>
                  <a:pt x="102921" y="27230"/>
                </a:lnTo>
                <a:lnTo>
                  <a:pt x="95266" y="16195"/>
                </a:lnTo>
                <a:lnTo>
                  <a:pt x="84899" y="7588"/>
                </a:lnTo>
                <a:lnTo>
                  <a:pt x="71752" y="1994"/>
                </a:lnTo>
                <a:lnTo>
                  <a:pt x="55755" y="0"/>
                </a:lnTo>
                <a:lnTo>
                  <a:pt x="50083" y="269"/>
                </a:lnTo>
                <a:lnTo>
                  <a:pt x="36039" y="3486"/>
                </a:lnTo>
                <a:lnTo>
                  <a:pt x="31348" y="49646"/>
                </a:lnTo>
                <a:lnTo>
                  <a:pt x="34489" y="39505"/>
                </a:lnTo>
                <a:lnTo>
                  <a:pt x="42982" y="29349"/>
                </a:lnTo>
                <a:lnTo>
                  <a:pt x="55755" y="25661"/>
                </a:lnTo>
                <a:lnTo>
                  <a:pt x="64810" y="27367"/>
                </a:lnTo>
                <a:lnTo>
                  <a:pt x="74699" y="35736"/>
                </a:lnTo>
                <a:lnTo>
                  <a:pt x="79524" y="49646"/>
                </a:lnTo>
                <a:lnTo>
                  <a:pt x="110235" y="69630"/>
                </a:lnTo>
                <a:lnTo>
                  <a:pt x="110451" y="66678"/>
                </a:lnTo>
                <a:lnTo>
                  <a:pt x="110657" y="63736"/>
                </a:lnTo>
                <a:close/>
              </a:path>
              <a:path w="110657" h="117383">
                <a:moveTo>
                  <a:pt x="19360" y="103570"/>
                </a:moveTo>
                <a:lnTo>
                  <a:pt x="30712" y="111056"/>
                </a:lnTo>
                <a:lnTo>
                  <a:pt x="44010" y="115754"/>
                </a:lnTo>
                <a:lnTo>
                  <a:pt x="58902" y="117383"/>
                </a:lnTo>
                <a:lnTo>
                  <a:pt x="73117" y="115956"/>
                </a:lnTo>
                <a:lnTo>
                  <a:pt x="85583" y="111789"/>
                </a:lnTo>
                <a:lnTo>
                  <a:pt x="96183" y="105161"/>
                </a:lnTo>
                <a:lnTo>
                  <a:pt x="104979" y="96350"/>
                </a:lnTo>
                <a:lnTo>
                  <a:pt x="86672" y="80141"/>
                </a:lnTo>
                <a:lnTo>
                  <a:pt x="82893" y="83403"/>
                </a:lnTo>
                <a:lnTo>
                  <a:pt x="71790" y="89751"/>
                </a:lnTo>
                <a:lnTo>
                  <a:pt x="59324" y="91712"/>
                </a:lnTo>
                <a:lnTo>
                  <a:pt x="48334" y="89939"/>
                </a:lnTo>
                <a:lnTo>
                  <a:pt x="37741" y="82569"/>
                </a:lnTo>
                <a:lnTo>
                  <a:pt x="31770" y="69630"/>
                </a:lnTo>
                <a:lnTo>
                  <a:pt x="110235" y="69630"/>
                </a:lnTo>
                <a:lnTo>
                  <a:pt x="79524" y="49646"/>
                </a:lnTo>
                <a:lnTo>
                  <a:pt x="31348" y="49646"/>
                </a:lnTo>
                <a:lnTo>
                  <a:pt x="36039" y="3486"/>
                </a:lnTo>
                <a:lnTo>
                  <a:pt x="23871" y="9953"/>
                </a:lnTo>
                <a:lnTo>
                  <a:pt x="13881" y="19190"/>
                </a:lnTo>
                <a:lnTo>
                  <a:pt x="6371" y="30713"/>
                </a:lnTo>
                <a:lnTo>
                  <a:pt x="1643" y="44039"/>
                </a:lnTo>
                <a:lnTo>
                  <a:pt x="0" y="58687"/>
                </a:lnTo>
                <a:lnTo>
                  <a:pt x="0" y="59108"/>
                </a:lnTo>
                <a:lnTo>
                  <a:pt x="476" y="67210"/>
                </a:lnTo>
                <a:lnTo>
                  <a:pt x="3892" y="81365"/>
                </a:lnTo>
                <a:lnTo>
                  <a:pt x="10304" y="93579"/>
                </a:lnTo>
                <a:lnTo>
                  <a:pt x="19360" y="103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055060" y="13690477"/>
            <a:ext cx="116540" cy="147251"/>
          </a:xfrm>
          <a:custGeom>
            <a:avLst/>
            <a:gdLst/>
            <a:ahLst/>
            <a:cxnLst/>
            <a:rect l="l" t="t" r="r" b="b"/>
            <a:pathLst>
              <a:path w="116540" h="147251">
                <a:moveTo>
                  <a:pt x="83730" y="51538"/>
                </a:moveTo>
                <a:lnTo>
                  <a:pt x="83730" y="51960"/>
                </a:lnTo>
                <a:lnTo>
                  <a:pt x="81956" y="60865"/>
                </a:lnTo>
                <a:lnTo>
                  <a:pt x="73251" y="70559"/>
                </a:lnTo>
                <a:lnTo>
                  <a:pt x="58059" y="74258"/>
                </a:lnTo>
                <a:lnTo>
                  <a:pt x="32397" y="74258"/>
                </a:lnTo>
                <a:lnTo>
                  <a:pt x="32397" y="29240"/>
                </a:lnTo>
                <a:lnTo>
                  <a:pt x="0" y="0"/>
                </a:lnTo>
                <a:lnTo>
                  <a:pt x="0" y="147251"/>
                </a:lnTo>
                <a:lnTo>
                  <a:pt x="32397" y="147251"/>
                </a:lnTo>
                <a:lnTo>
                  <a:pt x="32397" y="103077"/>
                </a:lnTo>
                <a:lnTo>
                  <a:pt x="60355" y="103016"/>
                </a:lnTo>
                <a:lnTo>
                  <a:pt x="75438" y="101070"/>
                </a:lnTo>
                <a:lnTo>
                  <a:pt x="88900" y="96415"/>
                </a:lnTo>
                <a:lnTo>
                  <a:pt x="100242" y="89081"/>
                </a:lnTo>
                <a:lnTo>
                  <a:pt x="108963" y="79100"/>
                </a:lnTo>
                <a:lnTo>
                  <a:pt x="114562" y="66504"/>
                </a:lnTo>
                <a:lnTo>
                  <a:pt x="116540" y="51322"/>
                </a:lnTo>
                <a:lnTo>
                  <a:pt x="116540" y="50901"/>
                </a:lnTo>
                <a:lnTo>
                  <a:pt x="114859" y="36905"/>
                </a:lnTo>
                <a:lnTo>
                  <a:pt x="109817" y="24485"/>
                </a:lnTo>
                <a:lnTo>
                  <a:pt x="101620" y="14260"/>
                </a:lnTo>
                <a:lnTo>
                  <a:pt x="90474" y="6554"/>
                </a:lnTo>
                <a:lnTo>
                  <a:pt x="83730" y="51538"/>
                </a:lnTo>
                <a:close/>
              </a:path>
              <a:path w="116540" h="147251">
                <a:moveTo>
                  <a:pt x="32397" y="29240"/>
                </a:moveTo>
                <a:lnTo>
                  <a:pt x="57431" y="29240"/>
                </a:lnTo>
                <a:lnTo>
                  <a:pt x="68887" y="30839"/>
                </a:lnTo>
                <a:lnTo>
                  <a:pt x="79819" y="38288"/>
                </a:lnTo>
                <a:lnTo>
                  <a:pt x="83730" y="51538"/>
                </a:lnTo>
                <a:lnTo>
                  <a:pt x="90474" y="6554"/>
                </a:lnTo>
                <a:lnTo>
                  <a:pt x="76588" y="1692"/>
                </a:lnTo>
                <a:lnTo>
                  <a:pt x="60167" y="0"/>
                </a:lnTo>
                <a:lnTo>
                  <a:pt x="0" y="0"/>
                </a:lnTo>
                <a:lnTo>
                  <a:pt x="32397" y="2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192201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271500" y="13722873"/>
            <a:ext cx="85409" cy="117383"/>
          </a:xfrm>
          <a:custGeom>
            <a:avLst/>
            <a:gdLst/>
            <a:ahLst/>
            <a:cxnLst/>
            <a:rect l="l" t="t" r="r" b="b"/>
            <a:pathLst>
              <a:path w="85409" h="117383">
                <a:moveTo>
                  <a:pt x="55398" y="89280"/>
                </a:moveTo>
                <a:lnTo>
                  <a:pt x="60795" y="117383"/>
                </a:lnTo>
                <a:lnTo>
                  <a:pt x="71198" y="116591"/>
                </a:lnTo>
                <a:lnTo>
                  <a:pt x="85295" y="112724"/>
                </a:lnTo>
                <a:lnTo>
                  <a:pt x="85409" y="77145"/>
                </a:lnTo>
                <a:lnTo>
                  <a:pt x="75583" y="86347"/>
                </a:lnTo>
                <a:lnTo>
                  <a:pt x="61216" y="89829"/>
                </a:lnTo>
                <a:lnTo>
                  <a:pt x="55398" y="89280"/>
                </a:lnTo>
                <a:close/>
              </a:path>
              <a:path w="85409" h="117383">
                <a:moveTo>
                  <a:pt x="55398" y="89280"/>
                </a:moveTo>
                <a:lnTo>
                  <a:pt x="42802" y="83379"/>
                </a:lnTo>
                <a:lnTo>
                  <a:pt x="34529" y="72541"/>
                </a:lnTo>
                <a:lnTo>
                  <a:pt x="31554" y="58687"/>
                </a:lnTo>
                <a:lnTo>
                  <a:pt x="31554" y="58265"/>
                </a:lnTo>
                <a:lnTo>
                  <a:pt x="31889" y="53295"/>
                </a:lnTo>
                <a:lnTo>
                  <a:pt x="36602" y="40240"/>
                </a:lnTo>
                <a:lnTo>
                  <a:pt x="46430" y="31036"/>
                </a:lnTo>
                <a:lnTo>
                  <a:pt x="60795" y="27553"/>
                </a:lnTo>
                <a:lnTo>
                  <a:pt x="66606" y="28101"/>
                </a:lnTo>
                <a:lnTo>
                  <a:pt x="79206" y="34000"/>
                </a:lnTo>
                <a:lnTo>
                  <a:pt x="87481" y="44836"/>
                </a:lnTo>
                <a:lnTo>
                  <a:pt x="90457" y="58687"/>
                </a:lnTo>
                <a:lnTo>
                  <a:pt x="90457" y="59108"/>
                </a:lnTo>
                <a:lnTo>
                  <a:pt x="90122" y="64088"/>
                </a:lnTo>
                <a:lnTo>
                  <a:pt x="85409" y="77145"/>
                </a:lnTo>
                <a:lnTo>
                  <a:pt x="85295" y="112724"/>
                </a:lnTo>
                <a:lnTo>
                  <a:pt x="97598" y="106001"/>
                </a:lnTo>
                <a:lnTo>
                  <a:pt x="107764" y="96830"/>
                </a:lnTo>
                <a:lnTo>
                  <a:pt x="115451" y="85616"/>
                </a:lnTo>
                <a:lnTo>
                  <a:pt x="120314" y="72766"/>
                </a:lnTo>
                <a:lnTo>
                  <a:pt x="122012" y="58687"/>
                </a:lnTo>
                <a:lnTo>
                  <a:pt x="122012" y="58265"/>
                </a:lnTo>
                <a:lnTo>
                  <a:pt x="121324" y="49216"/>
                </a:lnTo>
                <a:lnTo>
                  <a:pt x="117569" y="35836"/>
                </a:lnTo>
                <a:lnTo>
                  <a:pt x="110847" y="23996"/>
                </a:lnTo>
                <a:lnTo>
                  <a:pt x="101505" y="14095"/>
                </a:lnTo>
                <a:lnTo>
                  <a:pt x="89888" y="6529"/>
                </a:lnTo>
                <a:lnTo>
                  <a:pt x="76344" y="1698"/>
                </a:lnTo>
                <a:lnTo>
                  <a:pt x="61216" y="0"/>
                </a:lnTo>
                <a:lnTo>
                  <a:pt x="50823" y="790"/>
                </a:lnTo>
                <a:lnTo>
                  <a:pt x="36726" y="4657"/>
                </a:lnTo>
                <a:lnTo>
                  <a:pt x="24421" y="11379"/>
                </a:lnTo>
                <a:lnTo>
                  <a:pt x="14253" y="20549"/>
                </a:lnTo>
                <a:lnTo>
                  <a:pt x="6563" y="31762"/>
                </a:lnTo>
                <a:lnTo>
                  <a:pt x="1698" y="44610"/>
                </a:lnTo>
                <a:lnTo>
                  <a:pt x="0" y="58687"/>
                </a:lnTo>
                <a:lnTo>
                  <a:pt x="0" y="59108"/>
                </a:lnTo>
                <a:lnTo>
                  <a:pt x="688" y="68164"/>
                </a:lnTo>
                <a:lnTo>
                  <a:pt x="4446" y="81543"/>
                </a:lnTo>
                <a:lnTo>
                  <a:pt x="11170" y="93384"/>
                </a:lnTo>
                <a:lnTo>
                  <a:pt x="20513" y="103286"/>
                </a:lnTo>
                <a:lnTo>
                  <a:pt x="32129" y="110852"/>
                </a:lnTo>
                <a:lnTo>
                  <a:pt x="45672" y="115684"/>
                </a:lnTo>
                <a:lnTo>
                  <a:pt x="60795" y="117383"/>
                </a:lnTo>
                <a:lnTo>
                  <a:pt x="55398" y="8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411588" y="13722872"/>
            <a:ext cx="118433" cy="148938"/>
          </a:xfrm>
          <a:custGeom>
            <a:avLst/>
            <a:gdLst/>
            <a:ahLst/>
            <a:cxnLst/>
            <a:rect l="l" t="t" r="r" b="b"/>
            <a:pathLst>
              <a:path w="118433" h="148938">
                <a:moveTo>
                  <a:pt x="5677" y="137161"/>
                </a:moveTo>
                <a:lnTo>
                  <a:pt x="17228" y="142306"/>
                </a:lnTo>
                <a:lnTo>
                  <a:pt x="29321" y="145939"/>
                </a:lnTo>
                <a:lnTo>
                  <a:pt x="42149" y="148175"/>
                </a:lnTo>
                <a:lnTo>
                  <a:pt x="55539" y="148938"/>
                </a:lnTo>
                <a:lnTo>
                  <a:pt x="70961" y="148042"/>
                </a:lnTo>
                <a:lnTo>
                  <a:pt x="84139" y="145299"/>
                </a:lnTo>
                <a:lnTo>
                  <a:pt x="95195" y="140588"/>
                </a:lnTo>
                <a:lnTo>
                  <a:pt x="104126" y="133788"/>
                </a:lnTo>
                <a:lnTo>
                  <a:pt x="108857" y="128066"/>
                </a:lnTo>
                <a:lnTo>
                  <a:pt x="114161" y="117571"/>
                </a:lnTo>
                <a:lnTo>
                  <a:pt x="117361" y="104693"/>
                </a:lnTo>
                <a:lnTo>
                  <a:pt x="118433" y="89408"/>
                </a:lnTo>
                <a:lnTo>
                  <a:pt x="118433" y="2108"/>
                </a:lnTo>
                <a:lnTo>
                  <a:pt x="86466" y="2108"/>
                </a:lnTo>
                <a:lnTo>
                  <a:pt x="86466" y="16836"/>
                </a:lnTo>
                <a:lnTo>
                  <a:pt x="85159" y="15432"/>
                </a:lnTo>
                <a:lnTo>
                  <a:pt x="76026" y="7526"/>
                </a:lnTo>
                <a:lnTo>
                  <a:pt x="64675" y="2048"/>
                </a:lnTo>
                <a:lnTo>
                  <a:pt x="50067" y="0"/>
                </a:lnTo>
                <a:lnTo>
                  <a:pt x="40451" y="885"/>
                </a:lnTo>
                <a:lnTo>
                  <a:pt x="31976" y="52587"/>
                </a:lnTo>
                <a:lnTo>
                  <a:pt x="35493" y="39194"/>
                </a:lnTo>
                <a:lnTo>
                  <a:pt x="45214" y="29909"/>
                </a:lnTo>
                <a:lnTo>
                  <a:pt x="59324" y="26504"/>
                </a:lnTo>
                <a:lnTo>
                  <a:pt x="73281" y="29802"/>
                </a:lnTo>
                <a:lnTo>
                  <a:pt x="83163" y="38956"/>
                </a:lnTo>
                <a:lnTo>
                  <a:pt x="86878" y="52587"/>
                </a:lnTo>
                <a:lnTo>
                  <a:pt x="86878" y="53009"/>
                </a:lnTo>
                <a:lnTo>
                  <a:pt x="83251" y="66499"/>
                </a:lnTo>
                <a:lnTo>
                  <a:pt x="73435" y="75715"/>
                </a:lnTo>
                <a:lnTo>
                  <a:pt x="59324" y="79092"/>
                </a:lnTo>
                <a:lnTo>
                  <a:pt x="45512" y="75894"/>
                </a:lnTo>
                <a:lnTo>
                  <a:pt x="35663" y="66786"/>
                </a:lnTo>
                <a:lnTo>
                  <a:pt x="36614" y="103866"/>
                </a:lnTo>
                <a:lnTo>
                  <a:pt x="50067" y="105597"/>
                </a:lnTo>
                <a:lnTo>
                  <a:pt x="53700" y="105486"/>
                </a:lnTo>
                <a:lnTo>
                  <a:pt x="66977" y="102697"/>
                </a:lnTo>
                <a:lnTo>
                  <a:pt x="77690" y="96486"/>
                </a:lnTo>
                <a:lnTo>
                  <a:pt x="86878" y="87299"/>
                </a:lnTo>
                <a:lnTo>
                  <a:pt x="86878" y="92771"/>
                </a:lnTo>
                <a:lnTo>
                  <a:pt x="86237" y="100864"/>
                </a:lnTo>
                <a:lnTo>
                  <a:pt x="81087" y="113351"/>
                </a:lnTo>
                <a:lnTo>
                  <a:pt x="70632" y="120930"/>
                </a:lnTo>
                <a:lnTo>
                  <a:pt x="54696" y="123482"/>
                </a:lnTo>
                <a:lnTo>
                  <a:pt x="53168" y="123469"/>
                </a:lnTo>
                <a:lnTo>
                  <a:pt x="39859" y="122089"/>
                </a:lnTo>
                <a:lnTo>
                  <a:pt x="27901" y="118588"/>
                </a:lnTo>
                <a:lnTo>
                  <a:pt x="16610" y="113177"/>
                </a:lnTo>
                <a:lnTo>
                  <a:pt x="5677" y="137161"/>
                </a:lnTo>
                <a:close/>
              </a:path>
              <a:path w="118433" h="148938">
                <a:moveTo>
                  <a:pt x="1080" y="64914"/>
                </a:moveTo>
                <a:lnTo>
                  <a:pt x="5858" y="79146"/>
                </a:lnTo>
                <a:lnTo>
                  <a:pt x="13827" y="90485"/>
                </a:lnTo>
                <a:lnTo>
                  <a:pt x="24306" y="98777"/>
                </a:lnTo>
                <a:lnTo>
                  <a:pt x="36614" y="103866"/>
                </a:lnTo>
                <a:lnTo>
                  <a:pt x="35663" y="66786"/>
                </a:lnTo>
                <a:lnTo>
                  <a:pt x="31976" y="53009"/>
                </a:lnTo>
                <a:lnTo>
                  <a:pt x="31976" y="52587"/>
                </a:lnTo>
                <a:lnTo>
                  <a:pt x="40451" y="885"/>
                </a:lnTo>
                <a:lnTo>
                  <a:pt x="27815" y="5009"/>
                </a:lnTo>
                <a:lnTo>
                  <a:pt x="16729" y="12375"/>
                </a:lnTo>
                <a:lnTo>
                  <a:pt x="7917" y="22850"/>
                </a:lnTo>
                <a:lnTo>
                  <a:pt x="2099" y="36299"/>
                </a:lnTo>
                <a:lnTo>
                  <a:pt x="0" y="52587"/>
                </a:lnTo>
                <a:lnTo>
                  <a:pt x="0" y="53009"/>
                </a:lnTo>
                <a:lnTo>
                  <a:pt x="1080" y="6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558617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4634552" y="13723715"/>
            <a:ext cx="103704" cy="116128"/>
          </a:xfrm>
          <a:custGeom>
            <a:avLst/>
            <a:gdLst/>
            <a:ahLst/>
            <a:cxnLst/>
            <a:rect l="l" t="t" r="r" b="b"/>
            <a:pathLst>
              <a:path w="103704" h="116128">
                <a:moveTo>
                  <a:pt x="0" y="81200"/>
                </a:moveTo>
                <a:lnTo>
                  <a:pt x="3428" y="97195"/>
                </a:lnTo>
                <a:lnTo>
                  <a:pt x="11813" y="107589"/>
                </a:lnTo>
                <a:lnTo>
                  <a:pt x="23973" y="113962"/>
                </a:lnTo>
                <a:lnTo>
                  <a:pt x="38703" y="116128"/>
                </a:lnTo>
                <a:lnTo>
                  <a:pt x="51954" y="114542"/>
                </a:lnTo>
                <a:lnTo>
                  <a:pt x="63644" y="109556"/>
                </a:lnTo>
                <a:lnTo>
                  <a:pt x="72787" y="101822"/>
                </a:lnTo>
                <a:lnTo>
                  <a:pt x="72787" y="114020"/>
                </a:lnTo>
                <a:lnTo>
                  <a:pt x="103704" y="114020"/>
                </a:lnTo>
                <a:lnTo>
                  <a:pt x="103704" y="48596"/>
                </a:lnTo>
                <a:lnTo>
                  <a:pt x="102427" y="34483"/>
                </a:lnTo>
                <a:lnTo>
                  <a:pt x="98424" y="22351"/>
                </a:lnTo>
                <a:lnTo>
                  <a:pt x="91506" y="12619"/>
                </a:lnTo>
                <a:lnTo>
                  <a:pt x="80834" y="5241"/>
                </a:lnTo>
                <a:lnTo>
                  <a:pt x="68569" y="1349"/>
                </a:lnTo>
                <a:lnTo>
                  <a:pt x="53431" y="0"/>
                </a:lnTo>
                <a:lnTo>
                  <a:pt x="45403" y="226"/>
                </a:lnTo>
                <a:lnTo>
                  <a:pt x="31953" y="1860"/>
                </a:lnTo>
                <a:lnTo>
                  <a:pt x="20372" y="4877"/>
                </a:lnTo>
                <a:lnTo>
                  <a:pt x="9678" y="9050"/>
                </a:lnTo>
                <a:lnTo>
                  <a:pt x="17669" y="33447"/>
                </a:lnTo>
                <a:lnTo>
                  <a:pt x="23675" y="31365"/>
                </a:lnTo>
                <a:lnTo>
                  <a:pt x="35532" y="28406"/>
                </a:lnTo>
                <a:lnTo>
                  <a:pt x="48802" y="27348"/>
                </a:lnTo>
                <a:lnTo>
                  <a:pt x="57489" y="28226"/>
                </a:lnTo>
                <a:lnTo>
                  <a:pt x="69091" y="34991"/>
                </a:lnTo>
                <a:lnTo>
                  <a:pt x="72993" y="47959"/>
                </a:lnTo>
                <a:lnTo>
                  <a:pt x="72993" y="49861"/>
                </a:lnTo>
                <a:lnTo>
                  <a:pt x="70797" y="49132"/>
                </a:lnTo>
                <a:lnTo>
                  <a:pt x="60795" y="64364"/>
                </a:lnTo>
                <a:lnTo>
                  <a:pt x="67943" y="66051"/>
                </a:lnTo>
                <a:lnTo>
                  <a:pt x="73415" y="68580"/>
                </a:lnTo>
                <a:lnTo>
                  <a:pt x="73415" y="74258"/>
                </a:lnTo>
                <a:lnTo>
                  <a:pt x="72200" y="80874"/>
                </a:lnTo>
                <a:lnTo>
                  <a:pt x="63585" y="90440"/>
                </a:lnTo>
                <a:lnTo>
                  <a:pt x="48381" y="94036"/>
                </a:lnTo>
                <a:lnTo>
                  <a:pt x="38075" y="94036"/>
                </a:lnTo>
                <a:lnTo>
                  <a:pt x="30927" y="88986"/>
                </a:lnTo>
                <a:lnTo>
                  <a:pt x="31017" y="78170"/>
                </a:lnTo>
                <a:lnTo>
                  <a:pt x="35927" y="45746"/>
                </a:lnTo>
                <a:lnTo>
                  <a:pt x="21225" y="49299"/>
                </a:lnTo>
                <a:lnTo>
                  <a:pt x="9885" y="56314"/>
                </a:lnTo>
                <a:lnTo>
                  <a:pt x="2584" y="66908"/>
                </a:lnTo>
                <a:lnTo>
                  <a:pt x="0" y="81200"/>
                </a:lnTo>
                <a:close/>
              </a:path>
              <a:path w="103704" h="116128">
                <a:moveTo>
                  <a:pt x="35927" y="45746"/>
                </a:moveTo>
                <a:lnTo>
                  <a:pt x="31017" y="78170"/>
                </a:lnTo>
                <a:lnTo>
                  <a:pt x="37542" y="67906"/>
                </a:lnTo>
                <a:lnTo>
                  <a:pt x="53009" y="64364"/>
                </a:lnTo>
                <a:lnTo>
                  <a:pt x="60795" y="64364"/>
                </a:lnTo>
                <a:lnTo>
                  <a:pt x="70797" y="49132"/>
                </a:lnTo>
                <a:lnTo>
                  <a:pt x="59241" y="46298"/>
                </a:lnTo>
                <a:lnTo>
                  <a:pt x="45429" y="45223"/>
                </a:lnTo>
                <a:lnTo>
                  <a:pt x="35927" y="45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765805" y="13722868"/>
            <a:ext cx="172079" cy="114863"/>
          </a:xfrm>
          <a:custGeom>
            <a:avLst/>
            <a:gdLst/>
            <a:ahLst/>
            <a:cxnLst/>
            <a:rect l="l" t="t" r="r" b="b"/>
            <a:pathLst>
              <a:path w="172079" h="114863">
                <a:moveTo>
                  <a:pt x="51332" y="29034"/>
                </a:moveTo>
                <a:lnTo>
                  <a:pt x="56112" y="29503"/>
                </a:lnTo>
                <a:lnTo>
                  <a:pt x="66451" y="36567"/>
                </a:lnTo>
                <a:lnTo>
                  <a:pt x="70051" y="51960"/>
                </a:lnTo>
                <a:lnTo>
                  <a:pt x="70051" y="114863"/>
                </a:lnTo>
                <a:lnTo>
                  <a:pt x="102028" y="114863"/>
                </a:lnTo>
                <a:lnTo>
                  <a:pt x="102028" y="51960"/>
                </a:lnTo>
                <a:lnTo>
                  <a:pt x="102538" y="45511"/>
                </a:lnTo>
                <a:lnTo>
                  <a:pt x="108851" y="33186"/>
                </a:lnTo>
                <a:lnTo>
                  <a:pt x="121384" y="29034"/>
                </a:lnTo>
                <a:lnTo>
                  <a:pt x="126164" y="29503"/>
                </a:lnTo>
                <a:lnTo>
                  <a:pt x="136503" y="36567"/>
                </a:lnTo>
                <a:lnTo>
                  <a:pt x="140103" y="51960"/>
                </a:lnTo>
                <a:lnTo>
                  <a:pt x="140103" y="114863"/>
                </a:lnTo>
                <a:lnTo>
                  <a:pt x="172079" y="114863"/>
                </a:lnTo>
                <a:lnTo>
                  <a:pt x="172079" y="41448"/>
                </a:lnTo>
                <a:lnTo>
                  <a:pt x="171677" y="33883"/>
                </a:lnTo>
                <a:lnTo>
                  <a:pt x="167763" y="19211"/>
                </a:lnTo>
                <a:lnTo>
                  <a:pt x="159958" y="8606"/>
                </a:lnTo>
                <a:lnTo>
                  <a:pt x="148593" y="2168"/>
                </a:lnTo>
                <a:lnTo>
                  <a:pt x="134004" y="0"/>
                </a:lnTo>
                <a:lnTo>
                  <a:pt x="130682" y="101"/>
                </a:lnTo>
                <a:lnTo>
                  <a:pt x="117867" y="2708"/>
                </a:lnTo>
                <a:lnTo>
                  <a:pt x="106731" y="8695"/>
                </a:lnTo>
                <a:lnTo>
                  <a:pt x="96978" y="17875"/>
                </a:lnTo>
                <a:lnTo>
                  <a:pt x="90218" y="8926"/>
                </a:lnTo>
                <a:lnTo>
                  <a:pt x="79229" y="2302"/>
                </a:lnTo>
                <a:lnTo>
                  <a:pt x="65207" y="0"/>
                </a:lnTo>
                <a:lnTo>
                  <a:pt x="51205" y="2520"/>
                </a:lnTo>
                <a:lnTo>
                  <a:pt x="40332" y="9139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486" y="45511"/>
                </a:lnTo>
                <a:lnTo>
                  <a:pt x="38799" y="33186"/>
                </a:lnTo>
                <a:lnTo>
                  <a:pt x="51332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4983085" y="13724974"/>
            <a:ext cx="0" cy="112755"/>
          </a:xfrm>
          <a:custGeom>
            <a:avLst/>
            <a:gdLst/>
            <a:ahLst/>
            <a:cxnLst/>
            <a:rect l="l" t="t" r="r" b="b"/>
            <a:pathLst>
              <a:path h="112755">
                <a:moveTo>
                  <a:pt x="0" y="0"/>
                </a:moveTo>
                <a:lnTo>
                  <a:pt x="0" y="112755"/>
                </a:lnTo>
              </a:path>
            </a:pathLst>
          </a:custGeom>
          <a:ln w="332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085028" y="14038618"/>
            <a:ext cx="18307" cy="179228"/>
          </a:xfrm>
          <a:custGeom>
            <a:avLst/>
            <a:gdLst/>
            <a:ahLst/>
            <a:cxnLst/>
            <a:rect l="l" t="t" r="r" b="b"/>
            <a:pathLst>
              <a:path w="18307" h="179228">
                <a:moveTo>
                  <a:pt x="1686" y="31966"/>
                </a:moveTo>
                <a:lnTo>
                  <a:pt x="1686" y="179228"/>
                </a:lnTo>
                <a:lnTo>
                  <a:pt x="18307" y="179228"/>
                </a:lnTo>
                <a:lnTo>
                  <a:pt x="18307" y="31966"/>
                </a:lnTo>
                <a:lnTo>
                  <a:pt x="1686" y="31966"/>
                </a:lnTo>
                <a:close/>
              </a:path>
              <a:path w="1830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095128" y="14037986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143717" y="14064278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251827" y="14076267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9" y="133659"/>
                </a:moveTo>
                <a:lnTo>
                  <a:pt x="31855" y="141143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26" y="128746"/>
                </a:lnTo>
                <a:lnTo>
                  <a:pt x="36272" y="124560"/>
                </a:lnTo>
                <a:lnTo>
                  <a:pt x="31348" y="110657"/>
                </a:lnTo>
                <a:lnTo>
                  <a:pt x="3134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48" y="32819"/>
                </a:lnTo>
                <a:lnTo>
                  <a:pt x="31348" y="0"/>
                </a:lnTo>
                <a:lnTo>
                  <a:pt x="15149" y="0"/>
                </a:lnTo>
                <a:lnTo>
                  <a:pt x="1514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49" y="47126"/>
                </a:lnTo>
                <a:lnTo>
                  <a:pt x="15149" y="112755"/>
                </a:lnTo>
                <a:lnTo>
                  <a:pt x="15733" y="120300"/>
                </a:lnTo>
                <a:lnTo>
                  <a:pt x="21359" y="13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346692" y="1406742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355949" y="14067114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392546" y="14107188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11" y="99047"/>
                </a:lnTo>
                <a:lnTo>
                  <a:pt x="31719" y="97107"/>
                </a:lnTo>
                <a:lnTo>
                  <a:pt x="19723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2"/>
                </a:lnTo>
                <a:lnTo>
                  <a:pt x="74238" y="59974"/>
                </a:lnTo>
                <a:lnTo>
                  <a:pt x="62407" y="53265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498142" y="14107403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17611" y="14076267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9" y="133659"/>
                </a:moveTo>
                <a:lnTo>
                  <a:pt x="31855" y="141143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26" y="128746"/>
                </a:lnTo>
                <a:lnTo>
                  <a:pt x="36272" y="124560"/>
                </a:lnTo>
                <a:lnTo>
                  <a:pt x="31348" y="110657"/>
                </a:lnTo>
                <a:lnTo>
                  <a:pt x="3134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48" y="32819"/>
                </a:lnTo>
                <a:lnTo>
                  <a:pt x="31348" y="0"/>
                </a:lnTo>
                <a:lnTo>
                  <a:pt x="15149" y="0"/>
                </a:lnTo>
                <a:lnTo>
                  <a:pt x="1514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49" y="47126"/>
                </a:lnTo>
                <a:lnTo>
                  <a:pt x="15149" y="112755"/>
                </a:lnTo>
                <a:lnTo>
                  <a:pt x="15733" y="120300"/>
                </a:lnTo>
                <a:lnTo>
                  <a:pt x="21359" y="13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777890" y="14070590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8" y="147140"/>
                </a:lnTo>
                <a:lnTo>
                  <a:pt x="86573" y="144733"/>
                </a:lnTo>
                <a:lnTo>
                  <a:pt x="100061" y="139333"/>
                </a:lnTo>
                <a:lnTo>
                  <a:pt x="110220" y="131130"/>
                </a:lnTo>
                <a:lnTo>
                  <a:pt x="116625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920295" y="14072693"/>
            <a:ext cx="91389" cy="147683"/>
          </a:xfrm>
          <a:custGeom>
            <a:avLst/>
            <a:gdLst/>
            <a:ahLst/>
            <a:cxnLst/>
            <a:rect l="l" t="t" r="r" b="b"/>
            <a:pathLst>
              <a:path w="91389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89" h="147683">
                <a:moveTo>
                  <a:pt x="35476" y="126938"/>
                </a:moveTo>
                <a:lnTo>
                  <a:pt x="25478" y="117676"/>
                </a:lnTo>
                <a:lnTo>
                  <a:pt x="18954" y="105356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2" y="82237"/>
                </a:lnTo>
                <a:lnTo>
                  <a:pt x="21944" y="68886"/>
                </a:lnTo>
                <a:lnTo>
                  <a:pt x="30362" y="58144"/>
                </a:lnTo>
                <a:lnTo>
                  <a:pt x="42025" y="50984"/>
                </a:lnTo>
                <a:lnTo>
                  <a:pt x="56372" y="48381"/>
                </a:lnTo>
                <a:lnTo>
                  <a:pt x="65246" y="49371"/>
                </a:lnTo>
                <a:lnTo>
                  <a:pt x="77942" y="54785"/>
                </a:lnTo>
                <a:lnTo>
                  <a:pt x="87915" y="64116"/>
                </a:lnTo>
                <a:lnTo>
                  <a:pt x="94436" y="76451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1" y="99513"/>
                </a:lnTo>
                <a:lnTo>
                  <a:pt x="91389" y="112816"/>
                </a:lnTo>
                <a:lnTo>
                  <a:pt x="88381" y="138114"/>
                </a:lnTo>
                <a:lnTo>
                  <a:pt x="98769" y="129112"/>
                </a:lnTo>
                <a:lnTo>
                  <a:pt x="106643" y="117902"/>
                </a:lnTo>
                <a:lnTo>
                  <a:pt x="111637" y="104988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1"/>
                </a:lnTo>
                <a:lnTo>
                  <a:pt x="110492" y="72382"/>
                </a:lnTo>
                <a:lnTo>
                  <a:pt x="104592" y="59920"/>
                </a:lnTo>
                <a:lnTo>
                  <a:pt x="95902" y="49363"/>
                </a:lnTo>
                <a:lnTo>
                  <a:pt x="84793" y="41206"/>
                </a:lnTo>
                <a:lnTo>
                  <a:pt x="71634" y="35947"/>
                </a:lnTo>
                <a:lnTo>
                  <a:pt x="56794" y="34084"/>
                </a:lnTo>
                <a:lnTo>
                  <a:pt x="51816" y="34287"/>
                </a:lnTo>
                <a:lnTo>
                  <a:pt x="37478" y="37318"/>
                </a:lnTo>
                <a:lnTo>
                  <a:pt x="24943" y="43589"/>
                </a:lnTo>
                <a:lnTo>
                  <a:pt x="14569" y="52589"/>
                </a:lnTo>
                <a:lnTo>
                  <a:pt x="6714" y="63809"/>
                </a:lnTo>
                <a:lnTo>
                  <a:pt x="1738" y="76742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76" y="126938"/>
                </a:lnTo>
                <a:close/>
              </a:path>
              <a:path w="91389" h="147683">
                <a:moveTo>
                  <a:pt x="35476" y="126938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0"/>
                </a:lnTo>
                <a:lnTo>
                  <a:pt x="88381" y="138114"/>
                </a:lnTo>
                <a:lnTo>
                  <a:pt x="91389" y="112816"/>
                </a:lnTo>
                <a:lnTo>
                  <a:pt x="82901" y="123489"/>
                </a:lnTo>
                <a:lnTo>
                  <a:pt x="71173" y="130585"/>
                </a:lnTo>
                <a:lnTo>
                  <a:pt x="56794" y="133161"/>
                </a:lnTo>
                <a:lnTo>
                  <a:pt x="48230" y="132247"/>
                </a:lnTo>
                <a:lnTo>
                  <a:pt x="35476" y="126938"/>
                </a:lnTo>
                <a:close/>
              </a:path>
              <a:path w="91389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985925" y="1408268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949114" y="1408268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072479" y="14064280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116546" y="14072693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5"/>
                </a:lnTo>
                <a:lnTo>
                  <a:pt x="61023" y="143233"/>
                </a:lnTo>
                <a:lnTo>
                  <a:pt x="71246" y="135892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3" y="109636"/>
                </a:lnTo>
                <a:lnTo>
                  <a:pt x="70833" y="121930"/>
                </a:lnTo>
                <a:lnTo>
                  <a:pt x="60082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172919" y="1408268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136109" y="1408268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247799" y="14106780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3" y="15148"/>
                </a:lnTo>
                <a:lnTo>
                  <a:pt x="64014" y="20424"/>
                </a:lnTo>
                <a:lnTo>
                  <a:pt x="71748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446145" y="14072693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7" y="147124"/>
                </a:lnTo>
                <a:lnTo>
                  <a:pt x="61035" y="143231"/>
                </a:lnTo>
                <a:lnTo>
                  <a:pt x="71258" y="135890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72" y="0"/>
                </a:moveTo>
                <a:lnTo>
                  <a:pt x="19572" y="19983"/>
                </a:lnTo>
                <a:lnTo>
                  <a:pt x="38300" y="19983"/>
                </a:lnTo>
                <a:lnTo>
                  <a:pt x="38300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502527" y="1408268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465717" y="1408268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085241" y="14350453"/>
            <a:ext cx="140946" cy="147261"/>
          </a:xfrm>
          <a:custGeom>
            <a:avLst/>
            <a:gdLst/>
            <a:ahLst/>
            <a:cxnLst/>
            <a:rect l="l" t="t" r="r" b="b"/>
            <a:pathLst>
              <a:path w="140946" h="147261">
                <a:moveTo>
                  <a:pt x="0" y="147261"/>
                </a:moveTo>
                <a:lnTo>
                  <a:pt x="16198" y="147261"/>
                </a:lnTo>
                <a:lnTo>
                  <a:pt x="16198" y="28191"/>
                </a:lnTo>
                <a:lnTo>
                  <a:pt x="69845" y="106862"/>
                </a:lnTo>
                <a:lnTo>
                  <a:pt x="70679" y="106862"/>
                </a:lnTo>
                <a:lnTo>
                  <a:pt x="124326" y="27985"/>
                </a:lnTo>
                <a:lnTo>
                  <a:pt x="124326" y="147261"/>
                </a:lnTo>
                <a:lnTo>
                  <a:pt x="140946" y="147261"/>
                </a:lnTo>
                <a:lnTo>
                  <a:pt x="140946" y="0"/>
                </a:lnTo>
                <a:lnTo>
                  <a:pt x="124120" y="0"/>
                </a:lnTo>
                <a:lnTo>
                  <a:pt x="70473" y="80357"/>
                </a:lnTo>
                <a:lnTo>
                  <a:pt x="16826" y="0"/>
                </a:lnTo>
                <a:lnTo>
                  <a:pt x="0" y="0"/>
                </a:lnTo>
                <a:lnTo>
                  <a:pt x="0" y="147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256883" y="14387267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396437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442611" y="1434729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451868" y="14346978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486572" y="14388950"/>
            <a:ext cx="109598" cy="143055"/>
          </a:xfrm>
          <a:custGeom>
            <a:avLst/>
            <a:gdLst/>
            <a:ahLst/>
            <a:cxnLst/>
            <a:rect l="l" t="t" r="r" b="b"/>
            <a:pathLst>
              <a:path w="109598" h="143055">
                <a:moveTo>
                  <a:pt x="10099" y="124747"/>
                </a:moveTo>
                <a:lnTo>
                  <a:pt x="4628" y="137583"/>
                </a:lnTo>
                <a:lnTo>
                  <a:pt x="11982" y="141152"/>
                </a:lnTo>
                <a:lnTo>
                  <a:pt x="18719" y="143055"/>
                </a:lnTo>
                <a:lnTo>
                  <a:pt x="27769" y="143055"/>
                </a:lnTo>
                <a:lnTo>
                  <a:pt x="36828" y="142049"/>
                </a:lnTo>
                <a:lnTo>
                  <a:pt x="47298" y="137121"/>
                </a:lnTo>
                <a:lnTo>
                  <a:pt x="56162" y="127449"/>
                </a:lnTo>
                <a:lnTo>
                  <a:pt x="63952" y="112333"/>
                </a:lnTo>
                <a:lnTo>
                  <a:pt x="109598" y="0"/>
                </a:lnTo>
                <a:lnTo>
                  <a:pt x="92349" y="0"/>
                </a:lnTo>
                <a:lnTo>
                  <a:pt x="57431" y="90673"/>
                </a:lnTo>
                <a:lnTo>
                  <a:pt x="17885" y="0"/>
                </a:lnTo>
                <a:lnTo>
                  <a:pt x="0" y="0"/>
                </a:lnTo>
                <a:lnTo>
                  <a:pt x="49430" y="108342"/>
                </a:lnTo>
                <a:lnTo>
                  <a:pt x="46323" y="114931"/>
                </a:lnTo>
                <a:lnTo>
                  <a:pt x="37733" y="125684"/>
                </a:lnTo>
                <a:lnTo>
                  <a:pt x="27132" y="128748"/>
                </a:lnTo>
                <a:lnTo>
                  <a:pt x="20189" y="128748"/>
                </a:lnTo>
                <a:lnTo>
                  <a:pt x="15355" y="127483"/>
                </a:lnTo>
                <a:lnTo>
                  <a:pt x="10099" y="124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608786" y="14386640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7" y="74987"/>
                </a:lnTo>
                <a:lnTo>
                  <a:pt x="8305" y="88076"/>
                </a:lnTo>
                <a:lnTo>
                  <a:pt x="16831" y="98786"/>
                </a:lnTo>
                <a:lnTo>
                  <a:pt x="27653" y="106812"/>
                </a:lnTo>
                <a:lnTo>
                  <a:pt x="40294" y="111851"/>
                </a:lnTo>
                <a:lnTo>
                  <a:pt x="54274" y="113598"/>
                </a:lnTo>
                <a:lnTo>
                  <a:pt x="67183" y="112388"/>
                </a:lnTo>
                <a:lnTo>
                  <a:pt x="79603" y="108307"/>
                </a:lnTo>
                <a:lnTo>
                  <a:pt x="90060" y="101764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805867" y="14350454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948271" y="14352557"/>
            <a:ext cx="91389" cy="147683"/>
          </a:xfrm>
          <a:custGeom>
            <a:avLst/>
            <a:gdLst/>
            <a:ahLst/>
            <a:cxnLst/>
            <a:rect l="l" t="t" r="r" b="b"/>
            <a:pathLst>
              <a:path w="91389" h="147683">
                <a:moveTo>
                  <a:pt x="28818" y="0"/>
                </a:moveTo>
                <a:lnTo>
                  <a:pt x="28818" y="19983"/>
                </a:lnTo>
                <a:lnTo>
                  <a:pt x="47537" y="19983"/>
                </a:lnTo>
                <a:lnTo>
                  <a:pt x="47537" y="0"/>
                </a:lnTo>
                <a:lnTo>
                  <a:pt x="28818" y="0"/>
                </a:lnTo>
                <a:close/>
              </a:path>
              <a:path w="91389" h="147683">
                <a:moveTo>
                  <a:pt x="35476" y="126938"/>
                </a:moveTo>
                <a:lnTo>
                  <a:pt x="25478" y="117676"/>
                </a:lnTo>
                <a:lnTo>
                  <a:pt x="18954" y="105356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2" y="82237"/>
                </a:lnTo>
                <a:lnTo>
                  <a:pt x="21944" y="68886"/>
                </a:lnTo>
                <a:lnTo>
                  <a:pt x="30362" y="58144"/>
                </a:lnTo>
                <a:lnTo>
                  <a:pt x="42025" y="50984"/>
                </a:lnTo>
                <a:lnTo>
                  <a:pt x="56372" y="48381"/>
                </a:lnTo>
                <a:lnTo>
                  <a:pt x="65246" y="49371"/>
                </a:lnTo>
                <a:lnTo>
                  <a:pt x="77942" y="54785"/>
                </a:lnTo>
                <a:lnTo>
                  <a:pt x="87915" y="64116"/>
                </a:lnTo>
                <a:lnTo>
                  <a:pt x="94436" y="76451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1" y="99513"/>
                </a:lnTo>
                <a:lnTo>
                  <a:pt x="91389" y="112816"/>
                </a:lnTo>
                <a:lnTo>
                  <a:pt x="88381" y="138114"/>
                </a:lnTo>
                <a:lnTo>
                  <a:pt x="98769" y="129112"/>
                </a:lnTo>
                <a:lnTo>
                  <a:pt x="106643" y="117902"/>
                </a:lnTo>
                <a:lnTo>
                  <a:pt x="111637" y="104988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1"/>
                </a:lnTo>
                <a:lnTo>
                  <a:pt x="110492" y="72382"/>
                </a:lnTo>
                <a:lnTo>
                  <a:pt x="104592" y="59920"/>
                </a:lnTo>
                <a:lnTo>
                  <a:pt x="95902" y="49363"/>
                </a:lnTo>
                <a:lnTo>
                  <a:pt x="84793" y="41206"/>
                </a:lnTo>
                <a:lnTo>
                  <a:pt x="71634" y="35947"/>
                </a:lnTo>
                <a:lnTo>
                  <a:pt x="56794" y="34084"/>
                </a:lnTo>
                <a:lnTo>
                  <a:pt x="51817" y="34287"/>
                </a:lnTo>
                <a:lnTo>
                  <a:pt x="37482" y="37318"/>
                </a:lnTo>
                <a:lnTo>
                  <a:pt x="24947" y="43589"/>
                </a:lnTo>
                <a:lnTo>
                  <a:pt x="14572" y="52589"/>
                </a:lnTo>
                <a:lnTo>
                  <a:pt x="6716" y="63809"/>
                </a:lnTo>
                <a:lnTo>
                  <a:pt x="1739" y="76742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76" y="126938"/>
                </a:lnTo>
                <a:close/>
              </a:path>
              <a:path w="91389" h="147683">
                <a:moveTo>
                  <a:pt x="35476" y="126938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0"/>
                </a:lnTo>
                <a:lnTo>
                  <a:pt x="88381" y="138114"/>
                </a:lnTo>
                <a:lnTo>
                  <a:pt x="91389" y="112816"/>
                </a:lnTo>
                <a:lnTo>
                  <a:pt x="82901" y="123489"/>
                </a:lnTo>
                <a:lnTo>
                  <a:pt x="71173" y="130585"/>
                </a:lnTo>
                <a:lnTo>
                  <a:pt x="56794" y="133161"/>
                </a:lnTo>
                <a:lnTo>
                  <a:pt x="48230" y="132247"/>
                </a:lnTo>
                <a:lnTo>
                  <a:pt x="35476" y="126938"/>
                </a:lnTo>
                <a:close/>
              </a:path>
              <a:path w="91389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013900" y="1436254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977090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100455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144522" y="14352557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5"/>
                </a:lnTo>
                <a:lnTo>
                  <a:pt x="61023" y="143233"/>
                </a:lnTo>
                <a:lnTo>
                  <a:pt x="71246" y="135892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3" y="109636"/>
                </a:lnTo>
                <a:lnTo>
                  <a:pt x="70833" y="121930"/>
                </a:lnTo>
                <a:lnTo>
                  <a:pt x="60082" y="129901"/>
                </a:lnTo>
                <a:lnTo>
                  <a:pt x="46273" y="132739"/>
                </a:lnTo>
                <a:lnTo>
                  <a:pt x="38524" y="131969"/>
                </a:lnTo>
                <a:lnTo>
                  <a:pt x="26374" y="126161"/>
                </a:lnTo>
                <a:lnTo>
                  <a:pt x="18806" y="115246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200895" y="1436254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164084" y="1436254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275775" y="14386643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27" y="15147"/>
                </a:lnTo>
                <a:lnTo>
                  <a:pt x="64008" y="20422"/>
                </a:lnTo>
                <a:lnTo>
                  <a:pt x="71740" y="31263"/>
                </a:lnTo>
                <a:lnTo>
                  <a:pt x="74464" y="47106"/>
                </a:lnTo>
                <a:lnTo>
                  <a:pt x="7446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474120" y="14352557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7" y="147124"/>
                </a:lnTo>
                <a:lnTo>
                  <a:pt x="61035" y="143231"/>
                </a:lnTo>
                <a:lnTo>
                  <a:pt x="71258" y="135890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72" y="0"/>
                </a:moveTo>
                <a:lnTo>
                  <a:pt x="19572" y="19983"/>
                </a:lnTo>
                <a:lnTo>
                  <a:pt x="38300" y="19983"/>
                </a:lnTo>
                <a:lnTo>
                  <a:pt x="38300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530503" y="1436254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493692" y="1436254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085028" y="14598346"/>
            <a:ext cx="18307" cy="179228"/>
          </a:xfrm>
          <a:custGeom>
            <a:avLst/>
            <a:gdLst/>
            <a:ahLst/>
            <a:cxnLst/>
            <a:rect l="l" t="t" r="r" b="b"/>
            <a:pathLst>
              <a:path w="18307" h="179228">
                <a:moveTo>
                  <a:pt x="1686" y="31966"/>
                </a:moveTo>
                <a:lnTo>
                  <a:pt x="1686" y="179228"/>
                </a:lnTo>
                <a:lnTo>
                  <a:pt x="18307" y="179228"/>
                </a:lnTo>
                <a:lnTo>
                  <a:pt x="18307" y="31966"/>
                </a:lnTo>
                <a:lnTo>
                  <a:pt x="1686" y="31966"/>
                </a:lnTo>
                <a:close/>
              </a:path>
              <a:path w="1830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095128" y="14597714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134669" y="14666914"/>
            <a:ext cx="83720" cy="143261"/>
          </a:xfrm>
          <a:custGeom>
            <a:avLst/>
            <a:gdLst/>
            <a:ahLst/>
            <a:cxnLst/>
            <a:rect l="l" t="t" r="r" b="b"/>
            <a:pathLst>
              <a:path w="83720" h="143261">
                <a:moveTo>
                  <a:pt x="60701" y="95310"/>
                </a:moveTo>
                <a:lnTo>
                  <a:pt x="45861" y="99096"/>
                </a:lnTo>
                <a:lnTo>
                  <a:pt x="43911" y="99057"/>
                </a:lnTo>
                <a:lnTo>
                  <a:pt x="31719" y="97114"/>
                </a:lnTo>
                <a:lnTo>
                  <a:pt x="19723" y="92417"/>
                </a:lnTo>
                <a:lnTo>
                  <a:pt x="8207" y="85211"/>
                </a:lnTo>
                <a:lnTo>
                  <a:pt x="0" y="96772"/>
                </a:lnTo>
                <a:lnTo>
                  <a:pt x="630" y="97276"/>
                </a:lnTo>
                <a:lnTo>
                  <a:pt x="11304" y="104200"/>
                </a:lnTo>
                <a:lnTo>
                  <a:pt x="23248" y="109270"/>
                </a:lnTo>
                <a:lnTo>
                  <a:pt x="35761" y="112137"/>
                </a:lnTo>
                <a:lnTo>
                  <a:pt x="19356" y="136112"/>
                </a:lnTo>
                <a:lnTo>
                  <a:pt x="35133" y="143261"/>
                </a:lnTo>
                <a:lnTo>
                  <a:pt x="49224" y="112559"/>
                </a:lnTo>
                <a:lnTo>
                  <a:pt x="60063" y="110561"/>
                </a:lnTo>
                <a:lnTo>
                  <a:pt x="72412" y="104238"/>
                </a:lnTo>
                <a:lnTo>
                  <a:pt x="80695" y="94016"/>
                </a:lnTo>
                <a:lnTo>
                  <a:pt x="83720" y="80161"/>
                </a:lnTo>
                <a:lnTo>
                  <a:pt x="83720" y="79739"/>
                </a:lnTo>
                <a:lnTo>
                  <a:pt x="81974" y="70112"/>
                </a:lnTo>
                <a:lnTo>
                  <a:pt x="74231" y="59974"/>
                </a:lnTo>
                <a:lnTo>
                  <a:pt x="62401" y="53265"/>
                </a:lnTo>
                <a:lnTo>
                  <a:pt x="48802" y="48596"/>
                </a:lnTo>
                <a:lnTo>
                  <a:pt x="38491" y="45323"/>
                </a:lnTo>
                <a:lnTo>
                  <a:pt x="25910" y="39211"/>
                </a:lnTo>
                <a:lnTo>
                  <a:pt x="20827" y="29877"/>
                </a:lnTo>
                <a:lnTo>
                  <a:pt x="20855" y="28542"/>
                </a:lnTo>
                <a:lnTo>
                  <a:pt x="26912" y="17890"/>
                </a:lnTo>
                <a:lnTo>
                  <a:pt x="41860" y="13678"/>
                </a:lnTo>
                <a:lnTo>
                  <a:pt x="49909" y="14406"/>
                </a:lnTo>
                <a:lnTo>
                  <a:pt x="62202" y="18005"/>
                </a:lnTo>
                <a:lnTo>
                  <a:pt x="74052" y="24200"/>
                </a:lnTo>
                <a:lnTo>
                  <a:pt x="81416" y="12002"/>
                </a:lnTo>
                <a:lnTo>
                  <a:pt x="79049" y="10512"/>
                </a:lnTo>
                <a:lnTo>
                  <a:pt x="67449" y="4900"/>
                </a:lnTo>
                <a:lnTo>
                  <a:pt x="54893" y="1282"/>
                </a:lnTo>
                <a:lnTo>
                  <a:pt x="42282" y="0"/>
                </a:lnTo>
                <a:lnTo>
                  <a:pt x="29501" y="1622"/>
                </a:lnTo>
                <a:lnTo>
                  <a:pt x="16736" y="7750"/>
                </a:lnTo>
                <a:lnTo>
                  <a:pt x="8308" y="17812"/>
                </a:lnTo>
                <a:lnTo>
                  <a:pt x="5265" y="31142"/>
                </a:lnTo>
                <a:lnTo>
                  <a:pt x="5265" y="31564"/>
                </a:lnTo>
                <a:lnTo>
                  <a:pt x="7258" y="41718"/>
                </a:lnTo>
                <a:lnTo>
                  <a:pt x="15369" y="51552"/>
                </a:lnTo>
                <a:lnTo>
                  <a:pt x="27499" y="57900"/>
                </a:lnTo>
                <a:lnTo>
                  <a:pt x="41232" y="62275"/>
                </a:lnTo>
                <a:lnTo>
                  <a:pt x="50936" y="65218"/>
                </a:lnTo>
                <a:lnTo>
                  <a:pt x="63379" y="71460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0" y="85012"/>
                </a:lnTo>
                <a:lnTo>
                  <a:pt x="60701" y="95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258039" y="14624008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297059" y="14666504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5" y="74980"/>
                </a:lnTo>
                <a:lnTo>
                  <a:pt x="8303" y="88072"/>
                </a:lnTo>
                <a:lnTo>
                  <a:pt x="16827" y="98783"/>
                </a:lnTo>
                <a:lnTo>
                  <a:pt x="27648" y="106811"/>
                </a:lnTo>
                <a:lnTo>
                  <a:pt x="40287" y="111851"/>
                </a:lnTo>
                <a:lnTo>
                  <a:pt x="54264" y="113598"/>
                </a:lnTo>
                <a:lnTo>
                  <a:pt x="67186" y="112387"/>
                </a:lnTo>
                <a:lnTo>
                  <a:pt x="79606" y="108305"/>
                </a:lnTo>
                <a:lnTo>
                  <a:pt x="90062" y="101763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418840" y="14635995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9" y="133659"/>
                </a:moveTo>
                <a:lnTo>
                  <a:pt x="31855" y="141143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26" y="128746"/>
                </a:lnTo>
                <a:lnTo>
                  <a:pt x="36272" y="124560"/>
                </a:lnTo>
                <a:lnTo>
                  <a:pt x="31348" y="110657"/>
                </a:lnTo>
                <a:lnTo>
                  <a:pt x="3134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48" y="32819"/>
                </a:lnTo>
                <a:lnTo>
                  <a:pt x="31348" y="0"/>
                </a:lnTo>
                <a:lnTo>
                  <a:pt x="15149" y="0"/>
                </a:lnTo>
                <a:lnTo>
                  <a:pt x="1514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49" y="47126"/>
                </a:lnTo>
                <a:lnTo>
                  <a:pt x="15149" y="112755"/>
                </a:lnTo>
                <a:lnTo>
                  <a:pt x="15733" y="120300"/>
                </a:lnTo>
                <a:lnTo>
                  <a:pt x="21359" y="13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513287" y="14666507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27" y="15147"/>
                </a:lnTo>
                <a:lnTo>
                  <a:pt x="64008" y="20422"/>
                </a:lnTo>
                <a:lnTo>
                  <a:pt x="71740" y="31263"/>
                </a:lnTo>
                <a:lnTo>
                  <a:pt x="74464" y="47106"/>
                </a:lnTo>
                <a:lnTo>
                  <a:pt x="7446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706594" y="14666504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7" y="74987"/>
                </a:lnTo>
                <a:lnTo>
                  <a:pt x="8305" y="88076"/>
                </a:lnTo>
                <a:lnTo>
                  <a:pt x="16831" y="98786"/>
                </a:lnTo>
                <a:lnTo>
                  <a:pt x="27653" y="106812"/>
                </a:lnTo>
                <a:lnTo>
                  <a:pt x="40294" y="111851"/>
                </a:lnTo>
                <a:lnTo>
                  <a:pt x="54274" y="113598"/>
                </a:lnTo>
                <a:lnTo>
                  <a:pt x="67183" y="112388"/>
                </a:lnTo>
                <a:lnTo>
                  <a:pt x="79603" y="108307"/>
                </a:lnTo>
                <a:lnTo>
                  <a:pt x="90060" y="101764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903680" y="14630319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8" y="147140"/>
                </a:lnTo>
                <a:lnTo>
                  <a:pt x="86573" y="144733"/>
                </a:lnTo>
                <a:lnTo>
                  <a:pt x="100061" y="139333"/>
                </a:lnTo>
                <a:lnTo>
                  <a:pt x="110220" y="131130"/>
                </a:lnTo>
                <a:lnTo>
                  <a:pt x="116625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046083" y="14632421"/>
            <a:ext cx="91384" cy="147683"/>
          </a:xfrm>
          <a:custGeom>
            <a:avLst/>
            <a:gdLst/>
            <a:ahLst/>
            <a:cxnLst/>
            <a:rect l="l" t="t" r="r" b="b"/>
            <a:pathLst>
              <a:path w="91384" h="147683">
                <a:moveTo>
                  <a:pt x="28818" y="0"/>
                </a:moveTo>
                <a:lnTo>
                  <a:pt x="28818" y="19983"/>
                </a:lnTo>
                <a:lnTo>
                  <a:pt x="47537" y="19983"/>
                </a:lnTo>
                <a:lnTo>
                  <a:pt x="47537" y="0"/>
                </a:lnTo>
                <a:lnTo>
                  <a:pt x="28818" y="0"/>
                </a:lnTo>
                <a:close/>
              </a:path>
              <a:path w="91384" h="147683">
                <a:moveTo>
                  <a:pt x="35469" y="126936"/>
                </a:moveTo>
                <a:lnTo>
                  <a:pt x="25470" y="117673"/>
                </a:lnTo>
                <a:lnTo>
                  <a:pt x="18945" y="105355"/>
                </a:lnTo>
                <a:lnTo>
                  <a:pt x="16610" y="90879"/>
                </a:lnTo>
                <a:lnTo>
                  <a:pt x="16610" y="90457"/>
                </a:lnTo>
                <a:lnTo>
                  <a:pt x="17323" y="82230"/>
                </a:lnTo>
                <a:lnTo>
                  <a:pt x="21937" y="68882"/>
                </a:lnTo>
                <a:lnTo>
                  <a:pt x="30356" y="58142"/>
                </a:lnTo>
                <a:lnTo>
                  <a:pt x="42021" y="50983"/>
                </a:lnTo>
                <a:lnTo>
                  <a:pt x="56372" y="48381"/>
                </a:lnTo>
                <a:lnTo>
                  <a:pt x="65236" y="49370"/>
                </a:lnTo>
                <a:lnTo>
                  <a:pt x="77931" y="54783"/>
                </a:lnTo>
                <a:lnTo>
                  <a:pt x="87905" y="64113"/>
                </a:lnTo>
                <a:lnTo>
                  <a:pt x="94426" y="76449"/>
                </a:lnTo>
                <a:lnTo>
                  <a:pt x="96762" y="90879"/>
                </a:lnTo>
                <a:lnTo>
                  <a:pt x="96762" y="91300"/>
                </a:lnTo>
                <a:lnTo>
                  <a:pt x="96043" y="99506"/>
                </a:lnTo>
                <a:lnTo>
                  <a:pt x="91384" y="112812"/>
                </a:lnTo>
                <a:lnTo>
                  <a:pt x="88381" y="138114"/>
                </a:lnTo>
                <a:lnTo>
                  <a:pt x="98769" y="129112"/>
                </a:lnTo>
                <a:lnTo>
                  <a:pt x="106643" y="117902"/>
                </a:lnTo>
                <a:lnTo>
                  <a:pt x="111637" y="104988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1"/>
                </a:lnTo>
                <a:lnTo>
                  <a:pt x="110491" y="72382"/>
                </a:lnTo>
                <a:lnTo>
                  <a:pt x="104589" y="59920"/>
                </a:lnTo>
                <a:lnTo>
                  <a:pt x="95899" y="49363"/>
                </a:lnTo>
                <a:lnTo>
                  <a:pt x="84789" y="41206"/>
                </a:lnTo>
                <a:lnTo>
                  <a:pt x="71630" y="35947"/>
                </a:lnTo>
                <a:lnTo>
                  <a:pt x="56794" y="34084"/>
                </a:lnTo>
                <a:lnTo>
                  <a:pt x="51816" y="34287"/>
                </a:lnTo>
                <a:lnTo>
                  <a:pt x="37478" y="37318"/>
                </a:lnTo>
                <a:lnTo>
                  <a:pt x="24943" y="43589"/>
                </a:lnTo>
                <a:lnTo>
                  <a:pt x="14569" y="52589"/>
                </a:lnTo>
                <a:lnTo>
                  <a:pt x="6714" y="63809"/>
                </a:lnTo>
                <a:lnTo>
                  <a:pt x="1738" y="76742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69" y="126936"/>
                </a:lnTo>
                <a:close/>
              </a:path>
              <a:path w="91384" h="147683">
                <a:moveTo>
                  <a:pt x="35469" y="126936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0"/>
                </a:lnTo>
                <a:lnTo>
                  <a:pt x="88381" y="138114"/>
                </a:lnTo>
                <a:lnTo>
                  <a:pt x="91384" y="112812"/>
                </a:lnTo>
                <a:lnTo>
                  <a:pt x="82899" y="123486"/>
                </a:lnTo>
                <a:lnTo>
                  <a:pt x="71174" y="130585"/>
                </a:lnTo>
                <a:lnTo>
                  <a:pt x="56794" y="133161"/>
                </a:lnTo>
                <a:lnTo>
                  <a:pt x="48223" y="132245"/>
                </a:lnTo>
                <a:lnTo>
                  <a:pt x="35469" y="126936"/>
                </a:lnTo>
                <a:close/>
              </a:path>
              <a:path w="91384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111712" y="1464241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074901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198257" y="14624008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242324" y="14632421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5" y="147125"/>
                </a:lnTo>
                <a:lnTo>
                  <a:pt x="61031" y="143234"/>
                </a:lnTo>
                <a:lnTo>
                  <a:pt x="71256" y="135894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298706" y="1464241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261886" y="1464241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373583" y="14666507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27" y="15147"/>
                </a:lnTo>
                <a:lnTo>
                  <a:pt x="64008" y="20422"/>
                </a:lnTo>
                <a:lnTo>
                  <a:pt x="71740" y="31263"/>
                </a:lnTo>
                <a:lnTo>
                  <a:pt x="74464" y="47106"/>
                </a:lnTo>
                <a:lnTo>
                  <a:pt x="7446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571932" y="14632421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628315" y="1464241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591494" y="1464241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085241" y="14910190"/>
            <a:ext cx="107499" cy="147261"/>
          </a:xfrm>
          <a:custGeom>
            <a:avLst/>
            <a:gdLst/>
            <a:ahLst/>
            <a:cxnLst/>
            <a:rect l="l" t="t" r="r" b="b"/>
            <a:pathLst>
              <a:path w="107499" h="147261">
                <a:moveTo>
                  <a:pt x="16620" y="132111"/>
                </a:moveTo>
                <a:lnTo>
                  <a:pt x="16620" y="80573"/>
                </a:lnTo>
                <a:lnTo>
                  <a:pt x="96978" y="80573"/>
                </a:lnTo>
                <a:lnTo>
                  <a:pt x="96978" y="65423"/>
                </a:lnTo>
                <a:lnTo>
                  <a:pt x="16620" y="65423"/>
                </a:lnTo>
                <a:lnTo>
                  <a:pt x="16620" y="15149"/>
                </a:lnTo>
                <a:lnTo>
                  <a:pt x="106440" y="15149"/>
                </a:lnTo>
                <a:lnTo>
                  <a:pt x="106440" y="0"/>
                </a:lnTo>
                <a:lnTo>
                  <a:pt x="0" y="0"/>
                </a:lnTo>
                <a:lnTo>
                  <a:pt x="0" y="147261"/>
                </a:lnTo>
                <a:lnTo>
                  <a:pt x="107499" y="147261"/>
                </a:lnTo>
                <a:lnTo>
                  <a:pt x="107499" y="132111"/>
                </a:lnTo>
                <a:lnTo>
                  <a:pt x="16620" y="132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223436" y="14903880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331127" y="14946368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473744" y="14946371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596579" y="14946368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739196" y="14946371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0" y="15159"/>
                </a:lnTo>
                <a:lnTo>
                  <a:pt x="64018" y="20438"/>
                </a:lnTo>
                <a:lnTo>
                  <a:pt x="71749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939652" y="14907029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948908" y="14906715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2060383" y="14910191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202787" y="14912295"/>
            <a:ext cx="91384" cy="147683"/>
          </a:xfrm>
          <a:custGeom>
            <a:avLst/>
            <a:gdLst/>
            <a:ahLst/>
            <a:cxnLst/>
            <a:rect l="l" t="t" r="r" b="b"/>
            <a:pathLst>
              <a:path w="91384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84" h="147683">
                <a:moveTo>
                  <a:pt x="35469" y="126936"/>
                </a:moveTo>
                <a:lnTo>
                  <a:pt x="25470" y="117673"/>
                </a:lnTo>
                <a:lnTo>
                  <a:pt x="18945" y="105355"/>
                </a:lnTo>
                <a:lnTo>
                  <a:pt x="16610" y="90879"/>
                </a:lnTo>
                <a:lnTo>
                  <a:pt x="16610" y="90457"/>
                </a:lnTo>
                <a:lnTo>
                  <a:pt x="17323" y="82230"/>
                </a:lnTo>
                <a:lnTo>
                  <a:pt x="21937" y="68882"/>
                </a:lnTo>
                <a:lnTo>
                  <a:pt x="30356" y="58142"/>
                </a:lnTo>
                <a:lnTo>
                  <a:pt x="42021" y="50983"/>
                </a:lnTo>
                <a:lnTo>
                  <a:pt x="56372" y="48381"/>
                </a:lnTo>
                <a:lnTo>
                  <a:pt x="65236" y="49370"/>
                </a:lnTo>
                <a:lnTo>
                  <a:pt x="77931" y="54783"/>
                </a:lnTo>
                <a:lnTo>
                  <a:pt x="87905" y="64113"/>
                </a:lnTo>
                <a:lnTo>
                  <a:pt x="94426" y="76449"/>
                </a:lnTo>
                <a:lnTo>
                  <a:pt x="96762" y="90879"/>
                </a:lnTo>
                <a:lnTo>
                  <a:pt x="96762" y="91300"/>
                </a:lnTo>
                <a:lnTo>
                  <a:pt x="96043" y="99506"/>
                </a:lnTo>
                <a:lnTo>
                  <a:pt x="91384" y="112812"/>
                </a:lnTo>
                <a:lnTo>
                  <a:pt x="88381" y="138117"/>
                </a:lnTo>
                <a:lnTo>
                  <a:pt x="98769" y="129116"/>
                </a:lnTo>
                <a:lnTo>
                  <a:pt x="106643" y="117906"/>
                </a:lnTo>
                <a:lnTo>
                  <a:pt x="111637" y="104992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1" y="86243"/>
                </a:lnTo>
                <a:lnTo>
                  <a:pt x="110489" y="72375"/>
                </a:lnTo>
                <a:lnTo>
                  <a:pt x="104587" y="59913"/>
                </a:lnTo>
                <a:lnTo>
                  <a:pt x="95896" y="49355"/>
                </a:lnTo>
                <a:lnTo>
                  <a:pt x="84787" y="41197"/>
                </a:lnTo>
                <a:lnTo>
                  <a:pt x="71629" y="35938"/>
                </a:lnTo>
                <a:lnTo>
                  <a:pt x="56794" y="34074"/>
                </a:lnTo>
                <a:lnTo>
                  <a:pt x="51808" y="34278"/>
                </a:lnTo>
                <a:lnTo>
                  <a:pt x="37473" y="37312"/>
                </a:lnTo>
                <a:lnTo>
                  <a:pt x="24939" y="43584"/>
                </a:lnTo>
                <a:lnTo>
                  <a:pt x="14566" y="52587"/>
                </a:lnTo>
                <a:lnTo>
                  <a:pt x="6713" y="63809"/>
                </a:lnTo>
                <a:lnTo>
                  <a:pt x="1738" y="76743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69" y="126936"/>
                </a:lnTo>
                <a:close/>
              </a:path>
              <a:path w="91384" h="147683">
                <a:moveTo>
                  <a:pt x="35469" y="126936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1"/>
                </a:lnTo>
                <a:lnTo>
                  <a:pt x="88381" y="138117"/>
                </a:lnTo>
                <a:lnTo>
                  <a:pt x="91384" y="112812"/>
                </a:lnTo>
                <a:lnTo>
                  <a:pt x="82899" y="123486"/>
                </a:lnTo>
                <a:lnTo>
                  <a:pt x="71174" y="130585"/>
                </a:lnTo>
                <a:lnTo>
                  <a:pt x="56794" y="133161"/>
                </a:lnTo>
                <a:lnTo>
                  <a:pt x="48223" y="132245"/>
                </a:lnTo>
                <a:lnTo>
                  <a:pt x="35469" y="126936"/>
                </a:lnTo>
                <a:close/>
              </a:path>
              <a:path w="91384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268417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231606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354962" y="1490388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399028" y="14912295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5" y="147124"/>
                </a:lnTo>
                <a:lnTo>
                  <a:pt x="61031" y="143231"/>
                </a:lnTo>
                <a:lnTo>
                  <a:pt x="71256" y="135890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455411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418591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530287" y="14946371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0" y="15159"/>
                </a:lnTo>
                <a:lnTo>
                  <a:pt x="64018" y="20438"/>
                </a:lnTo>
                <a:lnTo>
                  <a:pt x="71749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728637" y="14912295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5"/>
                </a:lnTo>
                <a:lnTo>
                  <a:pt x="61023" y="143233"/>
                </a:lnTo>
                <a:lnTo>
                  <a:pt x="71246" y="135892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785019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2748199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085028" y="15158084"/>
            <a:ext cx="18307" cy="179228"/>
          </a:xfrm>
          <a:custGeom>
            <a:avLst/>
            <a:gdLst/>
            <a:ahLst/>
            <a:cxnLst/>
            <a:rect l="l" t="t" r="r" b="b"/>
            <a:pathLst>
              <a:path w="18307" h="179228">
                <a:moveTo>
                  <a:pt x="1686" y="31966"/>
                </a:moveTo>
                <a:lnTo>
                  <a:pt x="1686" y="179228"/>
                </a:lnTo>
                <a:lnTo>
                  <a:pt x="18307" y="179228"/>
                </a:lnTo>
                <a:lnTo>
                  <a:pt x="18307" y="31966"/>
                </a:lnTo>
                <a:lnTo>
                  <a:pt x="1686" y="31966"/>
                </a:lnTo>
                <a:close/>
              </a:path>
              <a:path w="1830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095128" y="15157451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143717" y="15226235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264238" y="15226655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11" y="99047"/>
                </a:lnTo>
                <a:lnTo>
                  <a:pt x="31719" y="97107"/>
                </a:lnTo>
                <a:lnTo>
                  <a:pt x="19723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6"/>
                </a:lnTo>
                <a:lnTo>
                  <a:pt x="74238" y="59978"/>
                </a:lnTo>
                <a:lnTo>
                  <a:pt x="62407" y="53267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369835" y="15226869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499824" y="15226235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695228" y="15190054"/>
            <a:ext cx="125385" cy="147261"/>
          </a:xfrm>
          <a:custGeom>
            <a:avLst/>
            <a:gdLst/>
            <a:ahLst/>
            <a:cxnLst/>
            <a:rect l="l" t="t" r="r" b="b"/>
            <a:pathLst>
              <a:path w="125385" h="147261">
                <a:moveTo>
                  <a:pt x="0" y="0"/>
                </a:moveTo>
                <a:lnTo>
                  <a:pt x="0" y="147261"/>
                </a:lnTo>
                <a:lnTo>
                  <a:pt x="16620" y="147261"/>
                </a:lnTo>
                <a:lnTo>
                  <a:pt x="16620" y="107705"/>
                </a:lnTo>
                <a:lnTo>
                  <a:pt x="47969" y="75945"/>
                </a:lnTo>
                <a:lnTo>
                  <a:pt x="104557" y="147261"/>
                </a:lnTo>
                <a:lnTo>
                  <a:pt x="125385" y="147261"/>
                </a:lnTo>
                <a:lnTo>
                  <a:pt x="59530" y="64364"/>
                </a:lnTo>
                <a:lnTo>
                  <a:pt x="122639" y="0"/>
                </a:lnTo>
                <a:lnTo>
                  <a:pt x="101184" y="0"/>
                </a:lnTo>
                <a:lnTo>
                  <a:pt x="16620" y="87937"/>
                </a:lnTo>
                <a:lnTo>
                  <a:pt x="16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833426" y="15226869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48273" y="15228552"/>
            <a:ext cx="109598" cy="143055"/>
          </a:xfrm>
          <a:custGeom>
            <a:avLst/>
            <a:gdLst/>
            <a:ahLst/>
            <a:cxnLst/>
            <a:rect l="l" t="t" r="r" b="b"/>
            <a:pathLst>
              <a:path w="109598" h="143055">
                <a:moveTo>
                  <a:pt x="10099" y="124747"/>
                </a:moveTo>
                <a:lnTo>
                  <a:pt x="4628" y="137583"/>
                </a:lnTo>
                <a:lnTo>
                  <a:pt x="11982" y="141152"/>
                </a:lnTo>
                <a:lnTo>
                  <a:pt x="18719" y="143055"/>
                </a:lnTo>
                <a:lnTo>
                  <a:pt x="27769" y="143055"/>
                </a:lnTo>
                <a:lnTo>
                  <a:pt x="36828" y="142049"/>
                </a:lnTo>
                <a:lnTo>
                  <a:pt x="47298" y="137121"/>
                </a:lnTo>
                <a:lnTo>
                  <a:pt x="56162" y="127449"/>
                </a:lnTo>
                <a:lnTo>
                  <a:pt x="63952" y="112333"/>
                </a:lnTo>
                <a:lnTo>
                  <a:pt x="109598" y="0"/>
                </a:lnTo>
                <a:lnTo>
                  <a:pt x="92349" y="0"/>
                </a:lnTo>
                <a:lnTo>
                  <a:pt x="57431" y="90673"/>
                </a:lnTo>
                <a:lnTo>
                  <a:pt x="17885" y="0"/>
                </a:lnTo>
                <a:lnTo>
                  <a:pt x="0" y="0"/>
                </a:lnTo>
                <a:lnTo>
                  <a:pt x="49430" y="108342"/>
                </a:lnTo>
                <a:lnTo>
                  <a:pt x="46323" y="114931"/>
                </a:lnTo>
                <a:lnTo>
                  <a:pt x="37733" y="125684"/>
                </a:lnTo>
                <a:lnTo>
                  <a:pt x="27132" y="128748"/>
                </a:lnTo>
                <a:lnTo>
                  <a:pt x="20189" y="128748"/>
                </a:lnTo>
                <a:lnTo>
                  <a:pt x="15355" y="127483"/>
                </a:lnTo>
                <a:lnTo>
                  <a:pt x="10099" y="124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083521" y="15226235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204889" y="15226869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334881" y="15183743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464138" y="15183745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501682" y="15226869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631671" y="15226657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726430" y="15228548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838015" y="15190055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8" y="147140"/>
                </a:lnTo>
                <a:lnTo>
                  <a:pt x="86573" y="144733"/>
                </a:lnTo>
                <a:lnTo>
                  <a:pt x="100061" y="139333"/>
                </a:lnTo>
                <a:lnTo>
                  <a:pt x="110220" y="131130"/>
                </a:lnTo>
                <a:lnTo>
                  <a:pt x="116625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980417" y="15192159"/>
            <a:ext cx="91384" cy="147683"/>
          </a:xfrm>
          <a:custGeom>
            <a:avLst/>
            <a:gdLst/>
            <a:ahLst/>
            <a:cxnLst/>
            <a:rect l="l" t="t" r="r" b="b"/>
            <a:pathLst>
              <a:path w="91384" h="147683">
                <a:moveTo>
                  <a:pt x="28818" y="0"/>
                </a:moveTo>
                <a:lnTo>
                  <a:pt x="28818" y="19983"/>
                </a:lnTo>
                <a:lnTo>
                  <a:pt x="47537" y="19983"/>
                </a:lnTo>
                <a:lnTo>
                  <a:pt x="47537" y="0"/>
                </a:lnTo>
                <a:lnTo>
                  <a:pt x="28818" y="0"/>
                </a:lnTo>
                <a:close/>
              </a:path>
              <a:path w="91384" h="147683">
                <a:moveTo>
                  <a:pt x="35476" y="126938"/>
                </a:moveTo>
                <a:lnTo>
                  <a:pt x="25478" y="117676"/>
                </a:lnTo>
                <a:lnTo>
                  <a:pt x="18954" y="105356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2" y="82237"/>
                </a:lnTo>
                <a:lnTo>
                  <a:pt x="21942" y="68886"/>
                </a:lnTo>
                <a:lnTo>
                  <a:pt x="30358" y="58144"/>
                </a:lnTo>
                <a:lnTo>
                  <a:pt x="42021" y="50984"/>
                </a:lnTo>
                <a:lnTo>
                  <a:pt x="56372" y="48381"/>
                </a:lnTo>
                <a:lnTo>
                  <a:pt x="65239" y="49370"/>
                </a:lnTo>
                <a:lnTo>
                  <a:pt x="77935" y="54783"/>
                </a:lnTo>
                <a:lnTo>
                  <a:pt x="87908" y="64113"/>
                </a:lnTo>
                <a:lnTo>
                  <a:pt x="94427" y="76449"/>
                </a:lnTo>
                <a:lnTo>
                  <a:pt x="96762" y="90879"/>
                </a:lnTo>
                <a:lnTo>
                  <a:pt x="96762" y="91300"/>
                </a:lnTo>
                <a:lnTo>
                  <a:pt x="96043" y="99506"/>
                </a:lnTo>
                <a:lnTo>
                  <a:pt x="91384" y="112812"/>
                </a:lnTo>
                <a:lnTo>
                  <a:pt x="88381" y="138117"/>
                </a:lnTo>
                <a:lnTo>
                  <a:pt x="98769" y="129116"/>
                </a:lnTo>
                <a:lnTo>
                  <a:pt x="106643" y="117906"/>
                </a:lnTo>
                <a:lnTo>
                  <a:pt x="111637" y="104992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1" y="86243"/>
                </a:lnTo>
                <a:lnTo>
                  <a:pt x="110489" y="72375"/>
                </a:lnTo>
                <a:lnTo>
                  <a:pt x="104587" y="59913"/>
                </a:lnTo>
                <a:lnTo>
                  <a:pt x="95896" y="49355"/>
                </a:lnTo>
                <a:lnTo>
                  <a:pt x="84787" y="41197"/>
                </a:lnTo>
                <a:lnTo>
                  <a:pt x="71629" y="35938"/>
                </a:lnTo>
                <a:lnTo>
                  <a:pt x="56794" y="34074"/>
                </a:lnTo>
                <a:lnTo>
                  <a:pt x="51809" y="34278"/>
                </a:lnTo>
                <a:lnTo>
                  <a:pt x="37476" y="37312"/>
                </a:lnTo>
                <a:lnTo>
                  <a:pt x="24943" y="43584"/>
                </a:lnTo>
                <a:lnTo>
                  <a:pt x="14570" y="52587"/>
                </a:lnTo>
                <a:lnTo>
                  <a:pt x="6715" y="63809"/>
                </a:lnTo>
                <a:lnTo>
                  <a:pt x="1738" y="76743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76" y="126938"/>
                </a:lnTo>
                <a:close/>
              </a:path>
              <a:path w="91384" h="147683">
                <a:moveTo>
                  <a:pt x="35476" y="126938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1"/>
                </a:lnTo>
                <a:lnTo>
                  <a:pt x="88381" y="138117"/>
                </a:lnTo>
                <a:lnTo>
                  <a:pt x="91384" y="112812"/>
                </a:lnTo>
                <a:lnTo>
                  <a:pt x="82899" y="123486"/>
                </a:lnTo>
                <a:lnTo>
                  <a:pt x="71174" y="130585"/>
                </a:lnTo>
                <a:lnTo>
                  <a:pt x="56794" y="133161"/>
                </a:lnTo>
                <a:lnTo>
                  <a:pt x="48230" y="132247"/>
                </a:lnTo>
                <a:lnTo>
                  <a:pt x="35476" y="126938"/>
                </a:lnTo>
                <a:close/>
              </a:path>
              <a:path w="91384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3046046" y="15202151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3009236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132601" y="15183745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3176658" y="15192159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7" y="147124"/>
                </a:lnTo>
                <a:lnTo>
                  <a:pt x="61035" y="143231"/>
                </a:lnTo>
                <a:lnTo>
                  <a:pt x="71258" y="135890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72" y="0"/>
                </a:moveTo>
                <a:lnTo>
                  <a:pt x="19572" y="19983"/>
                </a:lnTo>
                <a:lnTo>
                  <a:pt x="38300" y="19983"/>
                </a:lnTo>
                <a:lnTo>
                  <a:pt x="38300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233041" y="15202151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3196230" y="15202151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3307919" y="15226235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34" y="15158"/>
                </a:lnTo>
                <a:lnTo>
                  <a:pt x="64011" y="20435"/>
                </a:lnTo>
                <a:lnTo>
                  <a:pt x="71741" y="31278"/>
                </a:lnTo>
                <a:lnTo>
                  <a:pt x="74464" y="47126"/>
                </a:lnTo>
                <a:lnTo>
                  <a:pt x="7446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3506266" y="15192159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5" y="147124"/>
                </a:lnTo>
                <a:lnTo>
                  <a:pt x="61031" y="143231"/>
                </a:lnTo>
                <a:lnTo>
                  <a:pt x="71256" y="135890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3562649" y="15202151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3525829" y="15202151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082924" y="15469923"/>
            <a:ext cx="122649" cy="149566"/>
          </a:xfrm>
          <a:custGeom>
            <a:avLst/>
            <a:gdLst/>
            <a:ahLst/>
            <a:cxnLst/>
            <a:rect l="l" t="t" r="r" b="b"/>
            <a:pathLst>
              <a:path w="122649" h="149566">
                <a:moveTo>
                  <a:pt x="31936" y="124545"/>
                </a:moveTo>
                <a:lnTo>
                  <a:pt x="23577" y="114483"/>
                </a:lnTo>
                <a:lnTo>
                  <a:pt x="18397" y="101101"/>
                </a:lnTo>
                <a:lnTo>
                  <a:pt x="16620" y="84564"/>
                </a:lnTo>
                <a:lnTo>
                  <a:pt x="16620" y="0"/>
                </a:lnTo>
                <a:lnTo>
                  <a:pt x="0" y="0"/>
                </a:lnTo>
                <a:lnTo>
                  <a:pt x="0" y="85613"/>
                </a:lnTo>
                <a:lnTo>
                  <a:pt x="1408" y="101882"/>
                </a:lnTo>
                <a:lnTo>
                  <a:pt x="5653" y="116235"/>
                </a:lnTo>
                <a:lnTo>
                  <a:pt x="12501" y="128095"/>
                </a:lnTo>
                <a:lnTo>
                  <a:pt x="21716" y="137410"/>
                </a:lnTo>
                <a:lnTo>
                  <a:pt x="33064" y="144128"/>
                </a:lnTo>
                <a:lnTo>
                  <a:pt x="46309" y="148198"/>
                </a:lnTo>
                <a:lnTo>
                  <a:pt x="61216" y="149566"/>
                </a:lnTo>
                <a:lnTo>
                  <a:pt x="62071" y="149562"/>
                </a:lnTo>
                <a:lnTo>
                  <a:pt x="76871" y="148076"/>
                </a:lnTo>
                <a:lnTo>
                  <a:pt x="89976" y="143932"/>
                </a:lnTo>
                <a:lnTo>
                  <a:pt x="101173" y="137159"/>
                </a:lnTo>
                <a:lnTo>
                  <a:pt x="110251" y="127786"/>
                </a:lnTo>
                <a:lnTo>
                  <a:pt x="116997" y="115840"/>
                </a:lnTo>
                <a:lnTo>
                  <a:pt x="121201" y="101352"/>
                </a:lnTo>
                <a:lnTo>
                  <a:pt x="122649" y="84348"/>
                </a:lnTo>
                <a:lnTo>
                  <a:pt x="122649" y="0"/>
                </a:lnTo>
                <a:lnTo>
                  <a:pt x="106028" y="0"/>
                </a:lnTo>
                <a:lnTo>
                  <a:pt x="105964" y="88956"/>
                </a:lnTo>
                <a:lnTo>
                  <a:pt x="103421" y="105173"/>
                </a:lnTo>
                <a:lnTo>
                  <a:pt x="97400" y="117835"/>
                </a:lnTo>
                <a:lnTo>
                  <a:pt x="88218" y="126913"/>
                </a:lnTo>
                <a:lnTo>
                  <a:pt x="76192" y="132381"/>
                </a:lnTo>
                <a:lnTo>
                  <a:pt x="61638" y="134210"/>
                </a:lnTo>
                <a:lnTo>
                  <a:pt x="57295" y="134063"/>
                </a:lnTo>
                <a:lnTo>
                  <a:pt x="43250" y="131126"/>
                </a:lnTo>
                <a:lnTo>
                  <a:pt x="31936" y="124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251724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295791" y="15508411"/>
            <a:ext cx="94879" cy="111078"/>
          </a:xfrm>
          <a:custGeom>
            <a:avLst/>
            <a:gdLst/>
            <a:ahLst/>
            <a:cxnLst/>
            <a:rect l="l" t="t" r="r" b="b"/>
            <a:pathLst>
              <a:path w="94879" h="111078">
                <a:moveTo>
                  <a:pt x="1118" y="79076"/>
                </a:moveTo>
                <a:lnTo>
                  <a:pt x="6010" y="92280"/>
                </a:lnTo>
                <a:lnTo>
                  <a:pt x="14562" y="102369"/>
                </a:lnTo>
                <a:lnTo>
                  <a:pt x="26526" y="108812"/>
                </a:lnTo>
                <a:lnTo>
                  <a:pt x="41654" y="111078"/>
                </a:lnTo>
                <a:lnTo>
                  <a:pt x="47625" y="110737"/>
                </a:lnTo>
                <a:lnTo>
                  <a:pt x="61023" y="106847"/>
                </a:lnTo>
                <a:lnTo>
                  <a:pt x="71246" y="99507"/>
                </a:lnTo>
                <a:lnTo>
                  <a:pt x="78886" y="89829"/>
                </a:lnTo>
                <a:lnTo>
                  <a:pt x="78886" y="108764"/>
                </a:lnTo>
                <a:lnTo>
                  <a:pt x="94879" y="108764"/>
                </a:lnTo>
                <a:lnTo>
                  <a:pt x="94879" y="0"/>
                </a:lnTo>
                <a:lnTo>
                  <a:pt x="78886" y="0"/>
                </a:lnTo>
                <a:lnTo>
                  <a:pt x="78886" y="62275"/>
                </a:lnTo>
                <a:lnTo>
                  <a:pt x="77395" y="73241"/>
                </a:lnTo>
                <a:lnTo>
                  <a:pt x="70836" y="85538"/>
                </a:lnTo>
                <a:lnTo>
                  <a:pt x="60088" y="93512"/>
                </a:lnTo>
                <a:lnTo>
                  <a:pt x="46282" y="96350"/>
                </a:lnTo>
                <a:lnTo>
                  <a:pt x="38527" y="95579"/>
                </a:lnTo>
                <a:lnTo>
                  <a:pt x="26377" y="89769"/>
                </a:lnTo>
                <a:lnTo>
                  <a:pt x="18807" y="78855"/>
                </a:lnTo>
                <a:lnTo>
                  <a:pt x="16198" y="63540"/>
                </a:lnTo>
                <a:lnTo>
                  <a:pt x="16198" y="0"/>
                </a:lnTo>
                <a:lnTo>
                  <a:pt x="0" y="0"/>
                </a:lnTo>
                <a:lnTo>
                  <a:pt x="0" y="67531"/>
                </a:lnTo>
                <a:lnTo>
                  <a:pt x="1118" y="79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417998" y="15506519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11" y="99047"/>
                </a:lnTo>
                <a:lnTo>
                  <a:pt x="31719" y="97107"/>
                </a:lnTo>
                <a:lnTo>
                  <a:pt x="19723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6"/>
                </a:lnTo>
                <a:lnTo>
                  <a:pt x="74238" y="59978"/>
                </a:lnTo>
                <a:lnTo>
                  <a:pt x="62407" y="53267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541364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578914" y="15506733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708907" y="15506521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780634" y="15506733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910623" y="15506521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982350" y="15506733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103290" y="15506519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09" y="99047"/>
                </a:lnTo>
                <a:lnTo>
                  <a:pt x="31715" y="97107"/>
                </a:lnTo>
                <a:lnTo>
                  <a:pt x="19721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6"/>
                </a:lnTo>
                <a:lnTo>
                  <a:pt x="74238" y="59978"/>
                </a:lnTo>
                <a:lnTo>
                  <a:pt x="62407" y="53267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226654" y="15508412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338037" y="15437948"/>
            <a:ext cx="18297" cy="179228"/>
          </a:xfrm>
          <a:custGeom>
            <a:avLst/>
            <a:gdLst/>
            <a:ahLst/>
            <a:cxnLst/>
            <a:rect l="l" t="t" r="r" b="b"/>
            <a:pathLst>
              <a:path w="18297" h="179228">
                <a:moveTo>
                  <a:pt x="1676" y="31966"/>
                </a:moveTo>
                <a:lnTo>
                  <a:pt x="1676" y="179228"/>
                </a:lnTo>
                <a:lnTo>
                  <a:pt x="18297" y="179228"/>
                </a:lnTo>
                <a:lnTo>
                  <a:pt x="18297" y="31966"/>
                </a:lnTo>
                <a:lnTo>
                  <a:pt x="1676" y="31966"/>
                </a:lnTo>
                <a:close/>
              </a:path>
              <a:path w="1829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348137" y="15437315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406294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452459" y="1546675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461716" y="15466443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498314" y="15506516"/>
            <a:ext cx="83720" cy="143261"/>
          </a:xfrm>
          <a:custGeom>
            <a:avLst/>
            <a:gdLst/>
            <a:ahLst/>
            <a:cxnLst/>
            <a:rect l="l" t="t" r="r" b="b"/>
            <a:pathLst>
              <a:path w="83720" h="143261">
                <a:moveTo>
                  <a:pt x="60701" y="95310"/>
                </a:moveTo>
                <a:lnTo>
                  <a:pt x="45861" y="99096"/>
                </a:lnTo>
                <a:lnTo>
                  <a:pt x="43909" y="99057"/>
                </a:lnTo>
                <a:lnTo>
                  <a:pt x="31715" y="97114"/>
                </a:lnTo>
                <a:lnTo>
                  <a:pt x="19721" y="92417"/>
                </a:lnTo>
                <a:lnTo>
                  <a:pt x="8207" y="85211"/>
                </a:lnTo>
                <a:lnTo>
                  <a:pt x="0" y="96772"/>
                </a:lnTo>
                <a:lnTo>
                  <a:pt x="630" y="97276"/>
                </a:lnTo>
                <a:lnTo>
                  <a:pt x="11306" y="104200"/>
                </a:lnTo>
                <a:lnTo>
                  <a:pt x="23252" y="109270"/>
                </a:lnTo>
                <a:lnTo>
                  <a:pt x="35761" y="112137"/>
                </a:lnTo>
                <a:lnTo>
                  <a:pt x="19356" y="136112"/>
                </a:lnTo>
                <a:lnTo>
                  <a:pt x="35133" y="143261"/>
                </a:lnTo>
                <a:lnTo>
                  <a:pt x="49224" y="112559"/>
                </a:lnTo>
                <a:lnTo>
                  <a:pt x="60063" y="110561"/>
                </a:lnTo>
                <a:lnTo>
                  <a:pt x="72412" y="104238"/>
                </a:lnTo>
                <a:lnTo>
                  <a:pt x="80695" y="94016"/>
                </a:lnTo>
                <a:lnTo>
                  <a:pt x="83720" y="80161"/>
                </a:lnTo>
                <a:lnTo>
                  <a:pt x="83720" y="79739"/>
                </a:lnTo>
                <a:lnTo>
                  <a:pt x="81974" y="70116"/>
                </a:lnTo>
                <a:lnTo>
                  <a:pt x="74231" y="59978"/>
                </a:lnTo>
                <a:lnTo>
                  <a:pt x="62401" y="53267"/>
                </a:lnTo>
                <a:lnTo>
                  <a:pt x="48802" y="48596"/>
                </a:lnTo>
                <a:lnTo>
                  <a:pt x="38491" y="45323"/>
                </a:lnTo>
                <a:lnTo>
                  <a:pt x="25910" y="39211"/>
                </a:lnTo>
                <a:lnTo>
                  <a:pt x="20827" y="29877"/>
                </a:lnTo>
                <a:lnTo>
                  <a:pt x="20855" y="28542"/>
                </a:lnTo>
                <a:lnTo>
                  <a:pt x="26912" y="17890"/>
                </a:lnTo>
                <a:lnTo>
                  <a:pt x="41860" y="13678"/>
                </a:lnTo>
                <a:lnTo>
                  <a:pt x="49909" y="14406"/>
                </a:lnTo>
                <a:lnTo>
                  <a:pt x="62202" y="18005"/>
                </a:lnTo>
                <a:lnTo>
                  <a:pt x="74052" y="24200"/>
                </a:lnTo>
                <a:lnTo>
                  <a:pt x="81416" y="12002"/>
                </a:lnTo>
                <a:lnTo>
                  <a:pt x="79049" y="10512"/>
                </a:lnTo>
                <a:lnTo>
                  <a:pt x="67449" y="4900"/>
                </a:lnTo>
                <a:lnTo>
                  <a:pt x="54893" y="1282"/>
                </a:lnTo>
                <a:lnTo>
                  <a:pt x="42282" y="0"/>
                </a:lnTo>
                <a:lnTo>
                  <a:pt x="29501" y="1622"/>
                </a:lnTo>
                <a:lnTo>
                  <a:pt x="16736" y="7750"/>
                </a:lnTo>
                <a:lnTo>
                  <a:pt x="8308" y="17812"/>
                </a:lnTo>
                <a:lnTo>
                  <a:pt x="5265" y="31142"/>
                </a:lnTo>
                <a:lnTo>
                  <a:pt x="5265" y="31564"/>
                </a:lnTo>
                <a:lnTo>
                  <a:pt x="7258" y="41718"/>
                </a:lnTo>
                <a:lnTo>
                  <a:pt x="15369" y="51552"/>
                </a:lnTo>
                <a:lnTo>
                  <a:pt x="27499" y="57900"/>
                </a:lnTo>
                <a:lnTo>
                  <a:pt x="41232" y="62275"/>
                </a:lnTo>
                <a:lnTo>
                  <a:pt x="50936" y="65218"/>
                </a:lnTo>
                <a:lnTo>
                  <a:pt x="63379" y="71460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0" y="85012"/>
                </a:lnTo>
                <a:lnTo>
                  <a:pt x="60701" y="95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612113" y="15463608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732216" y="1546675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741472" y="15466443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796688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835708" y="15506095"/>
            <a:ext cx="102861" cy="113608"/>
          </a:xfrm>
          <a:custGeom>
            <a:avLst/>
            <a:gdLst/>
            <a:ahLst/>
            <a:cxnLst/>
            <a:rect l="l" t="t" r="r" b="b"/>
            <a:pathLst>
              <a:path w="102861" h="113608">
                <a:moveTo>
                  <a:pt x="102858" y="56939"/>
                </a:moveTo>
                <a:lnTo>
                  <a:pt x="101228" y="41733"/>
                </a:lnTo>
                <a:lnTo>
                  <a:pt x="96696" y="28112"/>
                </a:lnTo>
                <a:lnTo>
                  <a:pt x="89393" y="16602"/>
                </a:lnTo>
                <a:lnTo>
                  <a:pt x="79450" y="7729"/>
                </a:lnTo>
                <a:lnTo>
                  <a:pt x="66997" y="2020"/>
                </a:lnTo>
                <a:lnTo>
                  <a:pt x="52166" y="0"/>
                </a:lnTo>
                <a:lnTo>
                  <a:pt x="51088" y="10"/>
                </a:lnTo>
                <a:lnTo>
                  <a:pt x="37050" y="2259"/>
                </a:lnTo>
                <a:lnTo>
                  <a:pt x="24718" y="8071"/>
                </a:lnTo>
                <a:lnTo>
                  <a:pt x="14469" y="16939"/>
                </a:lnTo>
                <a:lnTo>
                  <a:pt x="16415" y="50184"/>
                </a:lnTo>
                <a:lnTo>
                  <a:pt x="20298" y="35623"/>
                </a:lnTo>
                <a:lnTo>
                  <a:pt x="27952" y="24059"/>
                </a:lnTo>
                <a:lnTo>
                  <a:pt x="38670" y="16430"/>
                </a:lnTo>
                <a:lnTo>
                  <a:pt x="51744" y="13678"/>
                </a:lnTo>
                <a:lnTo>
                  <a:pt x="65693" y="16499"/>
                </a:lnTo>
                <a:lnTo>
                  <a:pt x="76315" y="24424"/>
                </a:lnTo>
                <a:lnTo>
                  <a:pt x="83216" y="36128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61" y="60795"/>
                </a:lnTo>
                <a:lnTo>
                  <a:pt x="102858" y="56939"/>
                </a:lnTo>
                <a:close/>
              </a:path>
              <a:path w="102861" h="113608">
                <a:moveTo>
                  <a:pt x="0" y="56804"/>
                </a:moveTo>
                <a:lnTo>
                  <a:pt x="2555" y="74990"/>
                </a:lnTo>
                <a:lnTo>
                  <a:pt x="8303" y="88081"/>
                </a:lnTo>
                <a:lnTo>
                  <a:pt x="16827" y="98793"/>
                </a:lnTo>
                <a:lnTo>
                  <a:pt x="27648" y="106821"/>
                </a:lnTo>
                <a:lnTo>
                  <a:pt x="40287" y="111861"/>
                </a:lnTo>
                <a:lnTo>
                  <a:pt x="54264" y="113608"/>
                </a:lnTo>
                <a:lnTo>
                  <a:pt x="67186" y="112397"/>
                </a:lnTo>
                <a:lnTo>
                  <a:pt x="79606" y="108315"/>
                </a:lnTo>
                <a:lnTo>
                  <a:pt x="90062" y="101772"/>
                </a:lnTo>
                <a:lnTo>
                  <a:pt x="99076" y="93203"/>
                </a:lnTo>
                <a:lnTo>
                  <a:pt x="88976" y="84152"/>
                </a:lnTo>
                <a:lnTo>
                  <a:pt x="79766" y="92058"/>
                </a:lnTo>
                <a:lnTo>
                  <a:pt x="68426" y="97538"/>
                </a:lnTo>
                <a:lnTo>
                  <a:pt x="54686" y="99517"/>
                </a:lnTo>
                <a:lnTo>
                  <a:pt x="52644" y="99467"/>
                </a:lnTo>
                <a:lnTo>
                  <a:pt x="39582" y="96546"/>
                </a:lnTo>
                <a:lnTo>
                  <a:pt x="28505" y="89348"/>
                </a:lnTo>
                <a:lnTo>
                  <a:pt x="20437" y="78174"/>
                </a:lnTo>
                <a:lnTo>
                  <a:pt x="16404" y="63325"/>
                </a:lnTo>
                <a:lnTo>
                  <a:pt x="16415" y="50184"/>
                </a:lnTo>
                <a:lnTo>
                  <a:pt x="14469" y="16939"/>
                </a:lnTo>
                <a:lnTo>
                  <a:pt x="6682" y="28355"/>
                </a:lnTo>
                <a:lnTo>
                  <a:pt x="1733" y="41813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966956" y="15506521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3117980" y="15469919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3260379" y="15472023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80" y="138119"/>
                </a:lnTo>
                <a:lnTo>
                  <a:pt x="98767" y="129119"/>
                </a:lnTo>
                <a:lnTo>
                  <a:pt x="106642" y="117908"/>
                </a:lnTo>
                <a:lnTo>
                  <a:pt x="111636" y="104993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1"/>
                </a:lnTo>
                <a:lnTo>
                  <a:pt x="110492" y="72381"/>
                </a:lnTo>
                <a:lnTo>
                  <a:pt x="104592" y="59917"/>
                </a:lnTo>
                <a:lnTo>
                  <a:pt x="95904" y="49357"/>
                </a:lnTo>
                <a:lnTo>
                  <a:pt x="84796" y="41198"/>
                </a:lnTo>
                <a:lnTo>
                  <a:pt x="71639" y="35938"/>
                </a:lnTo>
                <a:lnTo>
                  <a:pt x="56804" y="34074"/>
                </a:lnTo>
                <a:lnTo>
                  <a:pt x="51809" y="34279"/>
                </a:lnTo>
                <a:lnTo>
                  <a:pt x="37472" y="37314"/>
                </a:lnTo>
                <a:lnTo>
                  <a:pt x="24938" y="43587"/>
                </a:lnTo>
                <a:lnTo>
                  <a:pt x="14565" y="52589"/>
                </a:lnTo>
                <a:lnTo>
                  <a:pt x="6712" y="63811"/>
                </a:lnTo>
                <a:lnTo>
                  <a:pt x="1737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33" y="147466"/>
                </a:lnTo>
                <a:lnTo>
                  <a:pt x="75845" y="144403"/>
                </a:lnTo>
                <a:lnTo>
                  <a:pt x="88380" y="138119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3326008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3289198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3412563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3456630" y="15472023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5"/>
                </a:lnTo>
                <a:lnTo>
                  <a:pt x="61023" y="143233"/>
                </a:lnTo>
                <a:lnTo>
                  <a:pt x="71246" y="135892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3" y="109636"/>
                </a:lnTo>
                <a:lnTo>
                  <a:pt x="70833" y="121930"/>
                </a:lnTo>
                <a:lnTo>
                  <a:pt x="60082" y="129901"/>
                </a:lnTo>
                <a:lnTo>
                  <a:pt x="46273" y="132739"/>
                </a:lnTo>
                <a:lnTo>
                  <a:pt x="38524" y="131969"/>
                </a:lnTo>
                <a:lnTo>
                  <a:pt x="26374" y="126161"/>
                </a:lnTo>
                <a:lnTo>
                  <a:pt x="18806" y="115246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3513003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3476192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3587883" y="15506099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0" y="15159"/>
                </a:lnTo>
                <a:lnTo>
                  <a:pt x="64018" y="20438"/>
                </a:lnTo>
                <a:lnTo>
                  <a:pt x="71749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3786228" y="15472023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20" y="115472"/>
                </a:moveTo>
                <a:lnTo>
                  <a:pt x="6016" y="128673"/>
                </a:lnTo>
                <a:lnTo>
                  <a:pt x="14571" y="138760"/>
                </a:lnTo>
                <a:lnTo>
                  <a:pt x="26536" y="145202"/>
                </a:lnTo>
                <a:lnTo>
                  <a:pt x="41664" y="147467"/>
                </a:lnTo>
                <a:lnTo>
                  <a:pt x="47635" y="147125"/>
                </a:lnTo>
                <a:lnTo>
                  <a:pt x="61033" y="143233"/>
                </a:lnTo>
                <a:lnTo>
                  <a:pt x="71256" y="135892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20" y="115472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72" y="0"/>
                </a:moveTo>
                <a:lnTo>
                  <a:pt x="19572" y="19983"/>
                </a:lnTo>
                <a:lnTo>
                  <a:pt x="38300" y="19983"/>
                </a:lnTo>
                <a:lnTo>
                  <a:pt x="38300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842611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3805800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075565" y="15747675"/>
            <a:ext cx="110441" cy="151468"/>
          </a:xfrm>
          <a:custGeom>
            <a:avLst/>
            <a:gdLst/>
            <a:ahLst/>
            <a:cxnLst/>
            <a:rect l="l" t="t" r="r" b="b"/>
            <a:pathLst>
              <a:path w="110441" h="151468">
                <a:moveTo>
                  <a:pt x="39068" y="1812"/>
                </a:moveTo>
                <a:lnTo>
                  <a:pt x="25505" y="7274"/>
                </a:lnTo>
                <a:lnTo>
                  <a:pt x="15032" y="15851"/>
                </a:lnTo>
                <a:lnTo>
                  <a:pt x="8283" y="27000"/>
                </a:lnTo>
                <a:lnTo>
                  <a:pt x="5893" y="40183"/>
                </a:lnTo>
                <a:lnTo>
                  <a:pt x="5924" y="42457"/>
                </a:lnTo>
                <a:lnTo>
                  <a:pt x="8196" y="54790"/>
                </a:lnTo>
                <a:lnTo>
                  <a:pt x="14151" y="64592"/>
                </a:lnTo>
                <a:lnTo>
                  <a:pt x="23909" y="72292"/>
                </a:lnTo>
                <a:lnTo>
                  <a:pt x="37592" y="78320"/>
                </a:lnTo>
                <a:lnTo>
                  <a:pt x="55323" y="83103"/>
                </a:lnTo>
                <a:lnTo>
                  <a:pt x="70953" y="87130"/>
                </a:lnTo>
                <a:lnTo>
                  <a:pt x="84787" y="93468"/>
                </a:lnTo>
                <a:lnTo>
                  <a:pt x="91719" y="101273"/>
                </a:lnTo>
                <a:lnTo>
                  <a:pt x="93614" y="111078"/>
                </a:lnTo>
                <a:lnTo>
                  <a:pt x="93614" y="111500"/>
                </a:lnTo>
                <a:lnTo>
                  <a:pt x="93385" y="114777"/>
                </a:lnTo>
                <a:lnTo>
                  <a:pt x="88184" y="126103"/>
                </a:lnTo>
                <a:lnTo>
                  <a:pt x="76954" y="133736"/>
                </a:lnTo>
                <a:lnTo>
                  <a:pt x="60795" y="136534"/>
                </a:lnTo>
                <a:lnTo>
                  <a:pt x="56598" y="136432"/>
                </a:lnTo>
                <a:lnTo>
                  <a:pt x="43665" y="134629"/>
                </a:lnTo>
                <a:lnTo>
                  <a:pt x="31956" y="130574"/>
                </a:lnTo>
                <a:lnTo>
                  <a:pt x="20995" y="124266"/>
                </a:lnTo>
                <a:lnTo>
                  <a:pt x="10305" y="115707"/>
                </a:lnTo>
                <a:lnTo>
                  <a:pt x="0" y="127905"/>
                </a:lnTo>
                <a:lnTo>
                  <a:pt x="11563" y="136932"/>
                </a:lnTo>
                <a:lnTo>
                  <a:pt x="22686" y="143305"/>
                </a:lnTo>
                <a:lnTo>
                  <a:pt x="34411" y="147846"/>
                </a:lnTo>
                <a:lnTo>
                  <a:pt x="46863" y="150564"/>
                </a:lnTo>
                <a:lnTo>
                  <a:pt x="60167" y="151468"/>
                </a:lnTo>
                <a:lnTo>
                  <a:pt x="62551" y="151431"/>
                </a:lnTo>
                <a:lnTo>
                  <a:pt x="78281" y="149126"/>
                </a:lnTo>
                <a:lnTo>
                  <a:pt x="91501" y="143476"/>
                </a:lnTo>
                <a:lnTo>
                  <a:pt x="101646" y="134817"/>
                </a:lnTo>
                <a:lnTo>
                  <a:pt x="108148" y="123485"/>
                </a:lnTo>
                <a:lnTo>
                  <a:pt x="110441" y="109813"/>
                </a:lnTo>
                <a:lnTo>
                  <a:pt x="110441" y="109392"/>
                </a:lnTo>
                <a:lnTo>
                  <a:pt x="108597" y="97085"/>
                </a:lnTo>
                <a:lnTo>
                  <a:pt x="103000" y="87055"/>
                </a:lnTo>
                <a:lnTo>
                  <a:pt x="93528" y="79003"/>
                </a:lnTo>
                <a:lnTo>
                  <a:pt x="80062" y="72655"/>
                </a:lnTo>
                <a:lnTo>
                  <a:pt x="62481" y="67737"/>
                </a:lnTo>
                <a:lnTo>
                  <a:pt x="44185" y="62863"/>
                </a:lnTo>
                <a:lnTo>
                  <a:pt x="30951" y="56486"/>
                </a:lnTo>
                <a:lnTo>
                  <a:pt x="24318" y="48754"/>
                </a:lnTo>
                <a:lnTo>
                  <a:pt x="22504" y="39124"/>
                </a:lnTo>
                <a:lnTo>
                  <a:pt x="22540" y="37457"/>
                </a:lnTo>
                <a:lnTo>
                  <a:pt x="26868" y="25993"/>
                </a:lnTo>
                <a:lnTo>
                  <a:pt x="37660" y="17961"/>
                </a:lnTo>
                <a:lnTo>
                  <a:pt x="53852" y="14934"/>
                </a:lnTo>
                <a:lnTo>
                  <a:pt x="61058" y="15316"/>
                </a:lnTo>
                <a:lnTo>
                  <a:pt x="73143" y="17880"/>
                </a:lnTo>
                <a:lnTo>
                  <a:pt x="84842" y="23019"/>
                </a:lnTo>
                <a:lnTo>
                  <a:pt x="96350" y="30927"/>
                </a:lnTo>
                <a:lnTo>
                  <a:pt x="106028" y="18101"/>
                </a:lnTo>
                <a:lnTo>
                  <a:pt x="102727" y="15551"/>
                </a:lnTo>
                <a:lnTo>
                  <a:pt x="92078" y="8769"/>
                </a:lnTo>
                <a:lnTo>
                  <a:pt x="80734" y="3907"/>
                </a:lnTo>
                <a:lnTo>
                  <a:pt x="68273" y="979"/>
                </a:lnTo>
                <a:lnTo>
                  <a:pt x="54274" y="0"/>
                </a:lnTo>
                <a:lnTo>
                  <a:pt x="39068" y="1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219858" y="15749784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8" y="147140"/>
                </a:lnTo>
                <a:lnTo>
                  <a:pt x="86573" y="144733"/>
                </a:lnTo>
                <a:lnTo>
                  <a:pt x="100061" y="139333"/>
                </a:lnTo>
                <a:lnTo>
                  <a:pt x="110220" y="131130"/>
                </a:lnTo>
                <a:lnTo>
                  <a:pt x="116625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421364" y="15788278"/>
            <a:ext cx="108764" cy="109607"/>
          </a:xfrm>
          <a:custGeom>
            <a:avLst/>
            <a:gdLst/>
            <a:ahLst/>
            <a:cxnLst/>
            <a:rect l="l" t="t" r="r" b="b"/>
            <a:pathLst>
              <a:path w="108764" h="109607">
                <a:moveTo>
                  <a:pt x="108764" y="0"/>
                </a:moveTo>
                <a:lnTo>
                  <a:pt x="91300" y="0"/>
                </a:lnTo>
                <a:lnTo>
                  <a:pt x="54490" y="90251"/>
                </a:lnTo>
                <a:lnTo>
                  <a:pt x="17875" y="0"/>
                </a:lnTo>
                <a:lnTo>
                  <a:pt x="0" y="0"/>
                </a:lnTo>
                <a:lnTo>
                  <a:pt x="47126" y="109607"/>
                </a:lnTo>
                <a:lnTo>
                  <a:pt x="61432" y="109607"/>
                </a:lnTo>
                <a:lnTo>
                  <a:pt x="108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542526" y="15785959"/>
            <a:ext cx="102861" cy="113608"/>
          </a:xfrm>
          <a:custGeom>
            <a:avLst/>
            <a:gdLst/>
            <a:ahLst/>
            <a:cxnLst/>
            <a:rect l="l" t="t" r="r" b="b"/>
            <a:pathLst>
              <a:path w="102861" h="113608">
                <a:moveTo>
                  <a:pt x="102858" y="56939"/>
                </a:moveTo>
                <a:lnTo>
                  <a:pt x="101228" y="41733"/>
                </a:lnTo>
                <a:lnTo>
                  <a:pt x="96696" y="28112"/>
                </a:lnTo>
                <a:lnTo>
                  <a:pt x="89393" y="16602"/>
                </a:lnTo>
                <a:lnTo>
                  <a:pt x="79450" y="7729"/>
                </a:lnTo>
                <a:lnTo>
                  <a:pt x="66997" y="2020"/>
                </a:lnTo>
                <a:lnTo>
                  <a:pt x="52166" y="0"/>
                </a:lnTo>
                <a:lnTo>
                  <a:pt x="51088" y="10"/>
                </a:lnTo>
                <a:lnTo>
                  <a:pt x="37050" y="2259"/>
                </a:lnTo>
                <a:lnTo>
                  <a:pt x="24718" y="8071"/>
                </a:lnTo>
                <a:lnTo>
                  <a:pt x="14469" y="16939"/>
                </a:lnTo>
                <a:lnTo>
                  <a:pt x="16415" y="50184"/>
                </a:lnTo>
                <a:lnTo>
                  <a:pt x="20298" y="35623"/>
                </a:lnTo>
                <a:lnTo>
                  <a:pt x="27952" y="24059"/>
                </a:lnTo>
                <a:lnTo>
                  <a:pt x="38670" y="16430"/>
                </a:lnTo>
                <a:lnTo>
                  <a:pt x="51744" y="13678"/>
                </a:lnTo>
                <a:lnTo>
                  <a:pt x="65693" y="16499"/>
                </a:lnTo>
                <a:lnTo>
                  <a:pt x="76315" y="24424"/>
                </a:lnTo>
                <a:lnTo>
                  <a:pt x="83216" y="36128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61" y="60795"/>
                </a:lnTo>
                <a:lnTo>
                  <a:pt x="102858" y="56939"/>
                </a:lnTo>
                <a:close/>
              </a:path>
              <a:path w="102861" h="113608">
                <a:moveTo>
                  <a:pt x="0" y="56804"/>
                </a:moveTo>
                <a:lnTo>
                  <a:pt x="2555" y="74990"/>
                </a:lnTo>
                <a:lnTo>
                  <a:pt x="8303" y="88081"/>
                </a:lnTo>
                <a:lnTo>
                  <a:pt x="16827" y="98793"/>
                </a:lnTo>
                <a:lnTo>
                  <a:pt x="27648" y="106821"/>
                </a:lnTo>
                <a:lnTo>
                  <a:pt x="40287" y="111861"/>
                </a:lnTo>
                <a:lnTo>
                  <a:pt x="54264" y="113608"/>
                </a:lnTo>
                <a:lnTo>
                  <a:pt x="67186" y="112397"/>
                </a:lnTo>
                <a:lnTo>
                  <a:pt x="79606" y="108315"/>
                </a:lnTo>
                <a:lnTo>
                  <a:pt x="90062" y="101772"/>
                </a:lnTo>
                <a:lnTo>
                  <a:pt x="99076" y="93203"/>
                </a:lnTo>
                <a:lnTo>
                  <a:pt x="88976" y="84152"/>
                </a:lnTo>
                <a:lnTo>
                  <a:pt x="79766" y="92058"/>
                </a:lnTo>
                <a:lnTo>
                  <a:pt x="68426" y="97538"/>
                </a:lnTo>
                <a:lnTo>
                  <a:pt x="54686" y="99517"/>
                </a:lnTo>
                <a:lnTo>
                  <a:pt x="52644" y="99467"/>
                </a:lnTo>
                <a:lnTo>
                  <a:pt x="39582" y="96546"/>
                </a:lnTo>
                <a:lnTo>
                  <a:pt x="28505" y="89348"/>
                </a:lnTo>
                <a:lnTo>
                  <a:pt x="20437" y="78174"/>
                </a:lnTo>
                <a:lnTo>
                  <a:pt x="16404" y="63325"/>
                </a:lnTo>
                <a:lnTo>
                  <a:pt x="16415" y="50184"/>
                </a:lnTo>
                <a:lnTo>
                  <a:pt x="14469" y="16939"/>
                </a:lnTo>
                <a:lnTo>
                  <a:pt x="6682" y="28355"/>
                </a:lnTo>
                <a:lnTo>
                  <a:pt x="1733" y="41813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739608" y="15749782"/>
            <a:ext cx="125385" cy="147261"/>
          </a:xfrm>
          <a:custGeom>
            <a:avLst/>
            <a:gdLst/>
            <a:ahLst/>
            <a:cxnLst/>
            <a:rect l="l" t="t" r="r" b="b"/>
            <a:pathLst>
              <a:path w="125385" h="147261">
                <a:moveTo>
                  <a:pt x="0" y="0"/>
                </a:moveTo>
                <a:lnTo>
                  <a:pt x="0" y="147261"/>
                </a:lnTo>
                <a:lnTo>
                  <a:pt x="16620" y="147261"/>
                </a:lnTo>
                <a:lnTo>
                  <a:pt x="16620" y="107705"/>
                </a:lnTo>
                <a:lnTo>
                  <a:pt x="47969" y="75945"/>
                </a:lnTo>
                <a:lnTo>
                  <a:pt x="104557" y="147261"/>
                </a:lnTo>
                <a:lnTo>
                  <a:pt x="125385" y="147261"/>
                </a:lnTo>
                <a:lnTo>
                  <a:pt x="59530" y="64364"/>
                </a:lnTo>
                <a:lnTo>
                  <a:pt x="122639" y="0"/>
                </a:lnTo>
                <a:lnTo>
                  <a:pt x="101184" y="0"/>
                </a:lnTo>
                <a:lnTo>
                  <a:pt x="16620" y="87937"/>
                </a:lnTo>
                <a:lnTo>
                  <a:pt x="16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877805" y="15786597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007794" y="15785963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34" y="15158"/>
                </a:lnTo>
                <a:lnTo>
                  <a:pt x="64011" y="20435"/>
                </a:lnTo>
                <a:lnTo>
                  <a:pt x="71741" y="31278"/>
                </a:lnTo>
                <a:lnTo>
                  <a:pt x="74464" y="47126"/>
                </a:lnTo>
                <a:lnTo>
                  <a:pt x="7446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206144" y="15788275"/>
            <a:ext cx="94879" cy="111078"/>
          </a:xfrm>
          <a:custGeom>
            <a:avLst/>
            <a:gdLst/>
            <a:ahLst/>
            <a:cxnLst/>
            <a:rect l="l" t="t" r="r" b="b"/>
            <a:pathLst>
              <a:path w="94879" h="111078">
                <a:moveTo>
                  <a:pt x="1118" y="79076"/>
                </a:moveTo>
                <a:lnTo>
                  <a:pt x="6010" y="92280"/>
                </a:lnTo>
                <a:lnTo>
                  <a:pt x="14562" y="102369"/>
                </a:lnTo>
                <a:lnTo>
                  <a:pt x="26526" y="108812"/>
                </a:lnTo>
                <a:lnTo>
                  <a:pt x="41654" y="111078"/>
                </a:lnTo>
                <a:lnTo>
                  <a:pt x="47625" y="110737"/>
                </a:lnTo>
                <a:lnTo>
                  <a:pt x="61023" y="106847"/>
                </a:lnTo>
                <a:lnTo>
                  <a:pt x="71246" y="99507"/>
                </a:lnTo>
                <a:lnTo>
                  <a:pt x="78886" y="89829"/>
                </a:lnTo>
                <a:lnTo>
                  <a:pt x="78886" y="108764"/>
                </a:lnTo>
                <a:lnTo>
                  <a:pt x="94879" y="108764"/>
                </a:lnTo>
                <a:lnTo>
                  <a:pt x="94879" y="0"/>
                </a:lnTo>
                <a:lnTo>
                  <a:pt x="78886" y="0"/>
                </a:lnTo>
                <a:lnTo>
                  <a:pt x="78886" y="62275"/>
                </a:lnTo>
                <a:lnTo>
                  <a:pt x="77395" y="73241"/>
                </a:lnTo>
                <a:lnTo>
                  <a:pt x="70836" y="85538"/>
                </a:lnTo>
                <a:lnTo>
                  <a:pt x="60088" y="93512"/>
                </a:lnTo>
                <a:lnTo>
                  <a:pt x="46282" y="96350"/>
                </a:lnTo>
                <a:lnTo>
                  <a:pt x="38527" y="95579"/>
                </a:lnTo>
                <a:lnTo>
                  <a:pt x="26377" y="89769"/>
                </a:lnTo>
                <a:lnTo>
                  <a:pt x="18807" y="78855"/>
                </a:lnTo>
                <a:lnTo>
                  <a:pt x="16198" y="63540"/>
                </a:lnTo>
                <a:lnTo>
                  <a:pt x="16198" y="0"/>
                </a:lnTo>
                <a:lnTo>
                  <a:pt x="0" y="0"/>
                </a:lnTo>
                <a:lnTo>
                  <a:pt x="0" y="67531"/>
                </a:lnTo>
                <a:lnTo>
                  <a:pt x="1118" y="79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388087" y="15749784"/>
            <a:ext cx="139260" cy="147251"/>
          </a:xfrm>
          <a:custGeom>
            <a:avLst/>
            <a:gdLst/>
            <a:ahLst/>
            <a:cxnLst/>
            <a:rect l="l" t="t" r="r" b="b"/>
            <a:pathLst>
              <a:path w="139260" h="147251">
                <a:moveTo>
                  <a:pt x="61216" y="88986"/>
                </a:moveTo>
                <a:lnTo>
                  <a:pt x="61216" y="147251"/>
                </a:lnTo>
                <a:lnTo>
                  <a:pt x="78043" y="147251"/>
                </a:lnTo>
                <a:lnTo>
                  <a:pt x="78043" y="88780"/>
                </a:lnTo>
                <a:lnTo>
                  <a:pt x="139260" y="0"/>
                </a:lnTo>
                <a:lnTo>
                  <a:pt x="119913" y="0"/>
                </a:lnTo>
                <a:lnTo>
                  <a:pt x="69845" y="73630"/>
                </a:lnTo>
                <a:lnTo>
                  <a:pt x="20189" y="0"/>
                </a:lnTo>
                <a:lnTo>
                  <a:pt x="0" y="0"/>
                </a:lnTo>
                <a:lnTo>
                  <a:pt x="61216" y="88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521237" y="15751887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86" y="138117"/>
                </a:lnTo>
                <a:lnTo>
                  <a:pt x="98775" y="129116"/>
                </a:lnTo>
                <a:lnTo>
                  <a:pt x="106651" y="117906"/>
                </a:lnTo>
                <a:lnTo>
                  <a:pt x="111646" y="104992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1" y="86243"/>
                </a:lnTo>
                <a:lnTo>
                  <a:pt x="110499" y="72375"/>
                </a:lnTo>
                <a:lnTo>
                  <a:pt x="104597" y="59913"/>
                </a:lnTo>
                <a:lnTo>
                  <a:pt x="95906" y="49355"/>
                </a:lnTo>
                <a:lnTo>
                  <a:pt x="84796" y="41197"/>
                </a:lnTo>
                <a:lnTo>
                  <a:pt x="71639" y="35938"/>
                </a:lnTo>
                <a:lnTo>
                  <a:pt x="56804" y="34074"/>
                </a:lnTo>
                <a:lnTo>
                  <a:pt x="51809" y="34279"/>
                </a:lnTo>
                <a:lnTo>
                  <a:pt x="37472" y="37314"/>
                </a:lnTo>
                <a:lnTo>
                  <a:pt x="24938" y="43587"/>
                </a:lnTo>
                <a:lnTo>
                  <a:pt x="14565" y="52589"/>
                </a:lnTo>
                <a:lnTo>
                  <a:pt x="6712" y="63811"/>
                </a:lnTo>
                <a:lnTo>
                  <a:pt x="1737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40" y="147465"/>
                </a:lnTo>
                <a:lnTo>
                  <a:pt x="75852" y="144401"/>
                </a:lnTo>
                <a:lnTo>
                  <a:pt x="88386" y="138117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586866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550055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663851" y="15785963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786694" y="15785959"/>
            <a:ext cx="102861" cy="113608"/>
          </a:xfrm>
          <a:custGeom>
            <a:avLst/>
            <a:gdLst/>
            <a:ahLst/>
            <a:cxnLst/>
            <a:rect l="l" t="t" r="r" b="b"/>
            <a:pathLst>
              <a:path w="102861" h="113608">
                <a:moveTo>
                  <a:pt x="102858" y="56939"/>
                </a:moveTo>
                <a:lnTo>
                  <a:pt x="101228" y="41733"/>
                </a:lnTo>
                <a:lnTo>
                  <a:pt x="96696" y="28112"/>
                </a:lnTo>
                <a:lnTo>
                  <a:pt x="89393" y="16602"/>
                </a:lnTo>
                <a:lnTo>
                  <a:pt x="79450" y="7729"/>
                </a:lnTo>
                <a:lnTo>
                  <a:pt x="66997" y="2020"/>
                </a:lnTo>
                <a:lnTo>
                  <a:pt x="52166" y="0"/>
                </a:lnTo>
                <a:lnTo>
                  <a:pt x="51088" y="10"/>
                </a:lnTo>
                <a:lnTo>
                  <a:pt x="37050" y="2259"/>
                </a:lnTo>
                <a:lnTo>
                  <a:pt x="24718" y="8071"/>
                </a:lnTo>
                <a:lnTo>
                  <a:pt x="14469" y="16939"/>
                </a:lnTo>
                <a:lnTo>
                  <a:pt x="16415" y="50184"/>
                </a:lnTo>
                <a:lnTo>
                  <a:pt x="20298" y="35623"/>
                </a:lnTo>
                <a:lnTo>
                  <a:pt x="27952" y="24059"/>
                </a:lnTo>
                <a:lnTo>
                  <a:pt x="38670" y="16430"/>
                </a:lnTo>
                <a:lnTo>
                  <a:pt x="51744" y="13678"/>
                </a:lnTo>
                <a:lnTo>
                  <a:pt x="65693" y="16499"/>
                </a:lnTo>
                <a:lnTo>
                  <a:pt x="76315" y="24424"/>
                </a:lnTo>
                <a:lnTo>
                  <a:pt x="83216" y="36128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61" y="60795"/>
                </a:lnTo>
                <a:lnTo>
                  <a:pt x="102858" y="56939"/>
                </a:lnTo>
                <a:close/>
              </a:path>
              <a:path w="102861" h="113608">
                <a:moveTo>
                  <a:pt x="0" y="56804"/>
                </a:moveTo>
                <a:lnTo>
                  <a:pt x="2557" y="74996"/>
                </a:lnTo>
                <a:lnTo>
                  <a:pt x="8305" y="88085"/>
                </a:lnTo>
                <a:lnTo>
                  <a:pt x="16831" y="98795"/>
                </a:lnTo>
                <a:lnTo>
                  <a:pt x="27653" y="106822"/>
                </a:lnTo>
                <a:lnTo>
                  <a:pt x="40294" y="111861"/>
                </a:lnTo>
                <a:lnTo>
                  <a:pt x="54274" y="113608"/>
                </a:lnTo>
                <a:lnTo>
                  <a:pt x="67183" y="112398"/>
                </a:lnTo>
                <a:lnTo>
                  <a:pt x="79603" y="108317"/>
                </a:lnTo>
                <a:lnTo>
                  <a:pt x="90060" y="101774"/>
                </a:lnTo>
                <a:lnTo>
                  <a:pt x="99076" y="93203"/>
                </a:lnTo>
                <a:lnTo>
                  <a:pt x="88976" y="84152"/>
                </a:lnTo>
                <a:lnTo>
                  <a:pt x="79766" y="92058"/>
                </a:lnTo>
                <a:lnTo>
                  <a:pt x="68426" y="97538"/>
                </a:lnTo>
                <a:lnTo>
                  <a:pt x="54686" y="99517"/>
                </a:lnTo>
                <a:lnTo>
                  <a:pt x="52644" y="99467"/>
                </a:lnTo>
                <a:lnTo>
                  <a:pt x="39582" y="96546"/>
                </a:lnTo>
                <a:lnTo>
                  <a:pt x="28505" y="89348"/>
                </a:lnTo>
                <a:lnTo>
                  <a:pt x="20437" y="78174"/>
                </a:lnTo>
                <a:lnTo>
                  <a:pt x="16404" y="63325"/>
                </a:lnTo>
                <a:lnTo>
                  <a:pt x="16415" y="50184"/>
                </a:lnTo>
                <a:lnTo>
                  <a:pt x="14469" y="16939"/>
                </a:lnTo>
                <a:lnTo>
                  <a:pt x="6682" y="28355"/>
                </a:lnTo>
                <a:lnTo>
                  <a:pt x="1733" y="41813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908471" y="15755461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9" y="133659"/>
                </a:moveTo>
                <a:lnTo>
                  <a:pt x="31855" y="141143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26" y="128746"/>
                </a:lnTo>
                <a:lnTo>
                  <a:pt x="36272" y="124560"/>
                </a:lnTo>
                <a:lnTo>
                  <a:pt x="31348" y="110657"/>
                </a:lnTo>
                <a:lnTo>
                  <a:pt x="3134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48" y="32819"/>
                </a:lnTo>
                <a:lnTo>
                  <a:pt x="31348" y="0"/>
                </a:lnTo>
                <a:lnTo>
                  <a:pt x="15149" y="0"/>
                </a:lnTo>
                <a:lnTo>
                  <a:pt x="1514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49" y="47126"/>
                </a:lnTo>
                <a:lnTo>
                  <a:pt x="15149" y="112755"/>
                </a:lnTo>
                <a:lnTo>
                  <a:pt x="15733" y="120300"/>
                </a:lnTo>
                <a:lnTo>
                  <a:pt x="21359" y="13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003333" y="15746621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012589" y="15746307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058243" y="15785963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0" y="15159"/>
                </a:lnTo>
                <a:lnTo>
                  <a:pt x="64018" y="20438"/>
                </a:lnTo>
                <a:lnTo>
                  <a:pt x="71749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258692" y="15746621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3267949" y="15746307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3379430" y="15749784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521828" y="15751887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86" y="138117"/>
                </a:lnTo>
                <a:lnTo>
                  <a:pt x="98775" y="129116"/>
                </a:lnTo>
                <a:lnTo>
                  <a:pt x="106651" y="117906"/>
                </a:lnTo>
                <a:lnTo>
                  <a:pt x="111646" y="104992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1" y="86243"/>
                </a:lnTo>
                <a:lnTo>
                  <a:pt x="110499" y="72375"/>
                </a:lnTo>
                <a:lnTo>
                  <a:pt x="104597" y="59913"/>
                </a:lnTo>
                <a:lnTo>
                  <a:pt x="95906" y="49355"/>
                </a:lnTo>
                <a:lnTo>
                  <a:pt x="84796" y="41197"/>
                </a:lnTo>
                <a:lnTo>
                  <a:pt x="71639" y="35938"/>
                </a:lnTo>
                <a:lnTo>
                  <a:pt x="56804" y="34074"/>
                </a:lnTo>
                <a:lnTo>
                  <a:pt x="51809" y="34279"/>
                </a:lnTo>
                <a:lnTo>
                  <a:pt x="37472" y="37314"/>
                </a:lnTo>
                <a:lnTo>
                  <a:pt x="24938" y="43587"/>
                </a:lnTo>
                <a:lnTo>
                  <a:pt x="14565" y="52589"/>
                </a:lnTo>
                <a:lnTo>
                  <a:pt x="6712" y="63811"/>
                </a:lnTo>
                <a:lnTo>
                  <a:pt x="1737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40" y="147465"/>
                </a:lnTo>
                <a:lnTo>
                  <a:pt x="75852" y="144401"/>
                </a:lnTo>
                <a:lnTo>
                  <a:pt x="88386" y="138117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587457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550647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674012" y="15743473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718079" y="15751887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4" y="131968"/>
                </a:lnTo>
                <a:lnTo>
                  <a:pt x="26373" y="126158"/>
                </a:lnTo>
                <a:lnTo>
                  <a:pt x="18805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7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774452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737641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849333" y="15785963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0" y="15159"/>
                </a:lnTo>
                <a:lnTo>
                  <a:pt x="64018" y="20438"/>
                </a:lnTo>
                <a:lnTo>
                  <a:pt x="71749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047687" y="15751887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2" y="109636"/>
                </a:lnTo>
                <a:lnTo>
                  <a:pt x="70829" y="121930"/>
                </a:lnTo>
                <a:lnTo>
                  <a:pt x="60078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104060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067249" y="15761879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078721" y="16027115"/>
            <a:ext cx="134004" cy="152321"/>
          </a:xfrm>
          <a:custGeom>
            <a:avLst/>
            <a:gdLst/>
            <a:ahLst/>
            <a:cxnLst/>
            <a:rect l="l" t="t" r="r" b="b"/>
            <a:pathLst>
              <a:path w="134004" h="152321">
                <a:moveTo>
                  <a:pt x="30124" y="116596"/>
                </a:moveTo>
                <a:lnTo>
                  <a:pt x="23096" y="104921"/>
                </a:lnTo>
                <a:lnTo>
                  <a:pt x="18741" y="91327"/>
                </a:lnTo>
                <a:lnTo>
                  <a:pt x="17248" y="76160"/>
                </a:lnTo>
                <a:lnTo>
                  <a:pt x="17248" y="75739"/>
                </a:lnTo>
                <a:lnTo>
                  <a:pt x="17629" y="68515"/>
                </a:lnTo>
                <a:lnTo>
                  <a:pt x="20742" y="54321"/>
                </a:lnTo>
                <a:lnTo>
                  <a:pt x="26729" y="41606"/>
                </a:lnTo>
                <a:lnTo>
                  <a:pt x="35280" y="30862"/>
                </a:lnTo>
                <a:lnTo>
                  <a:pt x="46084" y="22580"/>
                </a:lnTo>
                <a:lnTo>
                  <a:pt x="58831" y="17251"/>
                </a:lnTo>
                <a:lnTo>
                  <a:pt x="73209" y="15365"/>
                </a:lnTo>
                <a:lnTo>
                  <a:pt x="84992" y="16198"/>
                </a:lnTo>
                <a:lnTo>
                  <a:pt x="97830" y="19540"/>
                </a:lnTo>
                <a:lnTo>
                  <a:pt x="108580" y="25020"/>
                </a:lnTo>
                <a:lnTo>
                  <a:pt x="118021" y="32192"/>
                </a:lnTo>
                <a:lnTo>
                  <a:pt x="128748" y="19572"/>
                </a:lnTo>
                <a:lnTo>
                  <a:pt x="123017" y="15048"/>
                </a:lnTo>
                <a:lnTo>
                  <a:pt x="112847" y="8641"/>
                </a:lnTo>
                <a:lnTo>
                  <a:pt x="101627" y="3919"/>
                </a:lnTo>
                <a:lnTo>
                  <a:pt x="88806" y="999"/>
                </a:lnTo>
                <a:lnTo>
                  <a:pt x="73836" y="0"/>
                </a:lnTo>
                <a:lnTo>
                  <a:pt x="68322" y="188"/>
                </a:lnTo>
                <a:lnTo>
                  <a:pt x="53583" y="2681"/>
                </a:lnTo>
                <a:lnTo>
                  <a:pt x="40303" y="7816"/>
                </a:lnTo>
                <a:lnTo>
                  <a:pt x="28638" y="15274"/>
                </a:lnTo>
                <a:lnTo>
                  <a:pt x="18744" y="24732"/>
                </a:lnTo>
                <a:lnTo>
                  <a:pt x="10777" y="35871"/>
                </a:lnTo>
                <a:lnTo>
                  <a:pt x="4894" y="48369"/>
                </a:lnTo>
                <a:lnTo>
                  <a:pt x="1249" y="61905"/>
                </a:lnTo>
                <a:lnTo>
                  <a:pt x="0" y="76160"/>
                </a:lnTo>
                <a:lnTo>
                  <a:pt x="0" y="76582"/>
                </a:lnTo>
                <a:lnTo>
                  <a:pt x="181" y="82352"/>
                </a:lnTo>
                <a:lnTo>
                  <a:pt x="2297" y="96654"/>
                </a:lnTo>
                <a:lnTo>
                  <a:pt x="6699" y="109882"/>
                </a:lnTo>
                <a:lnTo>
                  <a:pt x="13276" y="121780"/>
                </a:lnTo>
                <a:lnTo>
                  <a:pt x="21916" y="132090"/>
                </a:lnTo>
                <a:lnTo>
                  <a:pt x="32509" y="140556"/>
                </a:lnTo>
                <a:lnTo>
                  <a:pt x="44944" y="146921"/>
                </a:lnTo>
                <a:lnTo>
                  <a:pt x="59110" y="150928"/>
                </a:lnTo>
                <a:lnTo>
                  <a:pt x="74895" y="152321"/>
                </a:lnTo>
                <a:lnTo>
                  <a:pt x="89042" y="151186"/>
                </a:lnTo>
                <a:lnTo>
                  <a:pt x="102335" y="147958"/>
                </a:lnTo>
                <a:lnTo>
                  <a:pt x="114347" y="143046"/>
                </a:lnTo>
                <a:lnTo>
                  <a:pt x="124948" y="136859"/>
                </a:lnTo>
                <a:lnTo>
                  <a:pt x="134004" y="129807"/>
                </a:lnTo>
                <a:lnTo>
                  <a:pt x="134004" y="71110"/>
                </a:lnTo>
                <a:lnTo>
                  <a:pt x="73209" y="71110"/>
                </a:lnTo>
                <a:lnTo>
                  <a:pt x="73209" y="86044"/>
                </a:lnTo>
                <a:lnTo>
                  <a:pt x="118021" y="86044"/>
                </a:lnTo>
                <a:lnTo>
                  <a:pt x="118021" y="122649"/>
                </a:lnTo>
                <a:lnTo>
                  <a:pt x="113019" y="126278"/>
                </a:lnTo>
                <a:lnTo>
                  <a:pt x="102070" y="132009"/>
                </a:lnTo>
                <a:lnTo>
                  <a:pt x="89381" y="135926"/>
                </a:lnTo>
                <a:lnTo>
                  <a:pt x="75523" y="137377"/>
                </a:lnTo>
                <a:lnTo>
                  <a:pt x="65357" y="136635"/>
                </a:lnTo>
                <a:lnTo>
                  <a:pt x="51443" y="132800"/>
                </a:lnTo>
                <a:lnTo>
                  <a:pt x="39636" y="126004"/>
                </a:lnTo>
                <a:lnTo>
                  <a:pt x="30124" y="116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256980" y="16068140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296421" y="16072818"/>
            <a:ext cx="26517" cy="98870"/>
          </a:xfrm>
          <a:custGeom>
            <a:avLst/>
            <a:gdLst/>
            <a:ahLst/>
            <a:cxnLst/>
            <a:rect l="l" t="t" r="r" b="b"/>
            <a:pathLst>
              <a:path w="26517" h="98870">
                <a:moveTo>
                  <a:pt x="15959" y="8213"/>
                </a:moveTo>
                <a:lnTo>
                  <a:pt x="16620" y="49389"/>
                </a:lnTo>
                <a:lnTo>
                  <a:pt x="17169" y="41505"/>
                </a:lnTo>
                <a:lnTo>
                  <a:pt x="26517" y="0"/>
                </a:lnTo>
                <a:lnTo>
                  <a:pt x="15959" y="8213"/>
                </a:lnTo>
                <a:close/>
              </a:path>
              <a:path w="26517" h="98870">
                <a:moveTo>
                  <a:pt x="0" y="49605"/>
                </a:moveTo>
                <a:lnTo>
                  <a:pt x="2161" y="67085"/>
                </a:lnTo>
                <a:lnTo>
                  <a:pt x="7853" y="80841"/>
                </a:lnTo>
                <a:lnTo>
                  <a:pt x="16379" y="91800"/>
                </a:lnTo>
                <a:lnTo>
                  <a:pt x="27039" y="99812"/>
                </a:lnTo>
                <a:lnTo>
                  <a:pt x="39132" y="104727"/>
                </a:lnTo>
                <a:lnTo>
                  <a:pt x="51960" y="106399"/>
                </a:lnTo>
                <a:lnTo>
                  <a:pt x="63584" y="105022"/>
                </a:lnTo>
                <a:lnTo>
                  <a:pt x="75840" y="99903"/>
                </a:lnTo>
                <a:lnTo>
                  <a:pt x="85734" y="91960"/>
                </a:lnTo>
                <a:lnTo>
                  <a:pt x="93614" y="82209"/>
                </a:lnTo>
                <a:lnTo>
                  <a:pt x="93614" y="104085"/>
                </a:lnTo>
                <a:lnTo>
                  <a:pt x="109813" y="104085"/>
                </a:lnTo>
                <a:lnTo>
                  <a:pt x="109813" y="-49481"/>
                </a:lnTo>
                <a:lnTo>
                  <a:pt x="93614" y="-49481"/>
                </a:lnTo>
                <a:lnTo>
                  <a:pt x="93614" y="16148"/>
                </a:lnTo>
                <a:lnTo>
                  <a:pt x="87977" y="9042"/>
                </a:lnTo>
                <a:lnTo>
                  <a:pt x="78543" y="867"/>
                </a:lnTo>
                <a:lnTo>
                  <a:pt x="66633" y="-4844"/>
                </a:lnTo>
                <a:lnTo>
                  <a:pt x="51960" y="-6993"/>
                </a:lnTo>
                <a:lnTo>
                  <a:pt x="51316" y="-6988"/>
                </a:lnTo>
                <a:lnTo>
                  <a:pt x="38534" y="-5126"/>
                </a:lnTo>
                <a:lnTo>
                  <a:pt x="26517" y="0"/>
                </a:lnTo>
                <a:lnTo>
                  <a:pt x="17169" y="41505"/>
                </a:lnTo>
                <a:lnTo>
                  <a:pt x="21722" y="27127"/>
                </a:lnTo>
                <a:lnTo>
                  <a:pt x="30133" y="16456"/>
                </a:lnTo>
                <a:lnTo>
                  <a:pt x="41495" y="9814"/>
                </a:lnTo>
                <a:lnTo>
                  <a:pt x="54902" y="7528"/>
                </a:lnTo>
                <a:lnTo>
                  <a:pt x="61841" y="8191"/>
                </a:lnTo>
                <a:lnTo>
                  <a:pt x="74258" y="12924"/>
                </a:lnTo>
                <a:lnTo>
                  <a:pt x="84579" y="21741"/>
                </a:lnTo>
                <a:lnTo>
                  <a:pt x="91631" y="34082"/>
                </a:lnTo>
                <a:lnTo>
                  <a:pt x="94242" y="49389"/>
                </a:lnTo>
                <a:lnTo>
                  <a:pt x="94242" y="49811"/>
                </a:lnTo>
                <a:lnTo>
                  <a:pt x="93471" y="58331"/>
                </a:lnTo>
                <a:lnTo>
                  <a:pt x="88361" y="72138"/>
                </a:lnTo>
                <a:lnTo>
                  <a:pt x="79455" y="82722"/>
                </a:lnTo>
                <a:lnTo>
                  <a:pt x="67914" y="89499"/>
                </a:lnTo>
                <a:lnTo>
                  <a:pt x="54902" y="91887"/>
                </a:lnTo>
                <a:lnTo>
                  <a:pt x="48406" y="91332"/>
                </a:lnTo>
                <a:lnTo>
                  <a:pt x="35975" y="86775"/>
                </a:lnTo>
                <a:lnTo>
                  <a:pt x="25878" y="78017"/>
                </a:lnTo>
                <a:lnTo>
                  <a:pt x="19098" y="65536"/>
                </a:lnTo>
                <a:lnTo>
                  <a:pt x="16620" y="49811"/>
                </a:lnTo>
                <a:lnTo>
                  <a:pt x="16620" y="49389"/>
                </a:lnTo>
                <a:lnTo>
                  <a:pt x="15959" y="8213"/>
                </a:lnTo>
                <a:lnTo>
                  <a:pt x="7556" y="19336"/>
                </a:lnTo>
                <a:lnTo>
                  <a:pt x="2005" y="33192"/>
                </a:lnTo>
                <a:lnTo>
                  <a:pt x="0" y="49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434199" y="16066461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619498" y="16029650"/>
            <a:ext cx="115707" cy="147251"/>
          </a:xfrm>
          <a:custGeom>
            <a:avLst/>
            <a:gdLst/>
            <a:ahLst/>
            <a:cxnLst/>
            <a:rect l="l" t="t" r="r" b="b"/>
            <a:pathLst>
              <a:path w="115707" h="147251">
                <a:moveTo>
                  <a:pt x="49440" y="15355"/>
                </a:moveTo>
                <a:lnTo>
                  <a:pt x="49440" y="147251"/>
                </a:lnTo>
                <a:lnTo>
                  <a:pt x="66266" y="147251"/>
                </a:lnTo>
                <a:lnTo>
                  <a:pt x="66266" y="15355"/>
                </a:lnTo>
                <a:lnTo>
                  <a:pt x="115707" y="15355"/>
                </a:lnTo>
                <a:lnTo>
                  <a:pt x="115707" y="0"/>
                </a:lnTo>
                <a:lnTo>
                  <a:pt x="0" y="0"/>
                </a:lnTo>
                <a:lnTo>
                  <a:pt x="0" y="15355"/>
                </a:lnTo>
                <a:lnTo>
                  <a:pt x="49440" y="15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730150" y="16065823"/>
            <a:ext cx="102861" cy="113608"/>
          </a:xfrm>
          <a:custGeom>
            <a:avLst/>
            <a:gdLst/>
            <a:ahLst/>
            <a:cxnLst/>
            <a:rect l="l" t="t" r="r" b="b"/>
            <a:pathLst>
              <a:path w="102861" h="113608">
                <a:moveTo>
                  <a:pt x="102858" y="56939"/>
                </a:moveTo>
                <a:lnTo>
                  <a:pt x="101228" y="41733"/>
                </a:lnTo>
                <a:lnTo>
                  <a:pt x="96696" y="28112"/>
                </a:lnTo>
                <a:lnTo>
                  <a:pt x="89393" y="16602"/>
                </a:lnTo>
                <a:lnTo>
                  <a:pt x="79450" y="7729"/>
                </a:lnTo>
                <a:lnTo>
                  <a:pt x="66997" y="2020"/>
                </a:lnTo>
                <a:lnTo>
                  <a:pt x="52166" y="0"/>
                </a:lnTo>
                <a:lnTo>
                  <a:pt x="51088" y="10"/>
                </a:lnTo>
                <a:lnTo>
                  <a:pt x="37050" y="2259"/>
                </a:lnTo>
                <a:lnTo>
                  <a:pt x="24718" y="8071"/>
                </a:lnTo>
                <a:lnTo>
                  <a:pt x="14469" y="16939"/>
                </a:lnTo>
                <a:lnTo>
                  <a:pt x="16415" y="50184"/>
                </a:lnTo>
                <a:lnTo>
                  <a:pt x="20298" y="35623"/>
                </a:lnTo>
                <a:lnTo>
                  <a:pt x="27952" y="24059"/>
                </a:lnTo>
                <a:lnTo>
                  <a:pt x="38670" y="16430"/>
                </a:lnTo>
                <a:lnTo>
                  <a:pt x="51744" y="13678"/>
                </a:lnTo>
                <a:lnTo>
                  <a:pt x="65693" y="16499"/>
                </a:lnTo>
                <a:lnTo>
                  <a:pt x="76315" y="24424"/>
                </a:lnTo>
                <a:lnTo>
                  <a:pt x="83216" y="36128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61" y="60795"/>
                </a:lnTo>
                <a:lnTo>
                  <a:pt x="102858" y="56939"/>
                </a:lnTo>
                <a:close/>
              </a:path>
              <a:path w="102861" h="113608">
                <a:moveTo>
                  <a:pt x="0" y="56804"/>
                </a:moveTo>
                <a:lnTo>
                  <a:pt x="2557" y="74996"/>
                </a:lnTo>
                <a:lnTo>
                  <a:pt x="8305" y="88085"/>
                </a:lnTo>
                <a:lnTo>
                  <a:pt x="16831" y="98795"/>
                </a:lnTo>
                <a:lnTo>
                  <a:pt x="27653" y="106822"/>
                </a:lnTo>
                <a:lnTo>
                  <a:pt x="40294" y="111861"/>
                </a:lnTo>
                <a:lnTo>
                  <a:pt x="54274" y="113608"/>
                </a:lnTo>
                <a:lnTo>
                  <a:pt x="67183" y="112398"/>
                </a:lnTo>
                <a:lnTo>
                  <a:pt x="79603" y="108317"/>
                </a:lnTo>
                <a:lnTo>
                  <a:pt x="90060" y="101774"/>
                </a:lnTo>
                <a:lnTo>
                  <a:pt x="99076" y="93203"/>
                </a:lnTo>
                <a:lnTo>
                  <a:pt x="88976" y="84152"/>
                </a:lnTo>
                <a:lnTo>
                  <a:pt x="79766" y="92058"/>
                </a:lnTo>
                <a:lnTo>
                  <a:pt x="68426" y="97538"/>
                </a:lnTo>
                <a:lnTo>
                  <a:pt x="54686" y="99517"/>
                </a:lnTo>
                <a:lnTo>
                  <a:pt x="52644" y="99467"/>
                </a:lnTo>
                <a:lnTo>
                  <a:pt x="39582" y="96546"/>
                </a:lnTo>
                <a:lnTo>
                  <a:pt x="28505" y="89348"/>
                </a:lnTo>
                <a:lnTo>
                  <a:pt x="20437" y="78174"/>
                </a:lnTo>
                <a:lnTo>
                  <a:pt x="16404" y="63325"/>
                </a:lnTo>
                <a:lnTo>
                  <a:pt x="16415" y="50184"/>
                </a:lnTo>
                <a:lnTo>
                  <a:pt x="14469" y="16939"/>
                </a:lnTo>
                <a:lnTo>
                  <a:pt x="6682" y="28355"/>
                </a:lnTo>
                <a:lnTo>
                  <a:pt x="1733" y="41813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861398" y="16023336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981088" y="16065827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103918" y="16065823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256101" y="16023337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295119" y="16065823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418797" y="16026485"/>
            <a:ext cx="37869" cy="184709"/>
          </a:xfrm>
          <a:custGeom>
            <a:avLst/>
            <a:gdLst/>
            <a:ahLst/>
            <a:cxnLst/>
            <a:rect l="l" t="t" r="r" b="b"/>
            <a:pathLst>
              <a:path w="37869" h="184709">
                <a:moveTo>
                  <a:pt x="19356" y="0"/>
                </a:moveTo>
                <a:lnTo>
                  <a:pt x="19356" y="17885"/>
                </a:lnTo>
                <a:lnTo>
                  <a:pt x="37869" y="17885"/>
                </a:lnTo>
                <a:lnTo>
                  <a:pt x="37869" y="0"/>
                </a:lnTo>
                <a:lnTo>
                  <a:pt x="19356" y="0"/>
                </a:lnTo>
                <a:close/>
              </a:path>
              <a:path w="37869" h="184709">
                <a:moveTo>
                  <a:pt x="10656" y="184706"/>
                </a:moveTo>
                <a:lnTo>
                  <a:pt x="24528" y="181571"/>
                </a:lnTo>
                <a:lnTo>
                  <a:pt x="33449" y="172352"/>
                </a:lnTo>
                <a:lnTo>
                  <a:pt x="36604" y="156734"/>
                </a:lnTo>
                <a:lnTo>
                  <a:pt x="36604" y="41654"/>
                </a:lnTo>
                <a:lnTo>
                  <a:pt x="20405" y="41654"/>
                </a:lnTo>
                <a:lnTo>
                  <a:pt x="20405" y="166618"/>
                </a:lnTo>
                <a:lnTo>
                  <a:pt x="15365" y="171040"/>
                </a:lnTo>
                <a:lnTo>
                  <a:pt x="5687" y="171040"/>
                </a:lnTo>
                <a:lnTo>
                  <a:pt x="2529" y="170824"/>
                </a:lnTo>
                <a:lnTo>
                  <a:pt x="0" y="170403"/>
                </a:lnTo>
                <a:lnTo>
                  <a:pt x="0" y="183660"/>
                </a:lnTo>
                <a:lnTo>
                  <a:pt x="3579" y="184503"/>
                </a:lnTo>
                <a:lnTo>
                  <a:pt x="6314" y="184709"/>
                </a:lnTo>
                <a:lnTo>
                  <a:pt x="10656" y="184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493477" y="16026485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502733" y="16026171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539326" y="16066247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09" y="99047"/>
                </a:lnTo>
                <a:lnTo>
                  <a:pt x="31715" y="97107"/>
                </a:lnTo>
                <a:lnTo>
                  <a:pt x="19721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6"/>
                </a:lnTo>
                <a:lnTo>
                  <a:pt x="74238" y="59978"/>
                </a:lnTo>
                <a:lnTo>
                  <a:pt x="62407" y="53267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653545" y="16026485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662801" y="16026171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685929" y="16009030"/>
            <a:ext cx="112549" cy="194799"/>
          </a:xfrm>
          <a:custGeom>
            <a:avLst/>
            <a:gdLst/>
            <a:ahLst/>
            <a:cxnLst/>
            <a:rect l="l" t="t" r="r" b="b"/>
            <a:pathLst>
              <a:path w="112549" h="194799">
                <a:moveTo>
                  <a:pt x="97615" y="0"/>
                </a:moveTo>
                <a:lnTo>
                  <a:pt x="0" y="194799"/>
                </a:lnTo>
                <a:lnTo>
                  <a:pt x="14943" y="194799"/>
                </a:lnTo>
                <a:lnTo>
                  <a:pt x="112549" y="0"/>
                </a:lnTo>
                <a:lnTo>
                  <a:pt x="97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818037" y="16029646"/>
            <a:ext cx="140946" cy="147261"/>
          </a:xfrm>
          <a:custGeom>
            <a:avLst/>
            <a:gdLst/>
            <a:ahLst/>
            <a:cxnLst/>
            <a:rect l="l" t="t" r="r" b="b"/>
            <a:pathLst>
              <a:path w="140946" h="147261">
                <a:moveTo>
                  <a:pt x="0" y="147261"/>
                </a:moveTo>
                <a:lnTo>
                  <a:pt x="16198" y="147261"/>
                </a:lnTo>
                <a:lnTo>
                  <a:pt x="16198" y="28191"/>
                </a:lnTo>
                <a:lnTo>
                  <a:pt x="69845" y="106862"/>
                </a:lnTo>
                <a:lnTo>
                  <a:pt x="70679" y="106862"/>
                </a:lnTo>
                <a:lnTo>
                  <a:pt x="124326" y="27985"/>
                </a:lnTo>
                <a:lnTo>
                  <a:pt x="124326" y="147261"/>
                </a:lnTo>
                <a:lnTo>
                  <a:pt x="140946" y="147261"/>
                </a:lnTo>
                <a:lnTo>
                  <a:pt x="140946" y="0"/>
                </a:lnTo>
                <a:lnTo>
                  <a:pt x="124120" y="0"/>
                </a:lnTo>
                <a:lnTo>
                  <a:pt x="70473" y="80357"/>
                </a:lnTo>
                <a:lnTo>
                  <a:pt x="16826" y="0"/>
                </a:lnTo>
                <a:lnTo>
                  <a:pt x="0" y="0"/>
                </a:lnTo>
                <a:lnTo>
                  <a:pt x="0" y="147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996194" y="1603175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3" y="109636"/>
                </a:lnTo>
                <a:lnTo>
                  <a:pt x="70833" y="121930"/>
                </a:lnTo>
                <a:lnTo>
                  <a:pt x="60082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3052567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3015757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3127447" y="16023336"/>
            <a:ext cx="95085" cy="153566"/>
          </a:xfrm>
          <a:custGeom>
            <a:avLst/>
            <a:gdLst/>
            <a:ahLst/>
            <a:cxnLst/>
            <a:rect l="l" t="t" r="r" b="b"/>
            <a:pathLst>
              <a:path w="95085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91300"/>
                </a:lnTo>
                <a:lnTo>
                  <a:pt x="17674" y="80323"/>
                </a:lnTo>
                <a:lnTo>
                  <a:pt x="24180" y="68026"/>
                </a:lnTo>
                <a:lnTo>
                  <a:pt x="34910" y="60053"/>
                </a:lnTo>
                <a:lnTo>
                  <a:pt x="48802" y="57216"/>
                </a:lnTo>
                <a:lnTo>
                  <a:pt x="56565" y="57988"/>
                </a:lnTo>
                <a:lnTo>
                  <a:pt x="68711" y="63800"/>
                </a:lnTo>
                <a:lnTo>
                  <a:pt x="76279" y="74716"/>
                </a:lnTo>
                <a:lnTo>
                  <a:pt x="78886" y="90035"/>
                </a:lnTo>
                <a:lnTo>
                  <a:pt x="78886" y="153566"/>
                </a:lnTo>
                <a:lnTo>
                  <a:pt x="95085" y="153566"/>
                </a:lnTo>
                <a:lnTo>
                  <a:pt x="95085" y="86035"/>
                </a:lnTo>
                <a:lnTo>
                  <a:pt x="93967" y="74493"/>
                </a:lnTo>
                <a:lnTo>
                  <a:pt x="89074" y="61290"/>
                </a:lnTo>
                <a:lnTo>
                  <a:pt x="80522" y="51200"/>
                </a:lnTo>
                <a:lnTo>
                  <a:pt x="68559" y="44754"/>
                </a:lnTo>
                <a:lnTo>
                  <a:pt x="53431" y="42488"/>
                </a:lnTo>
                <a:lnTo>
                  <a:pt x="47452" y="42829"/>
                </a:lnTo>
                <a:lnTo>
                  <a:pt x="33998" y="46721"/>
                </a:lnTo>
                <a:lnTo>
                  <a:pt x="23743" y="54063"/>
                </a:lnTo>
                <a:lnTo>
                  <a:pt x="16198" y="63736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3250290" y="16065823"/>
            <a:ext cx="102861" cy="113608"/>
          </a:xfrm>
          <a:custGeom>
            <a:avLst/>
            <a:gdLst/>
            <a:ahLst/>
            <a:cxnLst/>
            <a:rect l="l" t="t" r="r" b="b"/>
            <a:pathLst>
              <a:path w="102861" h="113608">
                <a:moveTo>
                  <a:pt x="102858" y="56939"/>
                </a:moveTo>
                <a:lnTo>
                  <a:pt x="101228" y="41733"/>
                </a:lnTo>
                <a:lnTo>
                  <a:pt x="96696" y="28112"/>
                </a:lnTo>
                <a:lnTo>
                  <a:pt x="89393" y="16602"/>
                </a:lnTo>
                <a:lnTo>
                  <a:pt x="79450" y="7729"/>
                </a:lnTo>
                <a:lnTo>
                  <a:pt x="66997" y="2020"/>
                </a:lnTo>
                <a:lnTo>
                  <a:pt x="52166" y="0"/>
                </a:lnTo>
                <a:lnTo>
                  <a:pt x="51088" y="10"/>
                </a:lnTo>
                <a:lnTo>
                  <a:pt x="37050" y="2259"/>
                </a:lnTo>
                <a:lnTo>
                  <a:pt x="24718" y="8071"/>
                </a:lnTo>
                <a:lnTo>
                  <a:pt x="14469" y="16939"/>
                </a:lnTo>
                <a:lnTo>
                  <a:pt x="16415" y="50184"/>
                </a:lnTo>
                <a:lnTo>
                  <a:pt x="20298" y="35623"/>
                </a:lnTo>
                <a:lnTo>
                  <a:pt x="27952" y="24059"/>
                </a:lnTo>
                <a:lnTo>
                  <a:pt x="38670" y="16430"/>
                </a:lnTo>
                <a:lnTo>
                  <a:pt x="51744" y="13678"/>
                </a:lnTo>
                <a:lnTo>
                  <a:pt x="65693" y="16499"/>
                </a:lnTo>
                <a:lnTo>
                  <a:pt x="76315" y="24424"/>
                </a:lnTo>
                <a:lnTo>
                  <a:pt x="83216" y="36128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61" y="60795"/>
                </a:lnTo>
                <a:lnTo>
                  <a:pt x="102858" y="56939"/>
                </a:lnTo>
                <a:close/>
              </a:path>
              <a:path w="102861" h="113608">
                <a:moveTo>
                  <a:pt x="0" y="56804"/>
                </a:moveTo>
                <a:lnTo>
                  <a:pt x="2557" y="74996"/>
                </a:lnTo>
                <a:lnTo>
                  <a:pt x="8305" y="88085"/>
                </a:lnTo>
                <a:lnTo>
                  <a:pt x="16831" y="98795"/>
                </a:lnTo>
                <a:lnTo>
                  <a:pt x="27653" y="106822"/>
                </a:lnTo>
                <a:lnTo>
                  <a:pt x="40294" y="111861"/>
                </a:lnTo>
                <a:lnTo>
                  <a:pt x="54274" y="113608"/>
                </a:lnTo>
                <a:lnTo>
                  <a:pt x="67183" y="112398"/>
                </a:lnTo>
                <a:lnTo>
                  <a:pt x="79603" y="108317"/>
                </a:lnTo>
                <a:lnTo>
                  <a:pt x="90060" y="101774"/>
                </a:lnTo>
                <a:lnTo>
                  <a:pt x="99076" y="93203"/>
                </a:lnTo>
                <a:lnTo>
                  <a:pt x="88976" y="84152"/>
                </a:lnTo>
                <a:lnTo>
                  <a:pt x="79766" y="92058"/>
                </a:lnTo>
                <a:lnTo>
                  <a:pt x="68426" y="97538"/>
                </a:lnTo>
                <a:lnTo>
                  <a:pt x="54686" y="99517"/>
                </a:lnTo>
                <a:lnTo>
                  <a:pt x="52644" y="99467"/>
                </a:lnTo>
                <a:lnTo>
                  <a:pt x="39582" y="96546"/>
                </a:lnTo>
                <a:lnTo>
                  <a:pt x="28505" y="89348"/>
                </a:lnTo>
                <a:lnTo>
                  <a:pt x="20437" y="78174"/>
                </a:lnTo>
                <a:lnTo>
                  <a:pt x="16404" y="63325"/>
                </a:lnTo>
                <a:lnTo>
                  <a:pt x="16415" y="50184"/>
                </a:lnTo>
                <a:lnTo>
                  <a:pt x="14469" y="16939"/>
                </a:lnTo>
                <a:lnTo>
                  <a:pt x="6682" y="28355"/>
                </a:lnTo>
                <a:lnTo>
                  <a:pt x="1733" y="41813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3381543" y="16065827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504796" y="16072818"/>
            <a:ext cx="26517" cy="98870"/>
          </a:xfrm>
          <a:custGeom>
            <a:avLst/>
            <a:gdLst/>
            <a:ahLst/>
            <a:cxnLst/>
            <a:rect l="l" t="t" r="r" b="b"/>
            <a:pathLst>
              <a:path w="26517" h="98870">
                <a:moveTo>
                  <a:pt x="15959" y="8213"/>
                </a:moveTo>
                <a:lnTo>
                  <a:pt x="16620" y="49389"/>
                </a:lnTo>
                <a:lnTo>
                  <a:pt x="17169" y="41505"/>
                </a:lnTo>
                <a:lnTo>
                  <a:pt x="26517" y="0"/>
                </a:lnTo>
                <a:lnTo>
                  <a:pt x="15959" y="8213"/>
                </a:lnTo>
                <a:close/>
              </a:path>
              <a:path w="26517" h="98870">
                <a:moveTo>
                  <a:pt x="0" y="49605"/>
                </a:moveTo>
                <a:lnTo>
                  <a:pt x="2161" y="67085"/>
                </a:lnTo>
                <a:lnTo>
                  <a:pt x="7853" y="80841"/>
                </a:lnTo>
                <a:lnTo>
                  <a:pt x="16379" y="91800"/>
                </a:lnTo>
                <a:lnTo>
                  <a:pt x="27039" y="99812"/>
                </a:lnTo>
                <a:lnTo>
                  <a:pt x="39132" y="104727"/>
                </a:lnTo>
                <a:lnTo>
                  <a:pt x="51960" y="106399"/>
                </a:lnTo>
                <a:lnTo>
                  <a:pt x="63584" y="105022"/>
                </a:lnTo>
                <a:lnTo>
                  <a:pt x="75840" y="99903"/>
                </a:lnTo>
                <a:lnTo>
                  <a:pt x="85734" y="91960"/>
                </a:lnTo>
                <a:lnTo>
                  <a:pt x="93614" y="82209"/>
                </a:lnTo>
                <a:lnTo>
                  <a:pt x="93614" y="104085"/>
                </a:lnTo>
                <a:lnTo>
                  <a:pt x="109813" y="104085"/>
                </a:lnTo>
                <a:lnTo>
                  <a:pt x="109813" y="-49481"/>
                </a:lnTo>
                <a:lnTo>
                  <a:pt x="93614" y="-49481"/>
                </a:lnTo>
                <a:lnTo>
                  <a:pt x="93614" y="16148"/>
                </a:lnTo>
                <a:lnTo>
                  <a:pt x="87977" y="9042"/>
                </a:lnTo>
                <a:lnTo>
                  <a:pt x="78543" y="867"/>
                </a:lnTo>
                <a:lnTo>
                  <a:pt x="66633" y="-4844"/>
                </a:lnTo>
                <a:lnTo>
                  <a:pt x="51960" y="-6993"/>
                </a:lnTo>
                <a:lnTo>
                  <a:pt x="51316" y="-6988"/>
                </a:lnTo>
                <a:lnTo>
                  <a:pt x="38534" y="-5126"/>
                </a:lnTo>
                <a:lnTo>
                  <a:pt x="26517" y="0"/>
                </a:lnTo>
                <a:lnTo>
                  <a:pt x="17169" y="41505"/>
                </a:lnTo>
                <a:lnTo>
                  <a:pt x="21722" y="27127"/>
                </a:lnTo>
                <a:lnTo>
                  <a:pt x="30133" y="16456"/>
                </a:lnTo>
                <a:lnTo>
                  <a:pt x="41495" y="9814"/>
                </a:lnTo>
                <a:lnTo>
                  <a:pt x="54902" y="7528"/>
                </a:lnTo>
                <a:lnTo>
                  <a:pt x="61841" y="8191"/>
                </a:lnTo>
                <a:lnTo>
                  <a:pt x="74258" y="12924"/>
                </a:lnTo>
                <a:lnTo>
                  <a:pt x="84579" y="21741"/>
                </a:lnTo>
                <a:lnTo>
                  <a:pt x="91631" y="34082"/>
                </a:lnTo>
                <a:lnTo>
                  <a:pt x="94242" y="49389"/>
                </a:lnTo>
                <a:lnTo>
                  <a:pt x="94242" y="49811"/>
                </a:lnTo>
                <a:lnTo>
                  <a:pt x="93471" y="58331"/>
                </a:lnTo>
                <a:lnTo>
                  <a:pt x="88361" y="72138"/>
                </a:lnTo>
                <a:lnTo>
                  <a:pt x="79455" y="82722"/>
                </a:lnTo>
                <a:lnTo>
                  <a:pt x="67914" y="89499"/>
                </a:lnTo>
                <a:lnTo>
                  <a:pt x="54902" y="91887"/>
                </a:lnTo>
                <a:lnTo>
                  <a:pt x="48406" y="91332"/>
                </a:lnTo>
                <a:lnTo>
                  <a:pt x="35975" y="86775"/>
                </a:lnTo>
                <a:lnTo>
                  <a:pt x="25878" y="78017"/>
                </a:lnTo>
                <a:lnTo>
                  <a:pt x="19098" y="65536"/>
                </a:lnTo>
                <a:lnTo>
                  <a:pt x="16620" y="49811"/>
                </a:lnTo>
                <a:lnTo>
                  <a:pt x="16620" y="49389"/>
                </a:lnTo>
                <a:lnTo>
                  <a:pt x="15959" y="8213"/>
                </a:lnTo>
                <a:lnTo>
                  <a:pt x="7556" y="19336"/>
                </a:lnTo>
                <a:lnTo>
                  <a:pt x="2005" y="33192"/>
                </a:lnTo>
                <a:lnTo>
                  <a:pt x="0" y="49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651194" y="16026485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660451" y="16026171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3697048" y="16066247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09" y="99047"/>
                </a:lnTo>
                <a:lnTo>
                  <a:pt x="31715" y="97107"/>
                </a:lnTo>
                <a:lnTo>
                  <a:pt x="19721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6"/>
                </a:lnTo>
                <a:lnTo>
                  <a:pt x="74238" y="59978"/>
                </a:lnTo>
                <a:lnTo>
                  <a:pt x="62407" y="53267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3820421" y="16023337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3866586" y="16026485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3875842" y="16026171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3915177" y="16025854"/>
            <a:ext cx="89829" cy="185131"/>
          </a:xfrm>
          <a:custGeom>
            <a:avLst/>
            <a:gdLst/>
            <a:ahLst/>
            <a:cxnLst/>
            <a:rect l="l" t="t" r="r" b="b"/>
            <a:pathLst>
              <a:path w="89829" h="185131">
                <a:moveTo>
                  <a:pt x="20196" y="74453"/>
                </a:moveTo>
                <a:lnTo>
                  <a:pt x="28398" y="63599"/>
                </a:lnTo>
                <a:lnTo>
                  <a:pt x="40138" y="56694"/>
                </a:lnTo>
                <a:lnTo>
                  <a:pt x="54274" y="54274"/>
                </a:lnTo>
                <a:lnTo>
                  <a:pt x="65916" y="41948"/>
                </a:lnTo>
                <a:lnTo>
                  <a:pt x="51117" y="39967"/>
                </a:lnTo>
                <a:lnTo>
                  <a:pt x="41602" y="40850"/>
                </a:lnTo>
                <a:lnTo>
                  <a:pt x="28745" y="45014"/>
                </a:lnTo>
                <a:lnTo>
                  <a:pt x="20196" y="74453"/>
                </a:lnTo>
                <a:close/>
              </a:path>
              <a:path w="89829" h="185131">
                <a:moveTo>
                  <a:pt x="1037" y="102470"/>
                </a:moveTo>
                <a:lnTo>
                  <a:pt x="5952" y="116250"/>
                </a:lnTo>
                <a:lnTo>
                  <a:pt x="14203" y="127411"/>
                </a:lnTo>
                <a:lnTo>
                  <a:pt x="25004" y="135698"/>
                </a:lnTo>
                <a:lnTo>
                  <a:pt x="37570" y="140857"/>
                </a:lnTo>
                <a:lnTo>
                  <a:pt x="51117" y="142633"/>
                </a:lnTo>
                <a:lnTo>
                  <a:pt x="63046" y="141296"/>
                </a:lnTo>
                <a:lnTo>
                  <a:pt x="75392" y="136491"/>
                </a:lnTo>
                <a:lnTo>
                  <a:pt x="85543" y="129007"/>
                </a:lnTo>
                <a:lnTo>
                  <a:pt x="93820" y="119707"/>
                </a:lnTo>
                <a:lnTo>
                  <a:pt x="93820" y="132543"/>
                </a:lnTo>
                <a:lnTo>
                  <a:pt x="93511" y="138552"/>
                </a:lnTo>
                <a:lnTo>
                  <a:pt x="89505" y="152739"/>
                </a:lnTo>
                <a:lnTo>
                  <a:pt x="81284" y="162969"/>
                </a:lnTo>
                <a:lnTo>
                  <a:pt x="69367" y="169164"/>
                </a:lnTo>
                <a:lnTo>
                  <a:pt x="54274" y="171246"/>
                </a:lnTo>
                <a:lnTo>
                  <a:pt x="48009" y="170979"/>
                </a:lnTo>
                <a:lnTo>
                  <a:pt x="35358" y="168685"/>
                </a:lnTo>
                <a:lnTo>
                  <a:pt x="23503" y="164116"/>
                </a:lnTo>
                <a:lnTo>
                  <a:pt x="12413" y="157361"/>
                </a:lnTo>
                <a:lnTo>
                  <a:pt x="5049" y="169981"/>
                </a:lnTo>
                <a:lnTo>
                  <a:pt x="16963" y="176903"/>
                </a:lnTo>
                <a:lnTo>
                  <a:pt x="28855" y="181474"/>
                </a:lnTo>
                <a:lnTo>
                  <a:pt x="41392" y="184217"/>
                </a:lnTo>
                <a:lnTo>
                  <a:pt x="54480" y="185131"/>
                </a:lnTo>
                <a:lnTo>
                  <a:pt x="61187" y="184876"/>
                </a:lnTo>
                <a:lnTo>
                  <a:pt x="74686" y="182551"/>
                </a:lnTo>
                <a:lnTo>
                  <a:pt x="86369" y="177796"/>
                </a:lnTo>
                <a:lnTo>
                  <a:pt x="95928" y="170609"/>
                </a:lnTo>
                <a:lnTo>
                  <a:pt x="104277" y="158833"/>
                </a:lnTo>
                <a:lnTo>
                  <a:pt x="108392" y="146630"/>
                </a:lnTo>
                <a:lnTo>
                  <a:pt x="109813" y="132121"/>
                </a:lnTo>
                <a:lnTo>
                  <a:pt x="109813" y="42282"/>
                </a:lnTo>
                <a:lnTo>
                  <a:pt x="93614" y="42282"/>
                </a:lnTo>
                <a:lnTo>
                  <a:pt x="93614" y="61854"/>
                </a:lnTo>
                <a:lnTo>
                  <a:pt x="87662" y="54956"/>
                </a:lnTo>
                <a:lnTo>
                  <a:pt x="77995" y="47260"/>
                </a:lnTo>
                <a:lnTo>
                  <a:pt x="65916" y="41948"/>
                </a:lnTo>
                <a:lnTo>
                  <a:pt x="54274" y="54274"/>
                </a:lnTo>
                <a:lnTo>
                  <a:pt x="58284" y="54457"/>
                </a:lnTo>
                <a:lnTo>
                  <a:pt x="71937" y="57986"/>
                </a:lnTo>
                <a:lnTo>
                  <a:pt x="83404" y="65613"/>
                </a:lnTo>
                <a:lnTo>
                  <a:pt x="91301" y="76821"/>
                </a:lnTo>
                <a:lnTo>
                  <a:pt x="94242" y="91094"/>
                </a:lnTo>
                <a:lnTo>
                  <a:pt x="94242" y="91516"/>
                </a:lnTo>
                <a:lnTo>
                  <a:pt x="94001" y="95697"/>
                </a:lnTo>
                <a:lnTo>
                  <a:pt x="89540" y="109054"/>
                </a:lnTo>
                <a:lnTo>
                  <a:pt x="80507" y="119353"/>
                </a:lnTo>
                <a:lnTo>
                  <a:pt x="68290" y="125981"/>
                </a:lnTo>
                <a:lnTo>
                  <a:pt x="54274" y="128326"/>
                </a:lnTo>
                <a:lnTo>
                  <a:pt x="51989" y="128262"/>
                </a:lnTo>
                <a:lnTo>
                  <a:pt x="38357" y="124987"/>
                </a:lnTo>
                <a:lnTo>
                  <a:pt x="27100" y="117269"/>
                </a:lnTo>
                <a:lnTo>
                  <a:pt x="19445" y="105809"/>
                </a:lnTo>
                <a:lnTo>
                  <a:pt x="16620" y="91310"/>
                </a:lnTo>
                <a:lnTo>
                  <a:pt x="16675" y="88722"/>
                </a:lnTo>
                <a:lnTo>
                  <a:pt x="20196" y="74453"/>
                </a:lnTo>
                <a:lnTo>
                  <a:pt x="28745" y="45014"/>
                </a:lnTo>
                <a:lnTo>
                  <a:pt x="17362" y="52380"/>
                </a:lnTo>
                <a:lnTo>
                  <a:pt x="8246" y="62711"/>
                </a:lnTo>
                <a:lnTo>
                  <a:pt x="2194" y="75767"/>
                </a:lnTo>
                <a:lnTo>
                  <a:pt x="0" y="91310"/>
                </a:lnTo>
                <a:lnTo>
                  <a:pt x="0" y="91722"/>
                </a:lnTo>
                <a:lnTo>
                  <a:pt x="1037" y="102470"/>
                </a:lnTo>
                <a:close/>
              </a:path>
              <a:path w="89829" h="185131">
                <a:moveTo>
                  <a:pt x="39340" y="0"/>
                </a:moveTo>
                <a:lnTo>
                  <a:pt x="27553" y="0"/>
                </a:lnTo>
                <a:lnTo>
                  <a:pt x="27942" y="3165"/>
                </a:lnTo>
                <a:lnTo>
                  <a:pt x="33407" y="15689"/>
                </a:lnTo>
                <a:lnTo>
                  <a:pt x="44024" y="23570"/>
                </a:lnTo>
                <a:lnTo>
                  <a:pt x="58687" y="26308"/>
                </a:lnTo>
                <a:lnTo>
                  <a:pt x="62048" y="26184"/>
                </a:lnTo>
                <a:lnTo>
                  <a:pt x="75957" y="22326"/>
                </a:lnTo>
                <a:lnTo>
                  <a:pt x="85586" y="13431"/>
                </a:lnTo>
                <a:lnTo>
                  <a:pt x="89829" y="0"/>
                </a:lnTo>
                <a:lnTo>
                  <a:pt x="78043" y="0"/>
                </a:lnTo>
                <a:lnTo>
                  <a:pt x="75523" y="7785"/>
                </a:lnTo>
                <a:lnTo>
                  <a:pt x="69424" y="13257"/>
                </a:lnTo>
                <a:lnTo>
                  <a:pt x="47959" y="13257"/>
                </a:lnTo>
                <a:lnTo>
                  <a:pt x="41860" y="7785"/>
                </a:lnTo>
                <a:lnTo>
                  <a:pt x="39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061572" y="16026485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070828" y="16026171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182308" y="16029648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324707" y="16031751"/>
            <a:ext cx="91389" cy="147683"/>
          </a:xfrm>
          <a:custGeom>
            <a:avLst/>
            <a:gdLst/>
            <a:ahLst/>
            <a:cxnLst/>
            <a:rect l="l" t="t" r="r" b="b"/>
            <a:pathLst>
              <a:path w="91389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89" h="147683">
                <a:moveTo>
                  <a:pt x="35476" y="126938"/>
                </a:moveTo>
                <a:lnTo>
                  <a:pt x="25478" y="117676"/>
                </a:lnTo>
                <a:lnTo>
                  <a:pt x="18954" y="105356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1" y="99513"/>
                </a:lnTo>
                <a:lnTo>
                  <a:pt x="91389" y="112816"/>
                </a:lnTo>
                <a:lnTo>
                  <a:pt x="88380" y="138119"/>
                </a:lnTo>
                <a:lnTo>
                  <a:pt x="98767" y="129119"/>
                </a:lnTo>
                <a:lnTo>
                  <a:pt x="106642" y="117908"/>
                </a:lnTo>
                <a:lnTo>
                  <a:pt x="111636" y="104993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1" y="86243"/>
                </a:lnTo>
                <a:lnTo>
                  <a:pt x="110490" y="72375"/>
                </a:lnTo>
                <a:lnTo>
                  <a:pt x="104589" y="59913"/>
                </a:lnTo>
                <a:lnTo>
                  <a:pt x="95900" y="49355"/>
                </a:lnTo>
                <a:lnTo>
                  <a:pt x="84791" y="41197"/>
                </a:lnTo>
                <a:lnTo>
                  <a:pt x="71632" y="35938"/>
                </a:lnTo>
                <a:lnTo>
                  <a:pt x="56794" y="34074"/>
                </a:lnTo>
                <a:lnTo>
                  <a:pt x="51808" y="34278"/>
                </a:lnTo>
                <a:lnTo>
                  <a:pt x="37473" y="37312"/>
                </a:lnTo>
                <a:lnTo>
                  <a:pt x="24939" y="43584"/>
                </a:lnTo>
                <a:lnTo>
                  <a:pt x="14566" y="52587"/>
                </a:lnTo>
                <a:lnTo>
                  <a:pt x="6713" y="63809"/>
                </a:lnTo>
                <a:lnTo>
                  <a:pt x="1738" y="76743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6" y="126938"/>
                </a:lnTo>
                <a:close/>
              </a:path>
              <a:path w="91389" h="147683">
                <a:moveTo>
                  <a:pt x="35476" y="126938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33" y="147466"/>
                </a:lnTo>
                <a:lnTo>
                  <a:pt x="75845" y="144403"/>
                </a:lnTo>
                <a:lnTo>
                  <a:pt x="88380" y="138119"/>
                </a:lnTo>
                <a:lnTo>
                  <a:pt x="91389" y="112816"/>
                </a:lnTo>
                <a:lnTo>
                  <a:pt x="82901" y="123489"/>
                </a:lnTo>
                <a:lnTo>
                  <a:pt x="71173" y="130585"/>
                </a:lnTo>
                <a:lnTo>
                  <a:pt x="56794" y="133161"/>
                </a:lnTo>
                <a:lnTo>
                  <a:pt x="48230" y="132247"/>
                </a:lnTo>
                <a:lnTo>
                  <a:pt x="35476" y="126938"/>
                </a:lnTo>
                <a:close/>
              </a:path>
              <a:path w="91389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390337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353526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476892" y="16023337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520958" y="1603175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3" y="109636"/>
                </a:lnTo>
                <a:lnTo>
                  <a:pt x="70833" y="121930"/>
                </a:lnTo>
                <a:lnTo>
                  <a:pt x="60082" y="129901"/>
                </a:lnTo>
                <a:lnTo>
                  <a:pt x="46273" y="132739"/>
                </a:lnTo>
                <a:lnTo>
                  <a:pt x="38524" y="131969"/>
                </a:lnTo>
                <a:lnTo>
                  <a:pt x="26374" y="126161"/>
                </a:lnTo>
                <a:lnTo>
                  <a:pt x="18806" y="115246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577331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540521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652211" y="16065827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0" y="15159"/>
                </a:lnTo>
                <a:lnTo>
                  <a:pt x="64018" y="20438"/>
                </a:lnTo>
                <a:lnTo>
                  <a:pt x="71749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850557" y="16031751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20" y="115472"/>
                </a:moveTo>
                <a:lnTo>
                  <a:pt x="6016" y="128673"/>
                </a:lnTo>
                <a:lnTo>
                  <a:pt x="14571" y="138760"/>
                </a:lnTo>
                <a:lnTo>
                  <a:pt x="26536" y="145202"/>
                </a:lnTo>
                <a:lnTo>
                  <a:pt x="41664" y="147467"/>
                </a:lnTo>
                <a:lnTo>
                  <a:pt x="47635" y="147126"/>
                </a:lnTo>
                <a:lnTo>
                  <a:pt x="61033" y="143236"/>
                </a:lnTo>
                <a:lnTo>
                  <a:pt x="71256" y="135896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20" y="115472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72" y="0"/>
                </a:moveTo>
                <a:lnTo>
                  <a:pt x="19572" y="19983"/>
                </a:lnTo>
                <a:lnTo>
                  <a:pt x="38300" y="19983"/>
                </a:lnTo>
                <a:lnTo>
                  <a:pt x="38300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906939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870129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074718" y="16309524"/>
            <a:ext cx="115707" cy="147251"/>
          </a:xfrm>
          <a:custGeom>
            <a:avLst/>
            <a:gdLst/>
            <a:ahLst/>
            <a:cxnLst/>
            <a:rect l="l" t="t" r="r" b="b"/>
            <a:pathLst>
              <a:path w="115707" h="147251">
                <a:moveTo>
                  <a:pt x="49440" y="15355"/>
                </a:moveTo>
                <a:lnTo>
                  <a:pt x="49440" y="147251"/>
                </a:lnTo>
                <a:lnTo>
                  <a:pt x="66266" y="147251"/>
                </a:lnTo>
                <a:lnTo>
                  <a:pt x="66266" y="15355"/>
                </a:lnTo>
                <a:lnTo>
                  <a:pt x="115707" y="15355"/>
                </a:lnTo>
                <a:lnTo>
                  <a:pt x="115707" y="0"/>
                </a:lnTo>
                <a:lnTo>
                  <a:pt x="0" y="0"/>
                </a:lnTo>
                <a:lnTo>
                  <a:pt x="0" y="15355"/>
                </a:lnTo>
                <a:lnTo>
                  <a:pt x="49440" y="15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183891" y="16346335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313884" y="16346123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408645" y="16348013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454391" y="16345711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3" y="15148"/>
                </a:lnTo>
                <a:lnTo>
                  <a:pt x="64014" y="20424"/>
                </a:lnTo>
                <a:lnTo>
                  <a:pt x="71748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720258" y="16309522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862667" y="16311624"/>
            <a:ext cx="91384" cy="147683"/>
          </a:xfrm>
          <a:custGeom>
            <a:avLst/>
            <a:gdLst/>
            <a:ahLst/>
            <a:cxnLst/>
            <a:rect l="l" t="t" r="r" b="b"/>
            <a:pathLst>
              <a:path w="91384" h="147683">
                <a:moveTo>
                  <a:pt x="28809" y="0"/>
                </a:moveTo>
                <a:lnTo>
                  <a:pt x="28809" y="19983"/>
                </a:lnTo>
                <a:lnTo>
                  <a:pt x="47528" y="19983"/>
                </a:lnTo>
                <a:lnTo>
                  <a:pt x="47528" y="0"/>
                </a:lnTo>
                <a:lnTo>
                  <a:pt x="28809" y="0"/>
                </a:lnTo>
                <a:close/>
              </a:path>
              <a:path w="91384" h="147683">
                <a:moveTo>
                  <a:pt x="35469" y="126936"/>
                </a:moveTo>
                <a:lnTo>
                  <a:pt x="25470" y="117673"/>
                </a:lnTo>
                <a:lnTo>
                  <a:pt x="18945" y="105355"/>
                </a:lnTo>
                <a:lnTo>
                  <a:pt x="16610" y="90879"/>
                </a:lnTo>
                <a:lnTo>
                  <a:pt x="16610" y="90457"/>
                </a:lnTo>
                <a:lnTo>
                  <a:pt x="17323" y="82230"/>
                </a:lnTo>
                <a:lnTo>
                  <a:pt x="21937" y="68882"/>
                </a:lnTo>
                <a:lnTo>
                  <a:pt x="30356" y="58142"/>
                </a:lnTo>
                <a:lnTo>
                  <a:pt x="42021" y="50983"/>
                </a:lnTo>
                <a:lnTo>
                  <a:pt x="56372" y="48381"/>
                </a:lnTo>
                <a:lnTo>
                  <a:pt x="65236" y="49370"/>
                </a:lnTo>
                <a:lnTo>
                  <a:pt x="77931" y="54783"/>
                </a:lnTo>
                <a:lnTo>
                  <a:pt x="87905" y="64113"/>
                </a:lnTo>
                <a:lnTo>
                  <a:pt x="94426" y="76449"/>
                </a:lnTo>
                <a:lnTo>
                  <a:pt x="96762" y="90879"/>
                </a:lnTo>
                <a:lnTo>
                  <a:pt x="96762" y="91300"/>
                </a:lnTo>
                <a:lnTo>
                  <a:pt x="96043" y="99506"/>
                </a:lnTo>
                <a:lnTo>
                  <a:pt x="91384" y="112812"/>
                </a:lnTo>
                <a:lnTo>
                  <a:pt x="88381" y="138114"/>
                </a:lnTo>
                <a:lnTo>
                  <a:pt x="98769" y="129112"/>
                </a:lnTo>
                <a:lnTo>
                  <a:pt x="106643" y="117902"/>
                </a:lnTo>
                <a:lnTo>
                  <a:pt x="111637" y="104988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1"/>
                </a:lnTo>
                <a:lnTo>
                  <a:pt x="110491" y="72382"/>
                </a:lnTo>
                <a:lnTo>
                  <a:pt x="104589" y="59920"/>
                </a:lnTo>
                <a:lnTo>
                  <a:pt x="95899" y="49363"/>
                </a:lnTo>
                <a:lnTo>
                  <a:pt x="84789" y="41206"/>
                </a:lnTo>
                <a:lnTo>
                  <a:pt x="71630" y="35947"/>
                </a:lnTo>
                <a:lnTo>
                  <a:pt x="56794" y="34084"/>
                </a:lnTo>
                <a:lnTo>
                  <a:pt x="51816" y="34287"/>
                </a:lnTo>
                <a:lnTo>
                  <a:pt x="37478" y="37318"/>
                </a:lnTo>
                <a:lnTo>
                  <a:pt x="24943" y="43589"/>
                </a:lnTo>
                <a:lnTo>
                  <a:pt x="14569" y="52589"/>
                </a:lnTo>
                <a:lnTo>
                  <a:pt x="6714" y="63809"/>
                </a:lnTo>
                <a:lnTo>
                  <a:pt x="1738" y="76742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69" y="126936"/>
                </a:lnTo>
                <a:close/>
              </a:path>
              <a:path w="91384" h="147683">
                <a:moveTo>
                  <a:pt x="35469" y="126936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0"/>
                </a:lnTo>
                <a:lnTo>
                  <a:pt x="88381" y="138114"/>
                </a:lnTo>
                <a:lnTo>
                  <a:pt x="91384" y="112812"/>
                </a:lnTo>
                <a:lnTo>
                  <a:pt x="82899" y="123486"/>
                </a:lnTo>
                <a:lnTo>
                  <a:pt x="71174" y="130585"/>
                </a:lnTo>
                <a:lnTo>
                  <a:pt x="56794" y="133161"/>
                </a:lnTo>
                <a:lnTo>
                  <a:pt x="48223" y="132245"/>
                </a:lnTo>
                <a:lnTo>
                  <a:pt x="35469" y="126936"/>
                </a:lnTo>
                <a:close/>
              </a:path>
              <a:path w="91384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928297" y="16321616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891476" y="16321616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014842" y="1630321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058908" y="16311624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5" y="147125"/>
                </a:lnTo>
                <a:lnTo>
                  <a:pt x="61031" y="143234"/>
                </a:lnTo>
                <a:lnTo>
                  <a:pt x="71256" y="135894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115291" y="16321616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078471" y="16321616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190166" y="16345711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27" y="15147"/>
                </a:lnTo>
                <a:lnTo>
                  <a:pt x="64008" y="20422"/>
                </a:lnTo>
                <a:lnTo>
                  <a:pt x="71740" y="31263"/>
                </a:lnTo>
                <a:lnTo>
                  <a:pt x="74464" y="47106"/>
                </a:lnTo>
                <a:lnTo>
                  <a:pt x="7446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388517" y="16311624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7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444889" y="16321616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408079" y="16321616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072620" y="16682787"/>
            <a:ext cx="114657" cy="109392"/>
          </a:xfrm>
          <a:custGeom>
            <a:avLst/>
            <a:gdLst/>
            <a:ahLst/>
            <a:cxnLst/>
            <a:rect l="l" t="t" r="r" b="b"/>
            <a:pathLst>
              <a:path w="114657" h="109392">
                <a:moveTo>
                  <a:pt x="41017" y="0"/>
                </a:moveTo>
                <a:lnTo>
                  <a:pt x="34496" y="14934"/>
                </a:lnTo>
                <a:lnTo>
                  <a:pt x="114657" y="14934"/>
                </a:lnTo>
                <a:lnTo>
                  <a:pt x="108127" y="0"/>
                </a:lnTo>
                <a:lnTo>
                  <a:pt x="41017" y="0"/>
                </a:lnTo>
                <a:close/>
              </a:path>
              <a:path w="114657" h="109392">
                <a:moveTo>
                  <a:pt x="34496" y="14934"/>
                </a:moveTo>
                <a:lnTo>
                  <a:pt x="41017" y="0"/>
                </a:lnTo>
                <a:lnTo>
                  <a:pt x="74680" y="-75101"/>
                </a:lnTo>
                <a:lnTo>
                  <a:pt x="108127" y="0"/>
                </a:lnTo>
                <a:lnTo>
                  <a:pt x="114657" y="14934"/>
                </a:lnTo>
                <a:lnTo>
                  <a:pt x="131896" y="53852"/>
                </a:lnTo>
                <a:lnTo>
                  <a:pt x="149781" y="53852"/>
                </a:lnTo>
                <a:lnTo>
                  <a:pt x="82671" y="-94458"/>
                </a:lnTo>
                <a:lnTo>
                  <a:pt x="67110" y="-94458"/>
                </a:lnTo>
                <a:lnTo>
                  <a:pt x="0" y="53852"/>
                </a:lnTo>
                <a:lnTo>
                  <a:pt x="17032" y="53852"/>
                </a:lnTo>
                <a:lnTo>
                  <a:pt x="34496" y="14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1248678" y="16625987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320404" y="16626200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1450392" y="16625577"/>
            <a:ext cx="68311" cy="144722"/>
          </a:xfrm>
          <a:custGeom>
            <a:avLst/>
            <a:gdLst/>
            <a:ahLst/>
            <a:cxnLst/>
            <a:rect l="l" t="t" r="r" b="b"/>
            <a:pathLst>
              <a:path w="68311" h="144722">
                <a:moveTo>
                  <a:pt x="68311" y="96584"/>
                </a:moveTo>
                <a:lnTo>
                  <a:pt x="54902" y="98870"/>
                </a:lnTo>
                <a:lnTo>
                  <a:pt x="47822" y="98180"/>
                </a:lnTo>
                <a:lnTo>
                  <a:pt x="35455" y="93408"/>
                </a:lnTo>
                <a:lnTo>
                  <a:pt x="25179" y="84558"/>
                </a:lnTo>
                <a:lnTo>
                  <a:pt x="18160" y="72172"/>
                </a:lnTo>
                <a:lnTo>
                  <a:pt x="15561" y="56794"/>
                </a:lnTo>
                <a:lnTo>
                  <a:pt x="16198" y="144722"/>
                </a:lnTo>
                <a:lnTo>
                  <a:pt x="16198" y="90241"/>
                </a:lnTo>
                <a:lnTo>
                  <a:pt x="21836" y="97347"/>
                </a:lnTo>
                <a:lnTo>
                  <a:pt x="31270" y="105522"/>
                </a:lnTo>
                <a:lnTo>
                  <a:pt x="43180" y="111234"/>
                </a:lnTo>
                <a:lnTo>
                  <a:pt x="57853" y="113383"/>
                </a:lnTo>
                <a:lnTo>
                  <a:pt x="68311" y="96584"/>
                </a:lnTo>
                <a:close/>
              </a:path>
              <a:path w="68311" h="144722">
                <a:moveTo>
                  <a:pt x="57853" y="113383"/>
                </a:moveTo>
                <a:lnTo>
                  <a:pt x="71350" y="111517"/>
                </a:lnTo>
                <a:lnTo>
                  <a:pt x="83388" y="106392"/>
                </a:lnTo>
                <a:lnTo>
                  <a:pt x="93932" y="98180"/>
                </a:lnTo>
                <a:lnTo>
                  <a:pt x="102303" y="87058"/>
                </a:lnTo>
                <a:lnTo>
                  <a:pt x="107823" y="73204"/>
                </a:lnTo>
                <a:lnTo>
                  <a:pt x="109813" y="56794"/>
                </a:lnTo>
                <a:lnTo>
                  <a:pt x="109810" y="55721"/>
                </a:lnTo>
                <a:lnTo>
                  <a:pt x="107654" y="39312"/>
                </a:lnTo>
                <a:lnTo>
                  <a:pt x="101962" y="25555"/>
                </a:lnTo>
                <a:lnTo>
                  <a:pt x="93436" y="14597"/>
                </a:lnTo>
                <a:lnTo>
                  <a:pt x="82776" y="6586"/>
                </a:lnTo>
                <a:lnTo>
                  <a:pt x="70682" y="1671"/>
                </a:lnTo>
                <a:lnTo>
                  <a:pt x="57853" y="0"/>
                </a:lnTo>
                <a:lnTo>
                  <a:pt x="46229" y="1374"/>
                </a:lnTo>
                <a:lnTo>
                  <a:pt x="33972" y="6489"/>
                </a:lnTo>
                <a:lnTo>
                  <a:pt x="24078" y="14430"/>
                </a:lnTo>
                <a:lnTo>
                  <a:pt x="16198" y="24180"/>
                </a:lnTo>
                <a:lnTo>
                  <a:pt x="16198" y="2304"/>
                </a:lnTo>
                <a:lnTo>
                  <a:pt x="0" y="2304"/>
                </a:lnTo>
                <a:lnTo>
                  <a:pt x="0" y="144722"/>
                </a:lnTo>
                <a:lnTo>
                  <a:pt x="16198" y="144722"/>
                </a:lnTo>
                <a:lnTo>
                  <a:pt x="15561" y="56794"/>
                </a:lnTo>
                <a:lnTo>
                  <a:pt x="15561" y="56372"/>
                </a:lnTo>
                <a:lnTo>
                  <a:pt x="16303" y="48075"/>
                </a:lnTo>
                <a:lnTo>
                  <a:pt x="21388" y="34287"/>
                </a:lnTo>
                <a:lnTo>
                  <a:pt x="30298" y="23695"/>
                </a:lnTo>
                <a:lnTo>
                  <a:pt x="41860" y="16900"/>
                </a:lnTo>
                <a:lnTo>
                  <a:pt x="54902" y="14502"/>
                </a:lnTo>
                <a:lnTo>
                  <a:pt x="61406" y="15058"/>
                </a:lnTo>
                <a:lnTo>
                  <a:pt x="73839" y="19616"/>
                </a:lnTo>
                <a:lnTo>
                  <a:pt x="83936" y="28375"/>
                </a:lnTo>
                <a:lnTo>
                  <a:pt x="90715" y="40855"/>
                </a:lnTo>
                <a:lnTo>
                  <a:pt x="93193" y="56578"/>
                </a:lnTo>
                <a:lnTo>
                  <a:pt x="93193" y="57000"/>
                </a:lnTo>
                <a:lnTo>
                  <a:pt x="92641" y="64900"/>
                </a:lnTo>
                <a:lnTo>
                  <a:pt x="88086" y="79273"/>
                </a:lnTo>
                <a:lnTo>
                  <a:pt x="79674" y="89943"/>
                </a:lnTo>
                <a:lnTo>
                  <a:pt x="68311" y="96584"/>
                </a:lnTo>
                <a:lnTo>
                  <a:pt x="57853" y="113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1583329" y="16625570"/>
            <a:ext cx="100135" cy="143672"/>
          </a:xfrm>
          <a:custGeom>
            <a:avLst/>
            <a:gdLst/>
            <a:ahLst/>
            <a:cxnLst/>
            <a:rect l="l" t="t" r="r" b="b"/>
            <a:pathLst>
              <a:path w="100135" h="143672">
                <a:moveTo>
                  <a:pt x="1765" y="42532"/>
                </a:moveTo>
                <a:lnTo>
                  <a:pt x="0" y="56794"/>
                </a:lnTo>
                <a:lnTo>
                  <a:pt x="0" y="57216"/>
                </a:lnTo>
                <a:lnTo>
                  <a:pt x="731" y="66394"/>
                </a:lnTo>
                <a:lnTo>
                  <a:pt x="4559" y="79678"/>
                </a:lnTo>
                <a:lnTo>
                  <a:pt x="11336" y="91446"/>
                </a:lnTo>
                <a:lnTo>
                  <a:pt x="20691" y="101187"/>
                </a:lnTo>
                <a:lnTo>
                  <a:pt x="32251" y="108392"/>
                </a:lnTo>
                <a:lnTo>
                  <a:pt x="45645" y="112549"/>
                </a:lnTo>
                <a:lnTo>
                  <a:pt x="29240" y="136524"/>
                </a:lnTo>
                <a:lnTo>
                  <a:pt x="45017" y="143672"/>
                </a:lnTo>
                <a:lnTo>
                  <a:pt x="58902" y="113392"/>
                </a:lnTo>
                <a:lnTo>
                  <a:pt x="68094" y="112275"/>
                </a:lnTo>
                <a:lnTo>
                  <a:pt x="80560" y="108051"/>
                </a:lnTo>
                <a:lnTo>
                  <a:pt x="91074" y="101296"/>
                </a:lnTo>
                <a:lnTo>
                  <a:pt x="100135" y="92565"/>
                </a:lnTo>
                <a:lnTo>
                  <a:pt x="89829" y="82877"/>
                </a:lnTo>
                <a:lnTo>
                  <a:pt x="81072" y="90758"/>
                </a:lnTo>
                <a:lnTo>
                  <a:pt x="69818" y="96817"/>
                </a:lnTo>
                <a:lnTo>
                  <a:pt x="56588" y="99086"/>
                </a:lnTo>
                <a:lnTo>
                  <a:pt x="48221" y="98208"/>
                </a:lnTo>
                <a:lnTo>
                  <a:pt x="35498" y="92961"/>
                </a:lnTo>
                <a:lnTo>
                  <a:pt x="25500" y="83731"/>
                </a:lnTo>
                <a:lnTo>
                  <a:pt x="18962" y="71387"/>
                </a:lnTo>
                <a:lnTo>
                  <a:pt x="16620" y="56794"/>
                </a:lnTo>
                <a:lnTo>
                  <a:pt x="16620" y="56372"/>
                </a:lnTo>
                <a:lnTo>
                  <a:pt x="17255" y="48610"/>
                </a:lnTo>
                <a:lnTo>
                  <a:pt x="21858" y="34979"/>
                </a:lnTo>
                <a:lnTo>
                  <a:pt x="30276" y="24103"/>
                </a:lnTo>
                <a:lnTo>
                  <a:pt x="41755" y="16901"/>
                </a:lnTo>
                <a:lnTo>
                  <a:pt x="55539" y="14296"/>
                </a:lnTo>
                <a:lnTo>
                  <a:pt x="67943" y="16266"/>
                </a:lnTo>
                <a:lnTo>
                  <a:pt x="79116" y="22193"/>
                </a:lnTo>
                <a:lnTo>
                  <a:pt x="88564" y="30711"/>
                </a:lnTo>
                <a:lnTo>
                  <a:pt x="99292" y="19356"/>
                </a:lnTo>
                <a:lnTo>
                  <a:pt x="92847" y="13205"/>
                </a:lnTo>
                <a:lnTo>
                  <a:pt x="82842" y="6361"/>
                </a:lnTo>
                <a:lnTo>
                  <a:pt x="70666" y="1713"/>
                </a:lnTo>
                <a:lnTo>
                  <a:pt x="55745" y="0"/>
                </a:lnTo>
                <a:lnTo>
                  <a:pt x="51739" y="139"/>
                </a:lnTo>
                <a:lnTo>
                  <a:pt x="37574" y="3018"/>
                </a:lnTo>
                <a:lnTo>
                  <a:pt x="25099" y="9219"/>
                </a:lnTo>
                <a:lnTo>
                  <a:pt x="14710" y="18221"/>
                </a:lnTo>
                <a:lnTo>
                  <a:pt x="6800" y="29499"/>
                </a:lnTo>
                <a:lnTo>
                  <a:pt x="1765" y="42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701964" y="16626200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1809441" y="16568768"/>
            <a:ext cx="112549" cy="194799"/>
          </a:xfrm>
          <a:custGeom>
            <a:avLst/>
            <a:gdLst/>
            <a:ahLst/>
            <a:cxnLst/>
            <a:rect l="l" t="t" r="r" b="b"/>
            <a:pathLst>
              <a:path w="112549" h="194799">
                <a:moveTo>
                  <a:pt x="97615" y="0"/>
                </a:moveTo>
                <a:lnTo>
                  <a:pt x="0" y="194799"/>
                </a:lnTo>
                <a:lnTo>
                  <a:pt x="14943" y="194799"/>
                </a:lnTo>
                <a:lnTo>
                  <a:pt x="112549" y="0"/>
                </a:lnTo>
                <a:lnTo>
                  <a:pt x="97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941328" y="16557414"/>
            <a:ext cx="18307" cy="179228"/>
          </a:xfrm>
          <a:custGeom>
            <a:avLst/>
            <a:gdLst/>
            <a:ahLst/>
            <a:cxnLst/>
            <a:rect l="l" t="t" r="r" b="b"/>
            <a:pathLst>
              <a:path w="18307" h="179228">
                <a:moveTo>
                  <a:pt x="1686" y="31966"/>
                </a:moveTo>
                <a:lnTo>
                  <a:pt x="1686" y="179228"/>
                </a:lnTo>
                <a:lnTo>
                  <a:pt x="18307" y="179228"/>
                </a:lnTo>
                <a:lnTo>
                  <a:pt x="18307" y="31966"/>
                </a:lnTo>
                <a:lnTo>
                  <a:pt x="1686" y="31966"/>
                </a:lnTo>
                <a:close/>
              </a:path>
              <a:path w="1830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951428" y="16556781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000018" y="16625575"/>
            <a:ext cx="95085" cy="111068"/>
          </a:xfrm>
          <a:custGeom>
            <a:avLst/>
            <a:gdLst/>
            <a:ahLst/>
            <a:cxnLst/>
            <a:rect l="l" t="t" r="r" b="b"/>
            <a:pathLst>
              <a:path w="95085" h="111068">
                <a:moveTo>
                  <a:pt x="0" y="2304"/>
                </a:moveTo>
                <a:lnTo>
                  <a:pt x="0" y="111068"/>
                </a:lnTo>
                <a:lnTo>
                  <a:pt x="16198" y="111068"/>
                </a:lnTo>
                <a:lnTo>
                  <a:pt x="16198" y="48793"/>
                </a:lnTo>
                <a:lnTo>
                  <a:pt x="17672" y="37827"/>
                </a:lnTo>
                <a:lnTo>
                  <a:pt x="24178" y="25530"/>
                </a:lnTo>
                <a:lnTo>
                  <a:pt x="34908" y="17556"/>
                </a:lnTo>
                <a:lnTo>
                  <a:pt x="48802" y="14718"/>
                </a:lnTo>
                <a:lnTo>
                  <a:pt x="56558" y="15489"/>
                </a:lnTo>
                <a:lnTo>
                  <a:pt x="68707" y="21299"/>
                </a:lnTo>
                <a:lnTo>
                  <a:pt x="76278" y="32213"/>
                </a:lnTo>
                <a:lnTo>
                  <a:pt x="78886" y="47528"/>
                </a:lnTo>
                <a:lnTo>
                  <a:pt x="78886" y="111068"/>
                </a:lnTo>
                <a:lnTo>
                  <a:pt x="95085" y="111068"/>
                </a:lnTo>
                <a:lnTo>
                  <a:pt x="95085" y="43537"/>
                </a:lnTo>
                <a:lnTo>
                  <a:pt x="93968" y="31999"/>
                </a:lnTo>
                <a:lnTo>
                  <a:pt x="89077" y="18795"/>
                </a:lnTo>
                <a:lnTo>
                  <a:pt x="80525" y="8707"/>
                </a:lnTo>
                <a:lnTo>
                  <a:pt x="68560" y="2265"/>
                </a:lnTo>
                <a:lnTo>
                  <a:pt x="53431" y="0"/>
                </a:lnTo>
                <a:lnTo>
                  <a:pt x="47457" y="340"/>
                </a:lnTo>
                <a:lnTo>
                  <a:pt x="34001" y="4225"/>
                </a:lnTo>
                <a:lnTo>
                  <a:pt x="23744" y="11562"/>
                </a:lnTo>
                <a:lnTo>
                  <a:pt x="16198" y="21239"/>
                </a:lnTo>
                <a:lnTo>
                  <a:pt x="16198" y="2304"/>
                </a:lnTo>
                <a:lnTo>
                  <a:pt x="0" y="2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123278" y="16625570"/>
            <a:ext cx="65919" cy="145153"/>
          </a:xfrm>
          <a:custGeom>
            <a:avLst/>
            <a:gdLst/>
            <a:ahLst/>
            <a:cxnLst/>
            <a:rect l="l" t="t" r="r" b="b"/>
            <a:pathLst>
              <a:path w="65919" h="145153">
                <a:moveTo>
                  <a:pt x="20194" y="34475"/>
                </a:moveTo>
                <a:lnTo>
                  <a:pt x="28394" y="23621"/>
                </a:lnTo>
                <a:lnTo>
                  <a:pt x="40134" y="16717"/>
                </a:lnTo>
                <a:lnTo>
                  <a:pt x="54274" y="14296"/>
                </a:lnTo>
                <a:lnTo>
                  <a:pt x="65919" y="1979"/>
                </a:lnTo>
                <a:lnTo>
                  <a:pt x="51117" y="0"/>
                </a:lnTo>
                <a:lnTo>
                  <a:pt x="41608" y="880"/>
                </a:lnTo>
                <a:lnTo>
                  <a:pt x="28750" y="5042"/>
                </a:lnTo>
                <a:lnTo>
                  <a:pt x="20194" y="34475"/>
                </a:lnTo>
                <a:close/>
              </a:path>
              <a:path w="65919" h="145153">
                <a:moveTo>
                  <a:pt x="1037" y="62492"/>
                </a:moveTo>
                <a:lnTo>
                  <a:pt x="5952" y="76272"/>
                </a:lnTo>
                <a:lnTo>
                  <a:pt x="14203" y="87433"/>
                </a:lnTo>
                <a:lnTo>
                  <a:pt x="25004" y="95720"/>
                </a:lnTo>
                <a:lnTo>
                  <a:pt x="37570" y="100879"/>
                </a:lnTo>
                <a:lnTo>
                  <a:pt x="51117" y="102655"/>
                </a:lnTo>
                <a:lnTo>
                  <a:pt x="63054" y="101317"/>
                </a:lnTo>
                <a:lnTo>
                  <a:pt x="75400" y="96511"/>
                </a:lnTo>
                <a:lnTo>
                  <a:pt x="85553" y="89028"/>
                </a:lnTo>
                <a:lnTo>
                  <a:pt x="93830" y="79730"/>
                </a:lnTo>
                <a:lnTo>
                  <a:pt x="93830" y="92565"/>
                </a:lnTo>
                <a:lnTo>
                  <a:pt x="93520" y="98582"/>
                </a:lnTo>
                <a:lnTo>
                  <a:pt x="89513" y="112766"/>
                </a:lnTo>
                <a:lnTo>
                  <a:pt x="81290" y="122993"/>
                </a:lnTo>
                <a:lnTo>
                  <a:pt x="69371" y="129187"/>
                </a:lnTo>
                <a:lnTo>
                  <a:pt x="54274" y="131268"/>
                </a:lnTo>
                <a:lnTo>
                  <a:pt x="48009" y="131001"/>
                </a:lnTo>
                <a:lnTo>
                  <a:pt x="35358" y="128707"/>
                </a:lnTo>
                <a:lnTo>
                  <a:pt x="23503" y="124138"/>
                </a:lnTo>
                <a:lnTo>
                  <a:pt x="12413" y="117383"/>
                </a:lnTo>
                <a:lnTo>
                  <a:pt x="5049" y="130003"/>
                </a:lnTo>
                <a:lnTo>
                  <a:pt x="16965" y="136925"/>
                </a:lnTo>
                <a:lnTo>
                  <a:pt x="28859" y="141496"/>
                </a:lnTo>
                <a:lnTo>
                  <a:pt x="41396" y="144239"/>
                </a:lnTo>
                <a:lnTo>
                  <a:pt x="54480" y="145153"/>
                </a:lnTo>
                <a:lnTo>
                  <a:pt x="61190" y="144898"/>
                </a:lnTo>
                <a:lnTo>
                  <a:pt x="74690" y="142573"/>
                </a:lnTo>
                <a:lnTo>
                  <a:pt x="86370" y="137818"/>
                </a:lnTo>
                <a:lnTo>
                  <a:pt x="95928" y="130631"/>
                </a:lnTo>
                <a:lnTo>
                  <a:pt x="104277" y="118855"/>
                </a:lnTo>
                <a:lnTo>
                  <a:pt x="108392" y="106652"/>
                </a:lnTo>
                <a:lnTo>
                  <a:pt x="109813" y="92143"/>
                </a:lnTo>
                <a:lnTo>
                  <a:pt x="109813" y="2304"/>
                </a:lnTo>
                <a:lnTo>
                  <a:pt x="93614" y="2304"/>
                </a:lnTo>
                <a:lnTo>
                  <a:pt x="93614" y="21876"/>
                </a:lnTo>
                <a:lnTo>
                  <a:pt x="87668" y="14981"/>
                </a:lnTo>
                <a:lnTo>
                  <a:pt x="78001" y="7288"/>
                </a:lnTo>
                <a:lnTo>
                  <a:pt x="65919" y="1979"/>
                </a:lnTo>
                <a:lnTo>
                  <a:pt x="54274" y="14296"/>
                </a:lnTo>
                <a:lnTo>
                  <a:pt x="58284" y="14480"/>
                </a:lnTo>
                <a:lnTo>
                  <a:pt x="71937" y="18008"/>
                </a:lnTo>
                <a:lnTo>
                  <a:pt x="83404" y="25635"/>
                </a:lnTo>
                <a:lnTo>
                  <a:pt x="91301" y="36843"/>
                </a:lnTo>
                <a:lnTo>
                  <a:pt x="94242" y="51117"/>
                </a:lnTo>
                <a:lnTo>
                  <a:pt x="94242" y="51538"/>
                </a:lnTo>
                <a:lnTo>
                  <a:pt x="94001" y="55719"/>
                </a:lnTo>
                <a:lnTo>
                  <a:pt x="89540" y="69076"/>
                </a:lnTo>
                <a:lnTo>
                  <a:pt x="80507" y="79375"/>
                </a:lnTo>
                <a:lnTo>
                  <a:pt x="68290" y="86003"/>
                </a:lnTo>
                <a:lnTo>
                  <a:pt x="54274" y="88349"/>
                </a:lnTo>
                <a:lnTo>
                  <a:pt x="51989" y="88284"/>
                </a:lnTo>
                <a:lnTo>
                  <a:pt x="38357" y="85009"/>
                </a:lnTo>
                <a:lnTo>
                  <a:pt x="27100" y="77291"/>
                </a:lnTo>
                <a:lnTo>
                  <a:pt x="19445" y="65832"/>
                </a:lnTo>
                <a:lnTo>
                  <a:pt x="16620" y="51332"/>
                </a:lnTo>
                <a:lnTo>
                  <a:pt x="16675" y="48744"/>
                </a:lnTo>
                <a:lnTo>
                  <a:pt x="20194" y="34475"/>
                </a:lnTo>
                <a:lnTo>
                  <a:pt x="28750" y="5042"/>
                </a:lnTo>
                <a:lnTo>
                  <a:pt x="17365" y="12405"/>
                </a:lnTo>
                <a:lnTo>
                  <a:pt x="8248" y="22734"/>
                </a:lnTo>
                <a:lnTo>
                  <a:pt x="2194" y="35788"/>
                </a:lnTo>
                <a:lnTo>
                  <a:pt x="0" y="51332"/>
                </a:lnTo>
                <a:lnTo>
                  <a:pt x="0" y="51744"/>
                </a:lnTo>
                <a:lnTo>
                  <a:pt x="1037" y="62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269672" y="16586223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278928" y="16585909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334144" y="16583075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380319" y="16586223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389576" y="16585909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428907" y="16627879"/>
            <a:ext cx="94242" cy="108764"/>
          </a:xfrm>
          <a:custGeom>
            <a:avLst/>
            <a:gdLst/>
            <a:ahLst/>
            <a:cxnLst/>
            <a:rect l="l" t="t" r="r" b="b"/>
            <a:pathLst>
              <a:path w="94242" h="108764">
                <a:moveTo>
                  <a:pt x="21876" y="95085"/>
                </a:moveTo>
                <a:lnTo>
                  <a:pt x="94242" y="10315"/>
                </a:lnTo>
                <a:lnTo>
                  <a:pt x="94242" y="0"/>
                </a:lnTo>
                <a:lnTo>
                  <a:pt x="2520" y="0"/>
                </a:lnTo>
                <a:lnTo>
                  <a:pt x="2520" y="13678"/>
                </a:lnTo>
                <a:lnTo>
                  <a:pt x="72150" y="13678"/>
                </a:lnTo>
                <a:lnTo>
                  <a:pt x="0" y="98458"/>
                </a:lnTo>
                <a:lnTo>
                  <a:pt x="0" y="108764"/>
                </a:lnTo>
                <a:lnTo>
                  <a:pt x="94242" y="108764"/>
                </a:lnTo>
                <a:lnTo>
                  <a:pt x="94242" y="95085"/>
                </a:lnTo>
                <a:lnTo>
                  <a:pt x="21876" y="95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542280" y="16625571"/>
            <a:ext cx="100135" cy="113598"/>
          </a:xfrm>
          <a:custGeom>
            <a:avLst/>
            <a:gdLst/>
            <a:ahLst/>
            <a:cxnLst/>
            <a:rect l="l" t="t" r="r" b="b"/>
            <a:pathLst>
              <a:path w="100135" h="113598">
                <a:moveTo>
                  <a:pt x="17144" y="98027"/>
                </a:moveTo>
                <a:lnTo>
                  <a:pt x="28148" y="106328"/>
                </a:lnTo>
                <a:lnTo>
                  <a:pt x="41148" y="111693"/>
                </a:lnTo>
                <a:lnTo>
                  <a:pt x="55745" y="113598"/>
                </a:lnTo>
                <a:lnTo>
                  <a:pt x="68431" y="112325"/>
                </a:lnTo>
                <a:lnTo>
                  <a:pt x="80750" y="108031"/>
                </a:lnTo>
                <a:lnTo>
                  <a:pt x="91136" y="101253"/>
                </a:lnTo>
                <a:lnTo>
                  <a:pt x="100135" y="92555"/>
                </a:lnTo>
                <a:lnTo>
                  <a:pt x="89829" y="82877"/>
                </a:lnTo>
                <a:lnTo>
                  <a:pt x="81072" y="90758"/>
                </a:lnTo>
                <a:lnTo>
                  <a:pt x="69818" y="96817"/>
                </a:lnTo>
                <a:lnTo>
                  <a:pt x="56588" y="99086"/>
                </a:lnTo>
                <a:lnTo>
                  <a:pt x="48221" y="98208"/>
                </a:lnTo>
                <a:lnTo>
                  <a:pt x="35498" y="92961"/>
                </a:lnTo>
                <a:lnTo>
                  <a:pt x="25500" y="83731"/>
                </a:lnTo>
                <a:lnTo>
                  <a:pt x="18962" y="71387"/>
                </a:lnTo>
                <a:lnTo>
                  <a:pt x="16620" y="56794"/>
                </a:lnTo>
                <a:lnTo>
                  <a:pt x="16620" y="56372"/>
                </a:lnTo>
                <a:lnTo>
                  <a:pt x="17255" y="48610"/>
                </a:lnTo>
                <a:lnTo>
                  <a:pt x="21858" y="34979"/>
                </a:lnTo>
                <a:lnTo>
                  <a:pt x="30276" y="24103"/>
                </a:lnTo>
                <a:lnTo>
                  <a:pt x="41755" y="16901"/>
                </a:lnTo>
                <a:lnTo>
                  <a:pt x="55539" y="14296"/>
                </a:lnTo>
                <a:lnTo>
                  <a:pt x="67943" y="16266"/>
                </a:lnTo>
                <a:lnTo>
                  <a:pt x="79116" y="22193"/>
                </a:lnTo>
                <a:lnTo>
                  <a:pt x="88564" y="30711"/>
                </a:lnTo>
                <a:lnTo>
                  <a:pt x="99292" y="19356"/>
                </a:lnTo>
                <a:lnTo>
                  <a:pt x="92847" y="13205"/>
                </a:lnTo>
                <a:lnTo>
                  <a:pt x="82842" y="6361"/>
                </a:lnTo>
                <a:lnTo>
                  <a:pt x="70666" y="1713"/>
                </a:lnTo>
                <a:lnTo>
                  <a:pt x="55745" y="0"/>
                </a:lnTo>
                <a:lnTo>
                  <a:pt x="51740" y="139"/>
                </a:lnTo>
                <a:lnTo>
                  <a:pt x="37577" y="3018"/>
                </a:lnTo>
                <a:lnTo>
                  <a:pt x="25103" y="9219"/>
                </a:lnTo>
                <a:lnTo>
                  <a:pt x="14713" y="18221"/>
                </a:lnTo>
                <a:lnTo>
                  <a:pt x="6802" y="29499"/>
                </a:lnTo>
                <a:lnTo>
                  <a:pt x="1766" y="42532"/>
                </a:lnTo>
                <a:lnTo>
                  <a:pt x="0" y="56794"/>
                </a:lnTo>
                <a:lnTo>
                  <a:pt x="0" y="57216"/>
                </a:lnTo>
                <a:lnTo>
                  <a:pt x="108" y="60756"/>
                </a:lnTo>
                <a:lnTo>
                  <a:pt x="2724" y="74716"/>
                </a:lnTo>
                <a:lnTo>
                  <a:pt x="8536" y="87315"/>
                </a:lnTo>
                <a:lnTo>
                  <a:pt x="17144" y="98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659235" y="16625571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5" y="74980"/>
                </a:lnTo>
                <a:lnTo>
                  <a:pt x="8303" y="88072"/>
                </a:lnTo>
                <a:lnTo>
                  <a:pt x="16827" y="98783"/>
                </a:lnTo>
                <a:lnTo>
                  <a:pt x="27648" y="106811"/>
                </a:lnTo>
                <a:lnTo>
                  <a:pt x="40287" y="111851"/>
                </a:lnTo>
                <a:lnTo>
                  <a:pt x="54264" y="113598"/>
                </a:lnTo>
                <a:lnTo>
                  <a:pt x="67186" y="112387"/>
                </a:lnTo>
                <a:lnTo>
                  <a:pt x="79606" y="108305"/>
                </a:lnTo>
                <a:lnTo>
                  <a:pt x="90062" y="101763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856316" y="16589384"/>
            <a:ext cx="140946" cy="147261"/>
          </a:xfrm>
          <a:custGeom>
            <a:avLst/>
            <a:gdLst/>
            <a:ahLst/>
            <a:cxnLst/>
            <a:rect l="l" t="t" r="r" b="b"/>
            <a:pathLst>
              <a:path w="140946" h="147261">
                <a:moveTo>
                  <a:pt x="0" y="147261"/>
                </a:moveTo>
                <a:lnTo>
                  <a:pt x="16198" y="147261"/>
                </a:lnTo>
                <a:lnTo>
                  <a:pt x="16198" y="28191"/>
                </a:lnTo>
                <a:lnTo>
                  <a:pt x="69845" y="106862"/>
                </a:lnTo>
                <a:lnTo>
                  <a:pt x="70679" y="106862"/>
                </a:lnTo>
                <a:lnTo>
                  <a:pt x="124326" y="27985"/>
                </a:lnTo>
                <a:lnTo>
                  <a:pt x="124326" y="147261"/>
                </a:lnTo>
                <a:lnTo>
                  <a:pt x="140946" y="147261"/>
                </a:lnTo>
                <a:lnTo>
                  <a:pt x="140946" y="0"/>
                </a:lnTo>
                <a:lnTo>
                  <a:pt x="124120" y="0"/>
                </a:lnTo>
                <a:lnTo>
                  <a:pt x="70473" y="80357"/>
                </a:lnTo>
                <a:lnTo>
                  <a:pt x="16826" y="0"/>
                </a:lnTo>
                <a:lnTo>
                  <a:pt x="0" y="0"/>
                </a:lnTo>
                <a:lnTo>
                  <a:pt x="0" y="147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034476" y="16591488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7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090849" y="16601480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054038" y="16601480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156260" y="16595064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9" y="133659"/>
                </a:moveTo>
                <a:lnTo>
                  <a:pt x="31855" y="141143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26" y="128746"/>
                </a:lnTo>
                <a:lnTo>
                  <a:pt x="36272" y="124560"/>
                </a:lnTo>
                <a:lnTo>
                  <a:pt x="31348" y="110657"/>
                </a:lnTo>
                <a:lnTo>
                  <a:pt x="3134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48" y="32819"/>
                </a:lnTo>
                <a:lnTo>
                  <a:pt x="31348" y="0"/>
                </a:lnTo>
                <a:lnTo>
                  <a:pt x="15149" y="0"/>
                </a:lnTo>
                <a:lnTo>
                  <a:pt x="1514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49" y="47126"/>
                </a:lnTo>
                <a:lnTo>
                  <a:pt x="15149" y="112755"/>
                </a:lnTo>
                <a:lnTo>
                  <a:pt x="15733" y="120300"/>
                </a:lnTo>
                <a:lnTo>
                  <a:pt x="21359" y="133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240825" y="16625571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5" y="74980"/>
                </a:lnTo>
                <a:lnTo>
                  <a:pt x="8303" y="88072"/>
                </a:lnTo>
                <a:lnTo>
                  <a:pt x="16827" y="98783"/>
                </a:lnTo>
                <a:lnTo>
                  <a:pt x="27648" y="106811"/>
                </a:lnTo>
                <a:lnTo>
                  <a:pt x="40287" y="111851"/>
                </a:lnTo>
                <a:lnTo>
                  <a:pt x="54264" y="113598"/>
                </a:lnTo>
                <a:lnTo>
                  <a:pt x="67186" y="112387"/>
                </a:lnTo>
                <a:lnTo>
                  <a:pt x="79606" y="108305"/>
                </a:lnTo>
                <a:lnTo>
                  <a:pt x="90062" y="101763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372077" y="16625987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445906" y="16625571"/>
            <a:ext cx="100135" cy="113598"/>
          </a:xfrm>
          <a:custGeom>
            <a:avLst/>
            <a:gdLst/>
            <a:ahLst/>
            <a:cxnLst/>
            <a:rect l="l" t="t" r="r" b="b"/>
            <a:pathLst>
              <a:path w="100135" h="113598">
                <a:moveTo>
                  <a:pt x="17144" y="98027"/>
                </a:moveTo>
                <a:lnTo>
                  <a:pt x="28148" y="106328"/>
                </a:lnTo>
                <a:lnTo>
                  <a:pt x="41148" y="111693"/>
                </a:lnTo>
                <a:lnTo>
                  <a:pt x="55745" y="113598"/>
                </a:lnTo>
                <a:lnTo>
                  <a:pt x="68431" y="112325"/>
                </a:lnTo>
                <a:lnTo>
                  <a:pt x="80750" y="108031"/>
                </a:lnTo>
                <a:lnTo>
                  <a:pt x="91136" y="101253"/>
                </a:lnTo>
                <a:lnTo>
                  <a:pt x="100135" y="92555"/>
                </a:lnTo>
                <a:lnTo>
                  <a:pt x="89829" y="82877"/>
                </a:lnTo>
                <a:lnTo>
                  <a:pt x="81072" y="90758"/>
                </a:lnTo>
                <a:lnTo>
                  <a:pt x="69818" y="96817"/>
                </a:lnTo>
                <a:lnTo>
                  <a:pt x="56588" y="99086"/>
                </a:lnTo>
                <a:lnTo>
                  <a:pt x="48221" y="98208"/>
                </a:lnTo>
                <a:lnTo>
                  <a:pt x="35498" y="92961"/>
                </a:lnTo>
                <a:lnTo>
                  <a:pt x="25500" y="83731"/>
                </a:lnTo>
                <a:lnTo>
                  <a:pt x="18962" y="71387"/>
                </a:lnTo>
                <a:lnTo>
                  <a:pt x="16620" y="56794"/>
                </a:lnTo>
                <a:lnTo>
                  <a:pt x="16620" y="56372"/>
                </a:lnTo>
                <a:lnTo>
                  <a:pt x="17255" y="48610"/>
                </a:lnTo>
                <a:lnTo>
                  <a:pt x="21858" y="34979"/>
                </a:lnTo>
                <a:lnTo>
                  <a:pt x="30276" y="24103"/>
                </a:lnTo>
                <a:lnTo>
                  <a:pt x="41755" y="16901"/>
                </a:lnTo>
                <a:lnTo>
                  <a:pt x="55539" y="14296"/>
                </a:lnTo>
                <a:lnTo>
                  <a:pt x="67943" y="16266"/>
                </a:lnTo>
                <a:lnTo>
                  <a:pt x="79116" y="22193"/>
                </a:lnTo>
                <a:lnTo>
                  <a:pt x="88564" y="30711"/>
                </a:lnTo>
                <a:lnTo>
                  <a:pt x="99292" y="19356"/>
                </a:lnTo>
                <a:lnTo>
                  <a:pt x="92847" y="13205"/>
                </a:lnTo>
                <a:lnTo>
                  <a:pt x="82842" y="6361"/>
                </a:lnTo>
                <a:lnTo>
                  <a:pt x="70666" y="1713"/>
                </a:lnTo>
                <a:lnTo>
                  <a:pt x="55745" y="0"/>
                </a:lnTo>
                <a:lnTo>
                  <a:pt x="51740" y="139"/>
                </a:lnTo>
                <a:lnTo>
                  <a:pt x="37577" y="3018"/>
                </a:lnTo>
                <a:lnTo>
                  <a:pt x="25103" y="9219"/>
                </a:lnTo>
                <a:lnTo>
                  <a:pt x="14713" y="18221"/>
                </a:lnTo>
                <a:lnTo>
                  <a:pt x="6802" y="29499"/>
                </a:lnTo>
                <a:lnTo>
                  <a:pt x="1766" y="42532"/>
                </a:lnTo>
                <a:lnTo>
                  <a:pt x="0" y="56794"/>
                </a:lnTo>
                <a:lnTo>
                  <a:pt x="0" y="57216"/>
                </a:lnTo>
                <a:lnTo>
                  <a:pt x="108" y="60756"/>
                </a:lnTo>
                <a:lnTo>
                  <a:pt x="2724" y="74716"/>
                </a:lnTo>
                <a:lnTo>
                  <a:pt x="8536" y="87315"/>
                </a:lnTo>
                <a:lnTo>
                  <a:pt x="17144" y="98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573151" y="16586223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582407" y="16585909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628059" y="16625575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27" y="15147"/>
                </a:lnTo>
                <a:lnTo>
                  <a:pt x="64008" y="20422"/>
                </a:lnTo>
                <a:lnTo>
                  <a:pt x="71740" y="31263"/>
                </a:lnTo>
                <a:lnTo>
                  <a:pt x="74464" y="47106"/>
                </a:lnTo>
                <a:lnTo>
                  <a:pt x="7446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074718" y="16869253"/>
            <a:ext cx="115707" cy="147251"/>
          </a:xfrm>
          <a:custGeom>
            <a:avLst/>
            <a:gdLst/>
            <a:ahLst/>
            <a:cxnLst/>
            <a:rect l="l" t="t" r="r" b="b"/>
            <a:pathLst>
              <a:path w="115707" h="147251">
                <a:moveTo>
                  <a:pt x="49440" y="15355"/>
                </a:moveTo>
                <a:lnTo>
                  <a:pt x="49440" y="147251"/>
                </a:lnTo>
                <a:lnTo>
                  <a:pt x="66266" y="147251"/>
                </a:lnTo>
                <a:lnTo>
                  <a:pt x="66266" y="15355"/>
                </a:lnTo>
                <a:lnTo>
                  <a:pt x="115707" y="15355"/>
                </a:lnTo>
                <a:lnTo>
                  <a:pt x="115707" y="0"/>
                </a:lnTo>
                <a:lnTo>
                  <a:pt x="0" y="0"/>
                </a:lnTo>
                <a:lnTo>
                  <a:pt x="0" y="15355"/>
                </a:lnTo>
                <a:lnTo>
                  <a:pt x="49440" y="15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185365" y="16905435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5" y="74980"/>
                </a:lnTo>
                <a:lnTo>
                  <a:pt x="8303" y="88072"/>
                </a:lnTo>
                <a:lnTo>
                  <a:pt x="16827" y="98783"/>
                </a:lnTo>
                <a:lnTo>
                  <a:pt x="27648" y="106811"/>
                </a:lnTo>
                <a:lnTo>
                  <a:pt x="40287" y="111851"/>
                </a:lnTo>
                <a:lnTo>
                  <a:pt x="54264" y="113598"/>
                </a:lnTo>
                <a:lnTo>
                  <a:pt x="67186" y="112387"/>
                </a:lnTo>
                <a:lnTo>
                  <a:pt x="79606" y="108305"/>
                </a:lnTo>
                <a:lnTo>
                  <a:pt x="90062" y="101763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316618" y="16905851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390448" y="16905436"/>
            <a:ext cx="100135" cy="113598"/>
          </a:xfrm>
          <a:custGeom>
            <a:avLst/>
            <a:gdLst/>
            <a:ahLst/>
            <a:cxnLst/>
            <a:rect l="l" t="t" r="r" b="b"/>
            <a:pathLst>
              <a:path w="100135" h="113598">
                <a:moveTo>
                  <a:pt x="17144" y="98027"/>
                </a:moveTo>
                <a:lnTo>
                  <a:pt x="28148" y="106328"/>
                </a:lnTo>
                <a:lnTo>
                  <a:pt x="41148" y="111693"/>
                </a:lnTo>
                <a:lnTo>
                  <a:pt x="55745" y="113598"/>
                </a:lnTo>
                <a:lnTo>
                  <a:pt x="68431" y="112325"/>
                </a:lnTo>
                <a:lnTo>
                  <a:pt x="80750" y="108031"/>
                </a:lnTo>
                <a:lnTo>
                  <a:pt x="91136" y="101253"/>
                </a:lnTo>
                <a:lnTo>
                  <a:pt x="100135" y="92555"/>
                </a:lnTo>
                <a:lnTo>
                  <a:pt x="89829" y="82877"/>
                </a:lnTo>
                <a:lnTo>
                  <a:pt x="81072" y="90758"/>
                </a:lnTo>
                <a:lnTo>
                  <a:pt x="69818" y="96817"/>
                </a:lnTo>
                <a:lnTo>
                  <a:pt x="56588" y="99086"/>
                </a:lnTo>
                <a:lnTo>
                  <a:pt x="48221" y="98208"/>
                </a:lnTo>
                <a:lnTo>
                  <a:pt x="35498" y="92961"/>
                </a:lnTo>
                <a:lnTo>
                  <a:pt x="25500" y="83731"/>
                </a:lnTo>
                <a:lnTo>
                  <a:pt x="18962" y="71387"/>
                </a:lnTo>
                <a:lnTo>
                  <a:pt x="16620" y="56794"/>
                </a:lnTo>
                <a:lnTo>
                  <a:pt x="16620" y="56372"/>
                </a:lnTo>
                <a:lnTo>
                  <a:pt x="17255" y="48610"/>
                </a:lnTo>
                <a:lnTo>
                  <a:pt x="21858" y="34979"/>
                </a:lnTo>
                <a:lnTo>
                  <a:pt x="30276" y="24103"/>
                </a:lnTo>
                <a:lnTo>
                  <a:pt x="41755" y="16901"/>
                </a:lnTo>
                <a:lnTo>
                  <a:pt x="55539" y="14296"/>
                </a:lnTo>
                <a:lnTo>
                  <a:pt x="67943" y="16266"/>
                </a:lnTo>
                <a:lnTo>
                  <a:pt x="79116" y="22193"/>
                </a:lnTo>
                <a:lnTo>
                  <a:pt x="88564" y="30711"/>
                </a:lnTo>
                <a:lnTo>
                  <a:pt x="99292" y="19356"/>
                </a:lnTo>
                <a:lnTo>
                  <a:pt x="92847" y="13205"/>
                </a:lnTo>
                <a:lnTo>
                  <a:pt x="82842" y="6361"/>
                </a:lnTo>
                <a:lnTo>
                  <a:pt x="70666" y="1713"/>
                </a:lnTo>
                <a:lnTo>
                  <a:pt x="55745" y="0"/>
                </a:lnTo>
                <a:lnTo>
                  <a:pt x="51740" y="139"/>
                </a:lnTo>
                <a:lnTo>
                  <a:pt x="37577" y="3018"/>
                </a:lnTo>
                <a:lnTo>
                  <a:pt x="25103" y="9219"/>
                </a:lnTo>
                <a:lnTo>
                  <a:pt x="14713" y="18221"/>
                </a:lnTo>
                <a:lnTo>
                  <a:pt x="6802" y="29499"/>
                </a:lnTo>
                <a:lnTo>
                  <a:pt x="1766" y="42532"/>
                </a:lnTo>
                <a:lnTo>
                  <a:pt x="0" y="56794"/>
                </a:lnTo>
                <a:lnTo>
                  <a:pt x="0" y="57216"/>
                </a:lnTo>
                <a:lnTo>
                  <a:pt x="108" y="60756"/>
                </a:lnTo>
                <a:lnTo>
                  <a:pt x="2724" y="74716"/>
                </a:lnTo>
                <a:lnTo>
                  <a:pt x="8536" y="87315"/>
                </a:lnTo>
                <a:lnTo>
                  <a:pt x="17144" y="98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515595" y="16871352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20" y="115472"/>
                </a:moveTo>
                <a:lnTo>
                  <a:pt x="6016" y="128673"/>
                </a:lnTo>
                <a:lnTo>
                  <a:pt x="14571" y="138760"/>
                </a:lnTo>
                <a:lnTo>
                  <a:pt x="26536" y="145202"/>
                </a:lnTo>
                <a:lnTo>
                  <a:pt x="41664" y="147467"/>
                </a:lnTo>
                <a:lnTo>
                  <a:pt x="47635" y="147126"/>
                </a:lnTo>
                <a:lnTo>
                  <a:pt x="61033" y="143236"/>
                </a:lnTo>
                <a:lnTo>
                  <a:pt x="71256" y="135896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20" y="115472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72" y="0"/>
                </a:moveTo>
                <a:lnTo>
                  <a:pt x="19572" y="19983"/>
                </a:lnTo>
                <a:lnTo>
                  <a:pt x="38300" y="19983"/>
                </a:lnTo>
                <a:lnTo>
                  <a:pt x="38300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571978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535167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646856" y="16905439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3" y="15148"/>
                </a:lnTo>
                <a:lnTo>
                  <a:pt x="64014" y="20424"/>
                </a:lnTo>
                <a:lnTo>
                  <a:pt x="71748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838688" y="16906064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978247" y="1686293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033571" y="16907741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079316" y="16862938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264833" y="16869250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8" y="147140"/>
                </a:lnTo>
                <a:lnTo>
                  <a:pt x="86573" y="144733"/>
                </a:lnTo>
                <a:lnTo>
                  <a:pt x="100061" y="139333"/>
                </a:lnTo>
                <a:lnTo>
                  <a:pt x="110220" y="131130"/>
                </a:lnTo>
                <a:lnTo>
                  <a:pt x="116625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407236" y="16871352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86" y="138114"/>
                </a:lnTo>
                <a:lnTo>
                  <a:pt x="98775" y="129112"/>
                </a:lnTo>
                <a:lnTo>
                  <a:pt x="106651" y="117902"/>
                </a:lnTo>
                <a:lnTo>
                  <a:pt x="111646" y="104988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2" y="86251"/>
                </a:lnTo>
                <a:lnTo>
                  <a:pt x="110500" y="72382"/>
                </a:lnTo>
                <a:lnTo>
                  <a:pt x="104599" y="59920"/>
                </a:lnTo>
                <a:lnTo>
                  <a:pt x="95908" y="49363"/>
                </a:lnTo>
                <a:lnTo>
                  <a:pt x="84798" y="41206"/>
                </a:lnTo>
                <a:lnTo>
                  <a:pt x="71640" y="35947"/>
                </a:lnTo>
                <a:lnTo>
                  <a:pt x="56804" y="34084"/>
                </a:lnTo>
                <a:lnTo>
                  <a:pt x="51816" y="34288"/>
                </a:lnTo>
                <a:lnTo>
                  <a:pt x="37477" y="37320"/>
                </a:lnTo>
                <a:lnTo>
                  <a:pt x="24942" y="43591"/>
                </a:lnTo>
                <a:lnTo>
                  <a:pt x="14567" y="52591"/>
                </a:lnTo>
                <a:lnTo>
                  <a:pt x="6713" y="63812"/>
                </a:lnTo>
                <a:lnTo>
                  <a:pt x="1738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40" y="147465"/>
                </a:lnTo>
                <a:lnTo>
                  <a:pt x="75852" y="144400"/>
                </a:lnTo>
                <a:lnTo>
                  <a:pt x="88386" y="138114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472865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436055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559420" y="1686293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603487" y="16871352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4" y="131968"/>
                </a:lnTo>
                <a:lnTo>
                  <a:pt x="26373" y="126158"/>
                </a:lnTo>
                <a:lnTo>
                  <a:pt x="18805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7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659859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623049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734742" y="16905439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3" y="15148"/>
                </a:lnTo>
                <a:lnTo>
                  <a:pt x="64014" y="20424"/>
                </a:lnTo>
                <a:lnTo>
                  <a:pt x="71748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933095" y="16871352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5" y="147126"/>
                </a:lnTo>
                <a:lnTo>
                  <a:pt x="61023" y="143236"/>
                </a:lnTo>
                <a:lnTo>
                  <a:pt x="71246" y="135896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2" y="109636"/>
                </a:lnTo>
                <a:lnTo>
                  <a:pt x="70829" y="121930"/>
                </a:lnTo>
                <a:lnTo>
                  <a:pt x="60078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101" y="19983"/>
                </a:lnTo>
                <a:lnTo>
                  <a:pt x="7510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989468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952657" y="16881344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085028" y="17117142"/>
            <a:ext cx="18307" cy="179228"/>
          </a:xfrm>
          <a:custGeom>
            <a:avLst/>
            <a:gdLst/>
            <a:ahLst/>
            <a:cxnLst/>
            <a:rect l="l" t="t" r="r" b="b"/>
            <a:pathLst>
              <a:path w="18307" h="179228">
                <a:moveTo>
                  <a:pt x="1686" y="31966"/>
                </a:moveTo>
                <a:lnTo>
                  <a:pt x="1686" y="179228"/>
                </a:lnTo>
                <a:lnTo>
                  <a:pt x="18307" y="179228"/>
                </a:lnTo>
                <a:lnTo>
                  <a:pt x="18307" y="31966"/>
                </a:lnTo>
                <a:lnTo>
                  <a:pt x="1686" y="31966"/>
                </a:lnTo>
                <a:close/>
              </a:path>
              <a:path w="1830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095128" y="17116509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153285" y="17142803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1192724" y="17185299"/>
            <a:ext cx="65919" cy="145153"/>
          </a:xfrm>
          <a:custGeom>
            <a:avLst/>
            <a:gdLst/>
            <a:ahLst/>
            <a:cxnLst/>
            <a:rect l="l" t="t" r="r" b="b"/>
            <a:pathLst>
              <a:path w="65919" h="145153">
                <a:moveTo>
                  <a:pt x="20194" y="34475"/>
                </a:moveTo>
                <a:lnTo>
                  <a:pt x="28394" y="23621"/>
                </a:lnTo>
                <a:lnTo>
                  <a:pt x="40134" y="16717"/>
                </a:lnTo>
                <a:lnTo>
                  <a:pt x="54274" y="14296"/>
                </a:lnTo>
                <a:lnTo>
                  <a:pt x="65919" y="1979"/>
                </a:lnTo>
                <a:lnTo>
                  <a:pt x="51117" y="0"/>
                </a:lnTo>
                <a:lnTo>
                  <a:pt x="41608" y="880"/>
                </a:lnTo>
                <a:lnTo>
                  <a:pt x="28750" y="5042"/>
                </a:lnTo>
                <a:lnTo>
                  <a:pt x="20194" y="34475"/>
                </a:lnTo>
                <a:close/>
              </a:path>
              <a:path w="65919" h="145153">
                <a:moveTo>
                  <a:pt x="1037" y="62492"/>
                </a:moveTo>
                <a:lnTo>
                  <a:pt x="5952" y="76272"/>
                </a:lnTo>
                <a:lnTo>
                  <a:pt x="14203" y="87433"/>
                </a:lnTo>
                <a:lnTo>
                  <a:pt x="25004" y="95720"/>
                </a:lnTo>
                <a:lnTo>
                  <a:pt x="37570" y="100879"/>
                </a:lnTo>
                <a:lnTo>
                  <a:pt x="51117" y="102655"/>
                </a:lnTo>
                <a:lnTo>
                  <a:pt x="63054" y="101317"/>
                </a:lnTo>
                <a:lnTo>
                  <a:pt x="75400" y="96511"/>
                </a:lnTo>
                <a:lnTo>
                  <a:pt x="85553" y="89028"/>
                </a:lnTo>
                <a:lnTo>
                  <a:pt x="93830" y="79730"/>
                </a:lnTo>
                <a:lnTo>
                  <a:pt x="93830" y="92565"/>
                </a:lnTo>
                <a:lnTo>
                  <a:pt x="93520" y="98582"/>
                </a:lnTo>
                <a:lnTo>
                  <a:pt x="89513" y="112766"/>
                </a:lnTo>
                <a:lnTo>
                  <a:pt x="81290" y="122993"/>
                </a:lnTo>
                <a:lnTo>
                  <a:pt x="69371" y="129187"/>
                </a:lnTo>
                <a:lnTo>
                  <a:pt x="54274" y="131268"/>
                </a:lnTo>
                <a:lnTo>
                  <a:pt x="48009" y="131001"/>
                </a:lnTo>
                <a:lnTo>
                  <a:pt x="35358" y="128707"/>
                </a:lnTo>
                <a:lnTo>
                  <a:pt x="23503" y="124138"/>
                </a:lnTo>
                <a:lnTo>
                  <a:pt x="12413" y="117383"/>
                </a:lnTo>
                <a:lnTo>
                  <a:pt x="5049" y="130003"/>
                </a:lnTo>
                <a:lnTo>
                  <a:pt x="16965" y="136925"/>
                </a:lnTo>
                <a:lnTo>
                  <a:pt x="28859" y="141496"/>
                </a:lnTo>
                <a:lnTo>
                  <a:pt x="41396" y="144239"/>
                </a:lnTo>
                <a:lnTo>
                  <a:pt x="54480" y="145153"/>
                </a:lnTo>
                <a:lnTo>
                  <a:pt x="61190" y="144898"/>
                </a:lnTo>
                <a:lnTo>
                  <a:pt x="74690" y="142573"/>
                </a:lnTo>
                <a:lnTo>
                  <a:pt x="86370" y="137818"/>
                </a:lnTo>
                <a:lnTo>
                  <a:pt x="95928" y="130631"/>
                </a:lnTo>
                <a:lnTo>
                  <a:pt x="104277" y="118855"/>
                </a:lnTo>
                <a:lnTo>
                  <a:pt x="108392" y="106652"/>
                </a:lnTo>
                <a:lnTo>
                  <a:pt x="109813" y="92143"/>
                </a:lnTo>
                <a:lnTo>
                  <a:pt x="109813" y="2304"/>
                </a:lnTo>
                <a:lnTo>
                  <a:pt x="93614" y="2304"/>
                </a:lnTo>
                <a:lnTo>
                  <a:pt x="93614" y="21876"/>
                </a:lnTo>
                <a:lnTo>
                  <a:pt x="87668" y="14981"/>
                </a:lnTo>
                <a:lnTo>
                  <a:pt x="78001" y="7288"/>
                </a:lnTo>
                <a:lnTo>
                  <a:pt x="65919" y="1979"/>
                </a:lnTo>
                <a:lnTo>
                  <a:pt x="54274" y="14296"/>
                </a:lnTo>
                <a:lnTo>
                  <a:pt x="58284" y="14480"/>
                </a:lnTo>
                <a:lnTo>
                  <a:pt x="71937" y="18008"/>
                </a:lnTo>
                <a:lnTo>
                  <a:pt x="83404" y="25635"/>
                </a:lnTo>
                <a:lnTo>
                  <a:pt x="91301" y="36843"/>
                </a:lnTo>
                <a:lnTo>
                  <a:pt x="94242" y="51117"/>
                </a:lnTo>
                <a:lnTo>
                  <a:pt x="94242" y="51538"/>
                </a:lnTo>
                <a:lnTo>
                  <a:pt x="94001" y="55719"/>
                </a:lnTo>
                <a:lnTo>
                  <a:pt x="89540" y="69076"/>
                </a:lnTo>
                <a:lnTo>
                  <a:pt x="80507" y="79375"/>
                </a:lnTo>
                <a:lnTo>
                  <a:pt x="68290" y="86003"/>
                </a:lnTo>
                <a:lnTo>
                  <a:pt x="54274" y="88349"/>
                </a:lnTo>
                <a:lnTo>
                  <a:pt x="51989" y="88284"/>
                </a:lnTo>
                <a:lnTo>
                  <a:pt x="38357" y="85009"/>
                </a:lnTo>
                <a:lnTo>
                  <a:pt x="27100" y="77291"/>
                </a:lnTo>
                <a:lnTo>
                  <a:pt x="19445" y="65832"/>
                </a:lnTo>
                <a:lnTo>
                  <a:pt x="16620" y="51332"/>
                </a:lnTo>
                <a:lnTo>
                  <a:pt x="16675" y="48744"/>
                </a:lnTo>
                <a:lnTo>
                  <a:pt x="20194" y="34475"/>
                </a:lnTo>
                <a:lnTo>
                  <a:pt x="28750" y="5042"/>
                </a:lnTo>
                <a:lnTo>
                  <a:pt x="17365" y="12405"/>
                </a:lnTo>
                <a:lnTo>
                  <a:pt x="8248" y="22734"/>
                </a:lnTo>
                <a:lnTo>
                  <a:pt x="2194" y="35788"/>
                </a:lnTo>
                <a:lnTo>
                  <a:pt x="0" y="51332"/>
                </a:lnTo>
                <a:lnTo>
                  <a:pt x="0" y="51744"/>
                </a:lnTo>
                <a:lnTo>
                  <a:pt x="1037" y="62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1339122" y="1714595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348379" y="17145637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403595" y="17142803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449770" y="1714595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459026" y="17145637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570502" y="17149114"/>
            <a:ext cx="129366" cy="147251"/>
          </a:xfrm>
          <a:custGeom>
            <a:avLst/>
            <a:gdLst/>
            <a:ahLst/>
            <a:cxnLst/>
            <a:rect l="l" t="t" r="r" b="b"/>
            <a:pathLst>
              <a:path w="129366" h="147251">
                <a:moveTo>
                  <a:pt x="114642" y="28866"/>
                </a:moveTo>
                <a:lnTo>
                  <a:pt x="105408" y="19062"/>
                </a:lnTo>
                <a:lnTo>
                  <a:pt x="94262" y="11053"/>
                </a:lnTo>
                <a:lnTo>
                  <a:pt x="81380" y="5059"/>
                </a:lnTo>
                <a:lnTo>
                  <a:pt x="66940" y="1301"/>
                </a:lnTo>
                <a:lnTo>
                  <a:pt x="51117" y="0"/>
                </a:lnTo>
                <a:lnTo>
                  <a:pt x="0" y="0"/>
                </a:lnTo>
                <a:lnTo>
                  <a:pt x="0" y="147251"/>
                </a:lnTo>
                <a:lnTo>
                  <a:pt x="51117" y="147251"/>
                </a:lnTo>
                <a:lnTo>
                  <a:pt x="51117" y="131896"/>
                </a:lnTo>
                <a:lnTo>
                  <a:pt x="16610" y="131896"/>
                </a:lnTo>
                <a:lnTo>
                  <a:pt x="16610" y="15355"/>
                </a:lnTo>
                <a:lnTo>
                  <a:pt x="51117" y="15355"/>
                </a:lnTo>
                <a:lnTo>
                  <a:pt x="61537" y="16059"/>
                </a:lnTo>
                <a:lnTo>
                  <a:pt x="76113" y="19780"/>
                </a:lnTo>
                <a:lnTo>
                  <a:pt x="88512" y="26362"/>
                </a:lnTo>
                <a:lnTo>
                  <a:pt x="98523" y="35421"/>
                </a:lnTo>
                <a:lnTo>
                  <a:pt x="105935" y="46574"/>
                </a:lnTo>
                <a:lnTo>
                  <a:pt x="110537" y="59438"/>
                </a:lnTo>
                <a:lnTo>
                  <a:pt x="112118" y="73630"/>
                </a:lnTo>
                <a:lnTo>
                  <a:pt x="112118" y="74052"/>
                </a:lnTo>
                <a:lnTo>
                  <a:pt x="111502" y="82996"/>
                </a:lnTo>
                <a:lnTo>
                  <a:pt x="109792" y="123779"/>
                </a:lnTo>
                <a:lnTo>
                  <a:pt x="118093" y="113201"/>
                </a:lnTo>
                <a:lnTo>
                  <a:pt x="124239" y="101166"/>
                </a:lnTo>
                <a:lnTo>
                  <a:pt x="128055" y="87900"/>
                </a:lnTo>
                <a:lnTo>
                  <a:pt x="129366" y="73630"/>
                </a:lnTo>
                <a:lnTo>
                  <a:pt x="129366" y="73209"/>
                </a:lnTo>
                <a:lnTo>
                  <a:pt x="129110" y="66842"/>
                </a:lnTo>
                <a:lnTo>
                  <a:pt x="126669" y="52976"/>
                </a:lnTo>
                <a:lnTo>
                  <a:pt x="121788" y="40244"/>
                </a:lnTo>
                <a:lnTo>
                  <a:pt x="114642" y="28866"/>
                </a:lnTo>
                <a:close/>
              </a:path>
              <a:path w="129366" h="147251">
                <a:moveTo>
                  <a:pt x="111502" y="82996"/>
                </a:moveTo>
                <a:lnTo>
                  <a:pt x="108001" y="96397"/>
                </a:lnTo>
                <a:lnTo>
                  <a:pt x="101591" y="108190"/>
                </a:lnTo>
                <a:lnTo>
                  <a:pt x="92484" y="118007"/>
                </a:lnTo>
                <a:lnTo>
                  <a:pt x="80894" y="125476"/>
                </a:lnTo>
                <a:lnTo>
                  <a:pt x="67033" y="130229"/>
                </a:lnTo>
                <a:lnTo>
                  <a:pt x="51117" y="131896"/>
                </a:lnTo>
                <a:lnTo>
                  <a:pt x="51117" y="147251"/>
                </a:lnTo>
                <a:lnTo>
                  <a:pt x="58532" y="146970"/>
                </a:lnTo>
                <a:lnTo>
                  <a:pt x="73705" y="144495"/>
                </a:lnTo>
                <a:lnTo>
                  <a:pt x="87423" y="139653"/>
                </a:lnTo>
                <a:lnTo>
                  <a:pt x="99510" y="132672"/>
                </a:lnTo>
                <a:lnTo>
                  <a:pt x="109792" y="123779"/>
                </a:lnTo>
                <a:lnTo>
                  <a:pt x="111502" y="82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732664" y="17145951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741920" y="17145637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781249" y="17145321"/>
            <a:ext cx="89839" cy="185131"/>
          </a:xfrm>
          <a:custGeom>
            <a:avLst/>
            <a:gdLst/>
            <a:ahLst/>
            <a:cxnLst/>
            <a:rect l="l" t="t" r="r" b="b"/>
            <a:pathLst>
              <a:path w="89839" h="185131">
                <a:moveTo>
                  <a:pt x="20204" y="74453"/>
                </a:moveTo>
                <a:lnTo>
                  <a:pt x="28404" y="63599"/>
                </a:lnTo>
                <a:lnTo>
                  <a:pt x="40144" y="56694"/>
                </a:lnTo>
                <a:lnTo>
                  <a:pt x="54284" y="54274"/>
                </a:lnTo>
                <a:lnTo>
                  <a:pt x="65927" y="41957"/>
                </a:lnTo>
                <a:lnTo>
                  <a:pt x="51126" y="39977"/>
                </a:lnTo>
                <a:lnTo>
                  <a:pt x="41611" y="40859"/>
                </a:lnTo>
                <a:lnTo>
                  <a:pt x="28753" y="45022"/>
                </a:lnTo>
                <a:lnTo>
                  <a:pt x="20204" y="74453"/>
                </a:lnTo>
                <a:close/>
              </a:path>
              <a:path w="89839" h="185131">
                <a:moveTo>
                  <a:pt x="1038" y="102477"/>
                </a:moveTo>
                <a:lnTo>
                  <a:pt x="5957" y="116255"/>
                </a:lnTo>
                <a:lnTo>
                  <a:pt x="14210" y="127414"/>
                </a:lnTo>
                <a:lnTo>
                  <a:pt x="25013" y="135699"/>
                </a:lnTo>
                <a:lnTo>
                  <a:pt x="37581" y="140857"/>
                </a:lnTo>
                <a:lnTo>
                  <a:pt x="51126" y="142633"/>
                </a:lnTo>
                <a:lnTo>
                  <a:pt x="63056" y="141296"/>
                </a:lnTo>
                <a:lnTo>
                  <a:pt x="75402" y="136491"/>
                </a:lnTo>
                <a:lnTo>
                  <a:pt x="85553" y="129007"/>
                </a:lnTo>
                <a:lnTo>
                  <a:pt x="93830" y="119707"/>
                </a:lnTo>
                <a:lnTo>
                  <a:pt x="93830" y="132543"/>
                </a:lnTo>
                <a:lnTo>
                  <a:pt x="93520" y="138552"/>
                </a:lnTo>
                <a:lnTo>
                  <a:pt x="89515" y="152739"/>
                </a:lnTo>
                <a:lnTo>
                  <a:pt x="81294" y="162969"/>
                </a:lnTo>
                <a:lnTo>
                  <a:pt x="69377" y="169164"/>
                </a:lnTo>
                <a:lnTo>
                  <a:pt x="54284" y="171246"/>
                </a:lnTo>
                <a:lnTo>
                  <a:pt x="48018" y="170979"/>
                </a:lnTo>
                <a:lnTo>
                  <a:pt x="35368" y="168685"/>
                </a:lnTo>
                <a:lnTo>
                  <a:pt x="23512" y="164116"/>
                </a:lnTo>
                <a:lnTo>
                  <a:pt x="12423" y="157361"/>
                </a:lnTo>
                <a:lnTo>
                  <a:pt x="5059" y="169981"/>
                </a:lnTo>
                <a:lnTo>
                  <a:pt x="16973" y="176903"/>
                </a:lnTo>
                <a:lnTo>
                  <a:pt x="28865" y="181474"/>
                </a:lnTo>
                <a:lnTo>
                  <a:pt x="41402" y="184217"/>
                </a:lnTo>
                <a:lnTo>
                  <a:pt x="54490" y="185131"/>
                </a:lnTo>
                <a:lnTo>
                  <a:pt x="61197" y="184876"/>
                </a:lnTo>
                <a:lnTo>
                  <a:pt x="74696" y="182551"/>
                </a:lnTo>
                <a:lnTo>
                  <a:pt x="86378" y="177796"/>
                </a:lnTo>
                <a:lnTo>
                  <a:pt x="95938" y="170609"/>
                </a:lnTo>
                <a:lnTo>
                  <a:pt x="104287" y="158833"/>
                </a:lnTo>
                <a:lnTo>
                  <a:pt x="108401" y="146630"/>
                </a:lnTo>
                <a:lnTo>
                  <a:pt x="109823" y="132121"/>
                </a:lnTo>
                <a:lnTo>
                  <a:pt x="109823" y="42282"/>
                </a:lnTo>
                <a:lnTo>
                  <a:pt x="93624" y="42282"/>
                </a:lnTo>
                <a:lnTo>
                  <a:pt x="93624" y="61854"/>
                </a:lnTo>
                <a:lnTo>
                  <a:pt x="87674" y="54959"/>
                </a:lnTo>
                <a:lnTo>
                  <a:pt x="78007" y="47266"/>
                </a:lnTo>
                <a:lnTo>
                  <a:pt x="65927" y="41957"/>
                </a:lnTo>
                <a:lnTo>
                  <a:pt x="54284" y="54274"/>
                </a:lnTo>
                <a:lnTo>
                  <a:pt x="58294" y="54457"/>
                </a:lnTo>
                <a:lnTo>
                  <a:pt x="71946" y="57986"/>
                </a:lnTo>
                <a:lnTo>
                  <a:pt x="83414" y="65613"/>
                </a:lnTo>
                <a:lnTo>
                  <a:pt x="91311" y="76821"/>
                </a:lnTo>
                <a:lnTo>
                  <a:pt x="94252" y="91094"/>
                </a:lnTo>
                <a:lnTo>
                  <a:pt x="94252" y="91516"/>
                </a:lnTo>
                <a:lnTo>
                  <a:pt x="94011" y="95697"/>
                </a:lnTo>
                <a:lnTo>
                  <a:pt x="89550" y="109054"/>
                </a:lnTo>
                <a:lnTo>
                  <a:pt x="80517" y="119353"/>
                </a:lnTo>
                <a:lnTo>
                  <a:pt x="68299" y="125981"/>
                </a:lnTo>
                <a:lnTo>
                  <a:pt x="54284" y="128326"/>
                </a:lnTo>
                <a:lnTo>
                  <a:pt x="51999" y="128262"/>
                </a:lnTo>
                <a:lnTo>
                  <a:pt x="38367" y="124987"/>
                </a:lnTo>
                <a:lnTo>
                  <a:pt x="27109" y="117269"/>
                </a:lnTo>
                <a:lnTo>
                  <a:pt x="19454" y="105809"/>
                </a:lnTo>
                <a:lnTo>
                  <a:pt x="16630" y="91310"/>
                </a:lnTo>
                <a:lnTo>
                  <a:pt x="16684" y="88722"/>
                </a:lnTo>
                <a:lnTo>
                  <a:pt x="20204" y="74453"/>
                </a:lnTo>
                <a:lnTo>
                  <a:pt x="28753" y="45022"/>
                </a:lnTo>
                <a:lnTo>
                  <a:pt x="17367" y="52386"/>
                </a:lnTo>
                <a:lnTo>
                  <a:pt x="8249" y="62714"/>
                </a:lnTo>
                <a:lnTo>
                  <a:pt x="2194" y="75768"/>
                </a:lnTo>
                <a:lnTo>
                  <a:pt x="0" y="91310"/>
                </a:lnTo>
                <a:lnTo>
                  <a:pt x="0" y="91722"/>
                </a:lnTo>
                <a:lnTo>
                  <a:pt x="1038" y="102477"/>
                </a:lnTo>
                <a:close/>
              </a:path>
              <a:path w="89839" h="185131">
                <a:moveTo>
                  <a:pt x="39350" y="0"/>
                </a:moveTo>
                <a:lnTo>
                  <a:pt x="27563" y="0"/>
                </a:lnTo>
                <a:lnTo>
                  <a:pt x="27952" y="3165"/>
                </a:lnTo>
                <a:lnTo>
                  <a:pt x="33416" y="15689"/>
                </a:lnTo>
                <a:lnTo>
                  <a:pt x="44034" y="23570"/>
                </a:lnTo>
                <a:lnTo>
                  <a:pt x="58696" y="26308"/>
                </a:lnTo>
                <a:lnTo>
                  <a:pt x="62058" y="26184"/>
                </a:lnTo>
                <a:lnTo>
                  <a:pt x="75966" y="22326"/>
                </a:lnTo>
                <a:lnTo>
                  <a:pt x="85596" y="13431"/>
                </a:lnTo>
                <a:lnTo>
                  <a:pt x="89839" y="0"/>
                </a:lnTo>
                <a:lnTo>
                  <a:pt x="78053" y="0"/>
                </a:lnTo>
                <a:lnTo>
                  <a:pt x="75533" y="7785"/>
                </a:lnTo>
                <a:lnTo>
                  <a:pt x="69434" y="13257"/>
                </a:lnTo>
                <a:lnTo>
                  <a:pt x="47969" y="13257"/>
                </a:lnTo>
                <a:lnTo>
                  <a:pt x="41870" y="7785"/>
                </a:lnTo>
                <a:lnTo>
                  <a:pt x="39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920509" y="17185300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7" y="74987"/>
                </a:lnTo>
                <a:lnTo>
                  <a:pt x="8305" y="88076"/>
                </a:lnTo>
                <a:lnTo>
                  <a:pt x="16831" y="98786"/>
                </a:lnTo>
                <a:lnTo>
                  <a:pt x="27653" y="106812"/>
                </a:lnTo>
                <a:lnTo>
                  <a:pt x="40294" y="111851"/>
                </a:lnTo>
                <a:lnTo>
                  <a:pt x="54274" y="113598"/>
                </a:lnTo>
                <a:lnTo>
                  <a:pt x="67183" y="112388"/>
                </a:lnTo>
                <a:lnTo>
                  <a:pt x="79603" y="108307"/>
                </a:lnTo>
                <a:lnTo>
                  <a:pt x="90060" y="101764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2051762" y="17185716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202781" y="17149114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8" y="147140"/>
                </a:lnTo>
                <a:lnTo>
                  <a:pt x="86573" y="144733"/>
                </a:lnTo>
                <a:lnTo>
                  <a:pt x="100061" y="139333"/>
                </a:lnTo>
                <a:lnTo>
                  <a:pt x="110220" y="131130"/>
                </a:lnTo>
                <a:lnTo>
                  <a:pt x="116625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2345185" y="17151216"/>
            <a:ext cx="91389" cy="147683"/>
          </a:xfrm>
          <a:custGeom>
            <a:avLst/>
            <a:gdLst/>
            <a:ahLst/>
            <a:cxnLst/>
            <a:rect l="l" t="t" r="r" b="b"/>
            <a:pathLst>
              <a:path w="91389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89" h="147683">
                <a:moveTo>
                  <a:pt x="35476" y="126938"/>
                </a:moveTo>
                <a:lnTo>
                  <a:pt x="25478" y="117676"/>
                </a:lnTo>
                <a:lnTo>
                  <a:pt x="18954" y="105356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1" y="99513"/>
                </a:lnTo>
                <a:lnTo>
                  <a:pt x="91389" y="112816"/>
                </a:lnTo>
                <a:lnTo>
                  <a:pt x="88380" y="138117"/>
                </a:lnTo>
                <a:lnTo>
                  <a:pt x="98767" y="129115"/>
                </a:lnTo>
                <a:lnTo>
                  <a:pt x="106642" y="117904"/>
                </a:lnTo>
                <a:lnTo>
                  <a:pt x="111636" y="104990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1"/>
                </a:lnTo>
                <a:lnTo>
                  <a:pt x="110492" y="72382"/>
                </a:lnTo>
                <a:lnTo>
                  <a:pt x="104592" y="59920"/>
                </a:lnTo>
                <a:lnTo>
                  <a:pt x="95902" y="49363"/>
                </a:lnTo>
                <a:lnTo>
                  <a:pt x="84793" y="41206"/>
                </a:lnTo>
                <a:lnTo>
                  <a:pt x="71634" y="35947"/>
                </a:lnTo>
                <a:lnTo>
                  <a:pt x="56794" y="34084"/>
                </a:lnTo>
                <a:lnTo>
                  <a:pt x="51816" y="34287"/>
                </a:lnTo>
                <a:lnTo>
                  <a:pt x="37478" y="37318"/>
                </a:lnTo>
                <a:lnTo>
                  <a:pt x="24943" y="43589"/>
                </a:lnTo>
                <a:lnTo>
                  <a:pt x="14569" y="52589"/>
                </a:lnTo>
                <a:lnTo>
                  <a:pt x="6714" y="63809"/>
                </a:lnTo>
                <a:lnTo>
                  <a:pt x="1738" y="76742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6" y="126938"/>
                </a:lnTo>
                <a:close/>
              </a:path>
              <a:path w="91389" h="147683">
                <a:moveTo>
                  <a:pt x="35476" y="126938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33" y="147465"/>
                </a:lnTo>
                <a:lnTo>
                  <a:pt x="75845" y="144402"/>
                </a:lnTo>
                <a:lnTo>
                  <a:pt x="88380" y="138117"/>
                </a:lnTo>
                <a:lnTo>
                  <a:pt x="91389" y="112816"/>
                </a:lnTo>
                <a:lnTo>
                  <a:pt x="82901" y="123489"/>
                </a:lnTo>
                <a:lnTo>
                  <a:pt x="71173" y="130585"/>
                </a:lnTo>
                <a:lnTo>
                  <a:pt x="56794" y="133161"/>
                </a:lnTo>
                <a:lnTo>
                  <a:pt x="48230" y="132247"/>
                </a:lnTo>
                <a:lnTo>
                  <a:pt x="35476" y="126938"/>
                </a:lnTo>
                <a:close/>
              </a:path>
              <a:path w="91389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2410815" y="17161208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2374004" y="17161208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497360" y="17142803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541426" y="17151216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5" y="147125"/>
                </a:lnTo>
                <a:lnTo>
                  <a:pt x="61031" y="143234"/>
                </a:lnTo>
                <a:lnTo>
                  <a:pt x="71256" y="135894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597809" y="17161208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2560989" y="17161208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2672684" y="17185304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27" y="15147"/>
                </a:lnTo>
                <a:lnTo>
                  <a:pt x="64008" y="20422"/>
                </a:lnTo>
                <a:lnTo>
                  <a:pt x="71740" y="31263"/>
                </a:lnTo>
                <a:lnTo>
                  <a:pt x="74464" y="47106"/>
                </a:lnTo>
                <a:lnTo>
                  <a:pt x="7446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882292" y="17142803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2921311" y="17185300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7" y="74987"/>
                </a:lnTo>
                <a:lnTo>
                  <a:pt x="8305" y="88076"/>
                </a:lnTo>
                <a:lnTo>
                  <a:pt x="16831" y="98786"/>
                </a:lnTo>
                <a:lnTo>
                  <a:pt x="27653" y="106812"/>
                </a:lnTo>
                <a:lnTo>
                  <a:pt x="40294" y="111851"/>
                </a:lnTo>
                <a:lnTo>
                  <a:pt x="54274" y="113598"/>
                </a:lnTo>
                <a:lnTo>
                  <a:pt x="67183" y="112388"/>
                </a:lnTo>
                <a:lnTo>
                  <a:pt x="79603" y="108307"/>
                </a:lnTo>
                <a:lnTo>
                  <a:pt x="90060" y="101764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3052564" y="17185716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866701" y="14108652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866701" y="14387559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866701" y="14666466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866701" y="14945374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866701" y="15224281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866701" y="15503189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866701" y="15782096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866701" y="16061004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866701" y="17176633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866701" y="16339911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866701" y="16618818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9604817" y="13690477"/>
            <a:ext cx="116550" cy="147251"/>
          </a:xfrm>
          <a:custGeom>
            <a:avLst/>
            <a:gdLst/>
            <a:ahLst/>
            <a:cxnLst/>
            <a:rect l="l" t="t" r="r" b="b"/>
            <a:pathLst>
              <a:path w="116550" h="147251">
                <a:moveTo>
                  <a:pt x="83730" y="51538"/>
                </a:moveTo>
                <a:lnTo>
                  <a:pt x="83730" y="51960"/>
                </a:lnTo>
                <a:lnTo>
                  <a:pt x="81958" y="60860"/>
                </a:lnTo>
                <a:lnTo>
                  <a:pt x="73257" y="70557"/>
                </a:lnTo>
                <a:lnTo>
                  <a:pt x="58069" y="74258"/>
                </a:lnTo>
                <a:lnTo>
                  <a:pt x="32407" y="74258"/>
                </a:lnTo>
                <a:lnTo>
                  <a:pt x="32407" y="29240"/>
                </a:lnTo>
                <a:lnTo>
                  <a:pt x="0" y="0"/>
                </a:lnTo>
                <a:lnTo>
                  <a:pt x="0" y="147251"/>
                </a:lnTo>
                <a:lnTo>
                  <a:pt x="32407" y="147251"/>
                </a:lnTo>
                <a:lnTo>
                  <a:pt x="32407" y="103077"/>
                </a:lnTo>
                <a:lnTo>
                  <a:pt x="60365" y="103016"/>
                </a:lnTo>
                <a:lnTo>
                  <a:pt x="75447" y="101070"/>
                </a:lnTo>
                <a:lnTo>
                  <a:pt x="88910" y="96415"/>
                </a:lnTo>
                <a:lnTo>
                  <a:pt x="100252" y="89081"/>
                </a:lnTo>
                <a:lnTo>
                  <a:pt x="108973" y="79100"/>
                </a:lnTo>
                <a:lnTo>
                  <a:pt x="114572" y="66504"/>
                </a:lnTo>
                <a:lnTo>
                  <a:pt x="116550" y="51322"/>
                </a:lnTo>
                <a:lnTo>
                  <a:pt x="116550" y="50901"/>
                </a:lnTo>
                <a:lnTo>
                  <a:pt x="114867" y="36899"/>
                </a:lnTo>
                <a:lnTo>
                  <a:pt x="109824" y="24481"/>
                </a:lnTo>
                <a:lnTo>
                  <a:pt x="101625" y="14257"/>
                </a:lnTo>
                <a:lnTo>
                  <a:pt x="90479" y="6553"/>
                </a:lnTo>
                <a:lnTo>
                  <a:pt x="83730" y="51538"/>
                </a:lnTo>
                <a:close/>
              </a:path>
              <a:path w="116550" h="147251">
                <a:moveTo>
                  <a:pt x="32407" y="29240"/>
                </a:moveTo>
                <a:lnTo>
                  <a:pt x="57441" y="29240"/>
                </a:lnTo>
                <a:lnTo>
                  <a:pt x="68884" y="30837"/>
                </a:lnTo>
                <a:lnTo>
                  <a:pt x="79818" y="38286"/>
                </a:lnTo>
                <a:lnTo>
                  <a:pt x="83730" y="51538"/>
                </a:lnTo>
                <a:lnTo>
                  <a:pt x="90479" y="6553"/>
                </a:lnTo>
                <a:lnTo>
                  <a:pt x="76591" y="1692"/>
                </a:lnTo>
                <a:lnTo>
                  <a:pt x="60167" y="0"/>
                </a:lnTo>
                <a:lnTo>
                  <a:pt x="0" y="0"/>
                </a:lnTo>
                <a:lnTo>
                  <a:pt x="32407" y="2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9733126" y="13723296"/>
            <a:ext cx="91516" cy="116540"/>
          </a:xfrm>
          <a:custGeom>
            <a:avLst/>
            <a:gdLst/>
            <a:ahLst/>
            <a:cxnLst/>
            <a:rect l="l" t="t" r="r" b="b"/>
            <a:pathLst>
              <a:path w="91516" h="116540">
                <a:moveTo>
                  <a:pt x="34506" y="27975"/>
                </a:moveTo>
                <a:lnTo>
                  <a:pt x="38497" y="24602"/>
                </a:lnTo>
                <a:lnTo>
                  <a:pt x="46282" y="24602"/>
                </a:lnTo>
                <a:lnTo>
                  <a:pt x="51896" y="25133"/>
                </a:lnTo>
                <a:lnTo>
                  <a:pt x="63800" y="28693"/>
                </a:lnTo>
                <a:lnTo>
                  <a:pt x="76788" y="35133"/>
                </a:lnTo>
                <a:lnTo>
                  <a:pt x="88986" y="13041"/>
                </a:lnTo>
                <a:lnTo>
                  <a:pt x="83869" y="9903"/>
                </a:lnTo>
                <a:lnTo>
                  <a:pt x="72030" y="4541"/>
                </a:lnTo>
                <a:lnTo>
                  <a:pt x="59488" y="1170"/>
                </a:lnTo>
                <a:lnTo>
                  <a:pt x="46910" y="0"/>
                </a:lnTo>
                <a:lnTo>
                  <a:pt x="42256" y="183"/>
                </a:lnTo>
                <a:lnTo>
                  <a:pt x="27878" y="3433"/>
                </a:lnTo>
                <a:lnTo>
                  <a:pt x="16267" y="10582"/>
                </a:lnTo>
                <a:lnTo>
                  <a:pt x="8505" y="21427"/>
                </a:lnTo>
                <a:lnTo>
                  <a:pt x="5677" y="35761"/>
                </a:lnTo>
                <a:lnTo>
                  <a:pt x="5677" y="36182"/>
                </a:lnTo>
                <a:lnTo>
                  <a:pt x="7704" y="47762"/>
                </a:lnTo>
                <a:lnTo>
                  <a:pt x="15383" y="58564"/>
                </a:lnTo>
                <a:lnTo>
                  <a:pt x="26680" y="65551"/>
                </a:lnTo>
                <a:lnTo>
                  <a:pt x="39340" y="70051"/>
                </a:lnTo>
                <a:lnTo>
                  <a:pt x="41209" y="70614"/>
                </a:lnTo>
                <a:lnTo>
                  <a:pt x="56311" y="75682"/>
                </a:lnTo>
                <a:lnTo>
                  <a:pt x="62697" y="83093"/>
                </a:lnTo>
                <a:lnTo>
                  <a:pt x="62697" y="88564"/>
                </a:lnTo>
                <a:lnTo>
                  <a:pt x="58481" y="91928"/>
                </a:lnTo>
                <a:lnTo>
                  <a:pt x="49234" y="91928"/>
                </a:lnTo>
                <a:lnTo>
                  <a:pt x="38094" y="90413"/>
                </a:lnTo>
                <a:lnTo>
                  <a:pt x="26003" y="85891"/>
                </a:lnTo>
                <a:lnTo>
                  <a:pt x="13678" y="78455"/>
                </a:lnTo>
                <a:lnTo>
                  <a:pt x="0" y="99498"/>
                </a:lnTo>
                <a:lnTo>
                  <a:pt x="11995" y="107318"/>
                </a:lnTo>
                <a:lnTo>
                  <a:pt x="24119" y="112517"/>
                </a:lnTo>
                <a:lnTo>
                  <a:pt x="36391" y="115553"/>
                </a:lnTo>
                <a:lnTo>
                  <a:pt x="48391" y="116540"/>
                </a:lnTo>
                <a:lnTo>
                  <a:pt x="55514" y="116198"/>
                </a:lnTo>
                <a:lnTo>
                  <a:pt x="69925" y="112863"/>
                </a:lnTo>
                <a:lnTo>
                  <a:pt x="81324" y="105847"/>
                </a:lnTo>
                <a:lnTo>
                  <a:pt x="88819" y="94992"/>
                </a:lnTo>
                <a:lnTo>
                  <a:pt x="91516" y="80141"/>
                </a:lnTo>
                <a:lnTo>
                  <a:pt x="91516" y="79720"/>
                </a:lnTo>
                <a:lnTo>
                  <a:pt x="89443" y="68728"/>
                </a:lnTo>
                <a:lnTo>
                  <a:pt x="81618" y="58243"/>
                </a:lnTo>
                <a:lnTo>
                  <a:pt x="70164" y="51160"/>
                </a:lnTo>
                <a:lnTo>
                  <a:pt x="57431" y="46273"/>
                </a:lnTo>
                <a:lnTo>
                  <a:pt x="55807" y="45718"/>
                </a:lnTo>
                <a:lnTo>
                  <a:pt x="40837" y="40059"/>
                </a:lnTo>
                <a:lnTo>
                  <a:pt x="34506" y="32809"/>
                </a:lnTo>
                <a:lnTo>
                  <a:pt x="34506" y="2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9848189" y="13684162"/>
            <a:ext cx="32819" cy="153566"/>
          </a:xfrm>
          <a:custGeom>
            <a:avLst/>
            <a:gdLst/>
            <a:ahLst/>
            <a:cxnLst/>
            <a:rect l="l" t="t" r="r" b="b"/>
            <a:pathLst>
              <a:path w="32819" h="153566">
                <a:moveTo>
                  <a:pt x="843" y="40811"/>
                </a:moveTo>
                <a:lnTo>
                  <a:pt x="843" y="153566"/>
                </a:lnTo>
                <a:lnTo>
                  <a:pt x="32819" y="153566"/>
                </a:lnTo>
                <a:lnTo>
                  <a:pt x="32819" y="40811"/>
                </a:lnTo>
                <a:lnTo>
                  <a:pt x="843" y="40811"/>
                </a:lnTo>
                <a:close/>
              </a:path>
              <a:path w="32819" h="153566">
                <a:moveTo>
                  <a:pt x="0" y="0"/>
                </a:moveTo>
                <a:lnTo>
                  <a:pt x="0" y="28397"/>
                </a:lnTo>
                <a:lnTo>
                  <a:pt x="33662" y="28397"/>
                </a:lnTo>
                <a:lnTo>
                  <a:pt x="3366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9865021" y="13681530"/>
            <a:ext cx="0" cy="156199"/>
          </a:xfrm>
          <a:custGeom>
            <a:avLst/>
            <a:gdLst/>
            <a:ahLst/>
            <a:cxnLst/>
            <a:rect l="l" t="t" r="r" b="b"/>
            <a:pathLst>
              <a:path h="156199">
                <a:moveTo>
                  <a:pt x="0" y="0"/>
                </a:moveTo>
                <a:lnTo>
                  <a:pt x="0" y="156199"/>
                </a:lnTo>
              </a:path>
            </a:pathLst>
          </a:custGeom>
          <a:ln w="3366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9911083" y="13684164"/>
            <a:ext cx="109186" cy="153566"/>
          </a:xfrm>
          <a:custGeom>
            <a:avLst/>
            <a:gdLst/>
            <a:ahLst/>
            <a:cxnLst/>
            <a:rect l="l" t="t" r="r" b="b"/>
            <a:pathLst>
              <a:path w="109186" h="153566">
                <a:moveTo>
                  <a:pt x="0" y="0"/>
                </a:moveTo>
                <a:lnTo>
                  <a:pt x="0" y="153566"/>
                </a:lnTo>
                <a:lnTo>
                  <a:pt x="31976" y="153566"/>
                </a:lnTo>
                <a:lnTo>
                  <a:pt x="31976" y="119276"/>
                </a:lnTo>
                <a:lnTo>
                  <a:pt x="43115" y="107499"/>
                </a:lnTo>
                <a:lnTo>
                  <a:pt x="72571" y="153566"/>
                </a:lnTo>
                <a:lnTo>
                  <a:pt x="109186" y="153566"/>
                </a:lnTo>
                <a:lnTo>
                  <a:pt x="64786" y="85191"/>
                </a:lnTo>
                <a:lnTo>
                  <a:pt x="107705" y="40811"/>
                </a:lnTo>
                <a:lnTo>
                  <a:pt x="69424" y="40811"/>
                </a:lnTo>
                <a:lnTo>
                  <a:pt x="31976" y="81838"/>
                </a:lnTo>
                <a:lnTo>
                  <a:pt x="31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0024869" y="13722873"/>
            <a:ext cx="85412" cy="117383"/>
          </a:xfrm>
          <a:custGeom>
            <a:avLst/>
            <a:gdLst/>
            <a:ahLst/>
            <a:cxnLst/>
            <a:rect l="l" t="t" r="r" b="b"/>
            <a:pathLst>
              <a:path w="85412" h="117383">
                <a:moveTo>
                  <a:pt x="55398" y="89279"/>
                </a:moveTo>
                <a:lnTo>
                  <a:pt x="60805" y="117383"/>
                </a:lnTo>
                <a:lnTo>
                  <a:pt x="71205" y="116591"/>
                </a:lnTo>
                <a:lnTo>
                  <a:pt x="85300" y="112724"/>
                </a:lnTo>
                <a:lnTo>
                  <a:pt x="85412" y="77141"/>
                </a:lnTo>
                <a:lnTo>
                  <a:pt x="75588" y="86346"/>
                </a:lnTo>
                <a:lnTo>
                  <a:pt x="61226" y="89829"/>
                </a:lnTo>
                <a:lnTo>
                  <a:pt x="55398" y="89279"/>
                </a:lnTo>
                <a:close/>
              </a:path>
              <a:path w="85412" h="117383">
                <a:moveTo>
                  <a:pt x="55398" y="89279"/>
                </a:moveTo>
                <a:lnTo>
                  <a:pt x="42800" y="83376"/>
                </a:lnTo>
                <a:lnTo>
                  <a:pt x="34528" y="72539"/>
                </a:lnTo>
                <a:lnTo>
                  <a:pt x="31554" y="58687"/>
                </a:lnTo>
                <a:lnTo>
                  <a:pt x="31554" y="58265"/>
                </a:lnTo>
                <a:lnTo>
                  <a:pt x="31889" y="53289"/>
                </a:lnTo>
                <a:lnTo>
                  <a:pt x="36602" y="40236"/>
                </a:lnTo>
                <a:lnTo>
                  <a:pt x="46431" y="31035"/>
                </a:lnTo>
                <a:lnTo>
                  <a:pt x="60805" y="27553"/>
                </a:lnTo>
                <a:lnTo>
                  <a:pt x="66606" y="28100"/>
                </a:lnTo>
                <a:lnTo>
                  <a:pt x="79205" y="33997"/>
                </a:lnTo>
                <a:lnTo>
                  <a:pt x="87481" y="44834"/>
                </a:lnTo>
                <a:lnTo>
                  <a:pt x="90457" y="58687"/>
                </a:lnTo>
                <a:lnTo>
                  <a:pt x="90457" y="59108"/>
                </a:lnTo>
                <a:lnTo>
                  <a:pt x="90123" y="64081"/>
                </a:lnTo>
                <a:lnTo>
                  <a:pt x="85412" y="77141"/>
                </a:lnTo>
                <a:lnTo>
                  <a:pt x="85300" y="112724"/>
                </a:lnTo>
                <a:lnTo>
                  <a:pt x="97603" y="106001"/>
                </a:lnTo>
                <a:lnTo>
                  <a:pt x="107771" y="96830"/>
                </a:lnTo>
                <a:lnTo>
                  <a:pt x="115459" y="85616"/>
                </a:lnTo>
                <a:lnTo>
                  <a:pt x="120323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6" y="35836"/>
                </a:lnTo>
                <a:lnTo>
                  <a:pt x="110851" y="23996"/>
                </a:lnTo>
                <a:lnTo>
                  <a:pt x="101507" y="14095"/>
                </a:lnTo>
                <a:lnTo>
                  <a:pt x="89890" y="6529"/>
                </a:lnTo>
                <a:lnTo>
                  <a:pt x="76347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48" y="81549"/>
                </a:lnTo>
                <a:lnTo>
                  <a:pt x="11173" y="93387"/>
                </a:lnTo>
                <a:lnTo>
                  <a:pt x="20517" y="103288"/>
                </a:lnTo>
                <a:lnTo>
                  <a:pt x="32134" y="110853"/>
                </a:lnTo>
                <a:lnTo>
                  <a:pt x="45679" y="115684"/>
                </a:lnTo>
                <a:lnTo>
                  <a:pt x="60805" y="117383"/>
                </a:lnTo>
                <a:lnTo>
                  <a:pt x="55398" y="89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0161176" y="13723296"/>
            <a:ext cx="91516" cy="116540"/>
          </a:xfrm>
          <a:custGeom>
            <a:avLst/>
            <a:gdLst/>
            <a:ahLst/>
            <a:cxnLst/>
            <a:rect l="l" t="t" r="r" b="b"/>
            <a:pathLst>
              <a:path w="91516" h="116540">
                <a:moveTo>
                  <a:pt x="34506" y="27975"/>
                </a:moveTo>
                <a:lnTo>
                  <a:pt x="38497" y="24602"/>
                </a:lnTo>
                <a:lnTo>
                  <a:pt x="46282" y="24602"/>
                </a:lnTo>
                <a:lnTo>
                  <a:pt x="51896" y="25133"/>
                </a:lnTo>
                <a:lnTo>
                  <a:pt x="63800" y="28693"/>
                </a:lnTo>
                <a:lnTo>
                  <a:pt x="76788" y="35133"/>
                </a:lnTo>
                <a:lnTo>
                  <a:pt x="88986" y="13041"/>
                </a:lnTo>
                <a:lnTo>
                  <a:pt x="83869" y="9903"/>
                </a:lnTo>
                <a:lnTo>
                  <a:pt x="72030" y="4541"/>
                </a:lnTo>
                <a:lnTo>
                  <a:pt x="59488" y="1170"/>
                </a:lnTo>
                <a:lnTo>
                  <a:pt x="46910" y="0"/>
                </a:lnTo>
                <a:lnTo>
                  <a:pt x="42256" y="183"/>
                </a:lnTo>
                <a:lnTo>
                  <a:pt x="27878" y="3433"/>
                </a:lnTo>
                <a:lnTo>
                  <a:pt x="16267" y="10582"/>
                </a:lnTo>
                <a:lnTo>
                  <a:pt x="8505" y="21427"/>
                </a:lnTo>
                <a:lnTo>
                  <a:pt x="5677" y="35761"/>
                </a:lnTo>
                <a:lnTo>
                  <a:pt x="5677" y="36182"/>
                </a:lnTo>
                <a:lnTo>
                  <a:pt x="7704" y="47762"/>
                </a:lnTo>
                <a:lnTo>
                  <a:pt x="15383" y="58564"/>
                </a:lnTo>
                <a:lnTo>
                  <a:pt x="26680" y="65551"/>
                </a:lnTo>
                <a:lnTo>
                  <a:pt x="39340" y="70051"/>
                </a:lnTo>
                <a:lnTo>
                  <a:pt x="41207" y="70614"/>
                </a:lnTo>
                <a:lnTo>
                  <a:pt x="56308" y="75682"/>
                </a:lnTo>
                <a:lnTo>
                  <a:pt x="62697" y="83093"/>
                </a:lnTo>
                <a:lnTo>
                  <a:pt x="62697" y="88564"/>
                </a:lnTo>
                <a:lnTo>
                  <a:pt x="58490" y="91928"/>
                </a:lnTo>
                <a:lnTo>
                  <a:pt x="49234" y="91928"/>
                </a:lnTo>
                <a:lnTo>
                  <a:pt x="38094" y="90413"/>
                </a:lnTo>
                <a:lnTo>
                  <a:pt x="26003" y="85891"/>
                </a:lnTo>
                <a:lnTo>
                  <a:pt x="13678" y="78455"/>
                </a:lnTo>
                <a:lnTo>
                  <a:pt x="0" y="99498"/>
                </a:lnTo>
                <a:lnTo>
                  <a:pt x="11995" y="107318"/>
                </a:lnTo>
                <a:lnTo>
                  <a:pt x="24119" y="112517"/>
                </a:lnTo>
                <a:lnTo>
                  <a:pt x="36391" y="115553"/>
                </a:lnTo>
                <a:lnTo>
                  <a:pt x="48391" y="116540"/>
                </a:lnTo>
                <a:lnTo>
                  <a:pt x="55514" y="116198"/>
                </a:lnTo>
                <a:lnTo>
                  <a:pt x="69925" y="112863"/>
                </a:lnTo>
                <a:lnTo>
                  <a:pt x="81324" y="105847"/>
                </a:lnTo>
                <a:lnTo>
                  <a:pt x="88819" y="94992"/>
                </a:lnTo>
                <a:lnTo>
                  <a:pt x="91516" y="80141"/>
                </a:lnTo>
                <a:lnTo>
                  <a:pt x="91516" y="79720"/>
                </a:lnTo>
                <a:lnTo>
                  <a:pt x="89443" y="68728"/>
                </a:lnTo>
                <a:lnTo>
                  <a:pt x="81618" y="58243"/>
                </a:lnTo>
                <a:lnTo>
                  <a:pt x="70164" y="51160"/>
                </a:lnTo>
                <a:lnTo>
                  <a:pt x="57431" y="46273"/>
                </a:lnTo>
                <a:lnTo>
                  <a:pt x="55807" y="45718"/>
                </a:lnTo>
                <a:lnTo>
                  <a:pt x="40837" y="40059"/>
                </a:lnTo>
                <a:lnTo>
                  <a:pt x="34506" y="32809"/>
                </a:lnTo>
                <a:lnTo>
                  <a:pt x="34506" y="2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0270136" y="13722873"/>
            <a:ext cx="85412" cy="117383"/>
          </a:xfrm>
          <a:custGeom>
            <a:avLst/>
            <a:gdLst/>
            <a:ahLst/>
            <a:cxnLst/>
            <a:rect l="l" t="t" r="r" b="b"/>
            <a:pathLst>
              <a:path w="85412" h="117383">
                <a:moveTo>
                  <a:pt x="55398" y="89279"/>
                </a:moveTo>
                <a:lnTo>
                  <a:pt x="60805" y="117383"/>
                </a:lnTo>
                <a:lnTo>
                  <a:pt x="71205" y="116591"/>
                </a:lnTo>
                <a:lnTo>
                  <a:pt x="85300" y="112724"/>
                </a:lnTo>
                <a:lnTo>
                  <a:pt x="85412" y="77141"/>
                </a:lnTo>
                <a:lnTo>
                  <a:pt x="75588" y="86346"/>
                </a:lnTo>
                <a:lnTo>
                  <a:pt x="61226" y="89829"/>
                </a:lnTo>
                <a:lnTo>
                  <a:pt x="55398" y="89279"/>
                </a:lnTo>
                <a:close/>
              </a:path>
              <a:path w="85412" h="117383">
                <a:moveTo>
                  <a:pt x="55398" y="89279"/>
                </a:moveTo>
                <a:lnTo>
                  <a:pt x="42800" y="83376"/>
                </a:lnTo>
                <a:lnTo>
                  <a:pt x="34528" y="72539"/>
                </a:lnTo>
                <a:lnTo>
                  <a:pt x="31554" y="58687"/>
                </a:lnTo>
                <a:lnTo>
                  <a:pt x="31554" y="58265"/>
                </a:lnTo>
                <a:lnTo>
                  <a:pt x="31889" y="53289"/>
                </a:lnTo>
                <a:lnTo>
                  <a:pt x="36602" y="40236"/>
                </a:lnTo>
                <a:lnTo>
                  <a:pt x="46431" y="31035"/>
                </a:lnTo>
                <a:lnTo>
                  <a:pt x="60805" y="27553"/>
                </a:lnTo>
                <a:lnTo>
                  <a:pt x="66606" y="28100"/>
                </a:lnTo>
                <a:lnTo>
                  <a:pt x="79205" y="33997"/>
                </a:lnTo>
                <a:lnTo>
                  <a:pt x="87481" y="44834"/>
                </a:lnTo>
                <a:lnTo>
                  <a:pt x="90457" y="58687"/>
                </a:lnTo>
                <a:lnTo>
                  <a:pt x="90457" y="59108"/>
                </a:lnTo>
                <a:lnTo>
                  <a:pt x="90123" y="64081"/>
                </a:lnTo>
                <a:lnTo>
                  <a:pt x="85412" y="77141"/>
                </a:lnTo>
                <a:lnTo>
                  <a:pt x="85300" y="112724"/>
                </a:lnTo>
                <a:lnTo>
                  <a:pt x="97603" y="106001"/>
                </a:lnTo>
                <a:lnTo>
                  <a:pt x="107771" y="96830"/>
                </a:lnTo>
                <a:lnTo>
                  <a:pt x="115459" y="85616"/>
                </a:lnTo>
                <a:lnTo>
                  <a:pt x="120323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6" y="35836"/>
                </a:lnTo>
                <a:lnTo>
                  <a:pt x="110851" y="23996"/>
                </a:lnTo>
                <a:lnTo>
                  <a:pt x="101507" y="14095"/>
                </a:lnTo>
                <a:lnTo>
                  <a:pt x="89890" y="6529"/>
                </a:lnTo>
                <a:lnTo>
                  <a:pt x="76347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48" y="81549"/>
                </a:lnTo>
                <a:lnTo>
                  <a:pt x="11173" y="93387"/>
                </a:lnTo>
                <a:lnTo>
                  <a:pt x="20517" y="103288"/>
                </a:lnTo>
                <a:lnTo>
                  <a:pt x="32134" y="110853"/>
                </a:lnTo>
                <a:lnTo>
                  <a:pt x="45679" y="115684"/>
                </a:lnTo>
                <a:lnTo>
                  <a:pt x="60805" y="117383"/>
                </a:lnTo>
                <a:lnTo>
                  <a:pt x="55398" y="89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0406433" y="13723296"/>
            <a:ext cx="91516" cy="116540"/>
          </a:xfrm>
          <a:custGeom>
            <a:avLst/>
            <a:gdLst/>
            <a:ahLst/>
            <a:cxnLst/>
            <a:rect l="l" t="t" r="r" b="b"/>
            <a:pathLst>
              <a:path w="91516" h="116540">
                <a:moveTo>
                  <a:pt x="34506" y="27975"/>
                </a:moveTo>
                <a:lnTo>
                  <a:pt x="38497" y="24602"/>
                </a:lnTo>
                <a:lnTo>
                  <a:pt x="46282" y="24602"/>
                </a:lnTo>
                <a:lnTo>
                  <a:pt x="51896" y="25133"/>
                </a:lnTo>
                <a:lnTo>
                  <a:pt x="63800" y="28693"/>
                </a:lnTo>
                <a:lnTo>
                  <a:pt x="76788" y="35133"/>
                </a:lnTo>
                <a:lnTo>
                  <a:pt x="88986" y="13041"/>
                </a:lnTo>
                <a:lnTo>
                  <a:pt x="83869" y="9903"/>
                </a:lnTo>
                <a:lnTo>
                  <a:pt x="72030" y="4541"/>
                </a:lnTo>
                <a:lnTo>
                  <a:pt x="59488" y="1170"/>
                </a:lnTo>
                <a:lnTo>
                  <a:pt x="46910" y="0"/>
                </a:lnTo>
                <a:lnTo>
                  <a:pt x="42256" y="183"/>
                </a:lnTo>
                <a:lnTo>
                  <a:pt x="27878" y="3433"/>
                </a:lnTo>
                <a:lnTo>
                  <a:pt x="16267" y="10582"/>
                </a:lnTo>
                <a:lnTo>
                  <a:pt x="8505" y="21427"/>
                </a:lnTo>
                <a:lnTo>
                  <a:pt x="5677" y="35761"/>
                </a:lnTo>
                <a:lnTo>
                  <a:pt x="5677" y="36182"/>
                </a:lnTo>
                <a:lnTo>
                  <a:pt x="7704" y="47762"/>
                </a:lnTo>
                <a:lnTo>
                  <a:pt x="15383" y="58564"/>
                </a:lnTo>
                <a:lnTo>
                  <a:pt x="26680" y="65551"/>
                </a:lnTo>
                <a:lnTo>
                  <a:pt x="39340" y="70051"/>
                </a:lnTo>
                <a:lnTo>
                  <a:pt x="41207" y="70614"/>
                </a:lnTo>
                <a:lnTo>
                  <a:pt x="56308" y="75682"/>
                </a:lnTo>
                <a:lnTo>
                  <a:pt x="62697" y="83093"/>
                </a:lnTo>
                <a:lnTo>
                  <a:pt x="62697" y="88564"/>
                </a:lnTo>
                <a:lnTo>
                  <a:pt x="58490" y="91928"/>
                </a:lnTo>
                <a:lnTo>
                  <a:pt x="49234" y="91928"/>
                </a:lnTo>
                <a:lnTo>
                  <a:pt x="38094" y="90413"/>
                </a:lnTo>
                <a:lnTo>
                  <a:pt x="26003" y="85891"/>
                </a:lnTo>
                <a:lnTo>
                  <a:pt x="13678" y="78455"/>
                </a:lnTo>
                <a:lnTo>
                  <a:pt x="0" y="99498"/>
                </a:lnTo>
                <a:lnTo>
                  <a:pt x="11995" y="107318"/>
                </a:lnTo>
                <a:lnTo>
                  <a:pt x="24119" y="112517"/>
                </a:lnTo>
                <a:lnTo>
                  <a:pt x="36391" y="115553"/>
                </a:lnTo>
                <a:lnTo>
                  <a:pt x="48391" y="116540"/>
                </a:lnTo>
                <a:lnTo>
                  <a:pt x="55514" y="116198"/>
                </a:lnTo>
                <a:lnTo>
                  <a:pt x="69925" y="112863"/>
                </a:lnTo>
                <a:lnTo>
                  <a:pt x="81324" y="105847"/>
                </a:lnTo>
                <a:lnTo>
                  <a:pt x="88819" y="94992"/>
                </a:lnTo>
                <a:lnTo>
                  <a:pt x="91516" y="80141"/>
                </a:lnTo>
                <a:lnTo>
                  <a:pt x="91516" y="79720"/>
                </a:lnTo>
                <a:lnTo>
                  <a:pt x="89443" y="68728"/>
                </a:lnTo>
                <a:lnTo>
                  <a:pt x="81618" y="58243"/>
                </a:lnTo>
                <a:lnTo>
                  <a:pt x="70164" y="51160"/>
                </a:lnTo>
                <a:lnTo>
                  <a:pt x="57431" y="46273"/>
                </a:lnTo>
                <a:lnTo>
                  <a:pt x="55807" y="45718"/>
                </a:lnTo>
                <a:lnTo>
                  <a:pt x="40837" y="40059"/>
                </a:lnTo>
                <a:lnTo>
                  <a:pt x="34506" y="32809"/>
                </a:lnTo>
                <a:lnTo>
                  <a:pt x="34506" y="2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0507601" y="13724978"/>
            <a:ext cx="117393" cy="147046"/>
          </a:xfrm>
          <a:custGeom>
            <a:avLst/>
            <a:gdLst/>
            <a:ahLst/>
            <a:cxnLst/>
            <a:rect l="l" t="t" r="r" b="b"/>
            <a:pathLst>
              <a:path w="117393" h="147046">
                <a:moveTo>
                  <a:pt x="38506" y="120541"/>
                </a:moveTo>
                <a:lnTo>
                  <a:pt x="28828" y="120541"/>
                </a:lnTo>
                <a:lnTo>
                  <a:pt x="23563" y="118638"/>
                </a:lnTo>
                <a:lnTo>
                  <a:pt x="19356" y="116128"/>
                </a:lnTo>
                <a:lnTo>
                  <a:pt x="8629" y="139260"/>
                </a:lnTo>
                <a:lnTo>
                  <a:pt x="12041" y="141143"/>
                </a:lnTo>
                <a:lnTo>
                  <a:pt x="23502" y="145484"/>
                </a:lnTo>
                <a:lnTo>
                  <a:pt x="37026" y="147046"/>
                </a:lnTo>
                <a:lnTo>
                  <a:pt x="48182" y="145771"/>
                </a:lnTo>
                <a:lnTo>
                  <a:pt x="58713" y="140515"/>
                </a:lnTo>
                <a:lnTo>
                  <a:pt x="67007" y="130623"/>
                </a:lnTo>
                <a:lnTo>
                  <a:pt x="74052" y="115491"/>
                </a:lnTo>
                <a:lnTo>
                  <a:pt x="117393" y="0"/>
                </a:lnTo>
                <a:lnTo>
                  <a:pt x="84152" y="0"/>
                </a:lnTo>
                <a:lnTo>
                  <a:pt x="59540" y="76778"/>
                </a:lnTo>
                <a:lnTo>
                  <a:pt x="33868" y="0"/>
                </a:lnTo>
                <a:lnTo>
                  <a:pt x="0" y="0"/>
                </a:lnTo>
                <a:lnTo>
                  <a:pt x="44184" y="113177"/>
                </a:lnTo>
                <a:lnTo>
                  <a:pt x="41448" y="118854"/>
                </a:lnTo>
                <a:lnTo>
                  <a:pt x="38506" y="120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0631928" y="13723715"/>
            <a:ext cx="103704" cy="116128"/>
          </a:xfrm>
          <a:custGeom>
            <a:avLst/>
            <a:gdLst/>
            <a:ahLst/>
            <a:cxnLst/>
            <a:rect l="l" t="t" r="r" b="b"/>
            <a:pathLst>
              <a:path w="103704" h="116128">
                <a:moveTo>
                  <a:pt x="0" y="81200"/>
                </a:moveTo>
                <a:lnTo>
                  <a:pt x="3428" y="97195"/>
                </a:lnTo>
                <a:lnTo>
                  <a:pt x="11813" y="107589"/>
                </a:lnTo>
                <a:lnTo>
                  <a:pt x="23973" y="113962"/>
                </a:lnTo>
                <a:lnTo>
                  <a:pt x="38703" y="116128"/>
                </a:lnTo>
                <a:lnTo>
                  <a:pt x="51954" y="114542"/>
                </a:lnTo>
                <a:lnTo>
                  <a:pt x="63644" y="109556"/>
                </a:lnTo>
                <a:lnTo>
                  <a:pt x="72787" y="101822"/>
                </a:lnTo>
                <a:lnTo>
                  <a:pt x="72787" y="114020"/>
                </a:lnTo>
                <a:lnTo>
                  <a:pt x="103704" y="114020"/>
                </a:lnTo>
                <a:lnTo>
                  <a:pt x="103704" y="48596"/>
                </a:lnTo>
                <a:lnTo>
                  <a:pt x="102427" y="34483"/>
                </a:lnTo>
                <a:lnTo>
                  <a:pt x="98424" y="22351"/>
                </a:lnTo>
                <a:lnTo>
                  <a:pt x="91506" y="12619"/>
                </a:lnTo>
                <a:lnTo>
                  <a:pt x="80827" y="5241"/>
                </a:lnTo>
                <a:lnTo>
                  <a:pt x="68562" y="1349"/>
                </a:lnTo>
                <a:lnTo>
                  <a:pt x="53431" y="0"/>
                </a:lnTo>
                <a:lnTo>
                  <a:pt x="45394" y="227"/>
                </a:lnTo>
                <a:lnTo>
                  <a:pt x="31950" y="1861"/>
                </a:lnTo>
                <a:lnTo>
                  <a:pt x="20370" y="4878"/>
                </a:lnTo>
                <a:lnTo>
                  <a:pt x="9668" y="9050"/>
                </a:lnTo>
                <a:lnTo>
                  <a:pt x="17660" y="33447"/>
                </a:lnTo>
                <a:lnTo>
                  <a:pt x="23676" y="31363"/>
                </a:lnTo>
                <a:lnTo>
                  <a:pt x="35531" y="28405"/>
                </a:lnTo>
                <a:lnTo>
                  <a:pt x="48802" y="27348"/>
                </a:lnTo>
                <a:lnTo>
                  <a:pt x="57486" y="28226"/>
                </a:lnTo>
                <a:lnTo>
                  <a:pt x="69089" y="34991"/>
                </a:lnTo>
                <a:lnTo>
                  <a:pt x="72993" y="47959"/>
                </a:lnTo>
                <a:lnTo>
                  <a:pt x="72993" y="49861"/>
                </a:lnTo>
                <a:lnTo>
                  <a:pt x="70797" y="49132"/>
                </a:lnTo>
                <a:lnTo>
                  <a:pt x="60795" y="64364"/>
                </a:lnTo>
                <a:lnTo>
                  <a:pt x="67943" y="66051"/>
                </a:lnTo>
                <a:lnTo>
                  <a:pt x="73415" y="68580"/>
                </a:lnTo>
                <a:lnTo>
                  <a:pt x="73415" y="74258"/>
                </a:lnTo>
                <a:lnTo>
                  <a:pt x="72200" y="80874"/>
                </a:lnTo>
                <a:lnTo>
                  <a:pt x="63585" y="90440"/>
                </a:lnTo>
                <a:lnTo>
                  <a:pt x="48381" y="94036"/>
                </a:lnTo>
                <a:lnTo>
                  <a:pt x="38075" y="94036"/>
                </a:lnTo>
                <a:lnTo>
                  <a:pt x="30917" y="88986"/>
                </a:lnTo>
                <a:lnTo>
                  <a:pt x="31008" y="78162"/>
                </a:lnTo>
                <a:lnTo>
                  <a:pt x="35927" y="45746"/>
                </a:lnTo>
                <a:lnTo>
                  <a:pt x="21225" y="49299"/>
                </a:lnTo>
                <a:lnTo>
                  <a:pt x="9885" y="56314"/>
                </a:lnTo>
                <a:lnTo>
                  <a:pt x="2584" y="66908"/>
                </a:lnTo>
                <a:lnTo>
                  <a:pt x="0" y="81200"/>
                </a:lnTo>
                <a:close/>
              </a:path>
              <a:path w="103704" h="116128">
                <a:moveTo>
                  <a:pt x="35927" y="45746"/>
                </a:moveTo>
                <a:lnTo>
                  <a:pt x="31008" y="78162"/>
                </a:lnTo>
                <a:lnTo>
                  <a:pt x="37541" y="67904"/>
                </a:lnTo>
                <a:lnTo>
                  <a:pt x="53009" y="64364"/>
                </a:lnTo>
                <a:lnTo>
                  <a:pt x="60795" y="64364"/>
                </a:lnTo>
                <a:lnTo>
                  <a:pt x="70797" y="49132"/>
                </a:lnTo>
                <a:lnTo>
                  <a:pt x="59241" y="46298"/>
                </a:lnTo>
                <a:lnTo>
                  <a:pt x="45429" y="45223"/>
                </a:lnTo>
                <a:lnTo>
                  <a:pt x="35927" y="45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0780636" y="13684162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332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0893159" y="13690476"/>
            <a:ext cx="135681" cy="147251"/>
          </a:xfrm>
          <a:custGeom>
            <a:avLst/>
            <a:gdLst/>
            <a:ahLst/>
            <a:cxnLst/>
            <a:rect l="l" t="t" r="r" b="b"/>
            <a:pathLst>
              <a:path w="135681" h="147251">
                <a:moveTo>
                  <a:pt x="32397" y="118011"/>
                </a:moveTo>
                <a:lnTo>
                  <a:pt x="32397" y="29240"/>
                </a:lnTo>
                <a:lnTo>
                  <a:pt x="57431" y="29240"/>
                </a:lnTo>
                <a:lnTo>
                  <a:pt x="71589" y="31163"/>
                </a:lnTo>
                <a:lnTo>
                  <a:pt x="84122" y="37082"/>
                </a:lnTo>
                <a:lnTo>
                  <a:pt x="93644" y="46480"/>
                </a:lnTo>
                <a:lnTo>
                  <a:pt x="99693" y="58837"/>
                </a:lnTo>
                <a:lnTo>
                  <a:pt x="101812" y="73630"/>
                </a:lnTo>
                <a:lnTo>
                  <a:pt x="101812" y="74052"/>
                </a:lnTo>
                <a:lnTo>
                  <a:pt x="100002" y="87744"/>
                </a:lnTo>
                <a:lnTo>
                  <a:pt x="94201" y="100254"/>
                </a:lnTo>
                <a:lnTo>
                  <a:pt x="93738" y="139653"/>
                </a:lnTo>
                <a:lnTo>
                  <a:pt x="105825" y="132672"/>
                </a:lnTo>
                <a:lnTo>
                  <a:pt x="116107" y="123779"/>
                </a:lnTo>
                <a:lnTo>
                  <a:pt x="124408" y="113201"/>
                </a:lnTo>
                <a:lnTo>
                  <a:pt x="130554" y="101166"/>
                </a:lnTo>
                <a:lnTo>
                  <a:pt x="134370" y="87900"/>
                </a:lnTo>
                <a:lnTo>
                  <a:pt x="135681" y="73630"/>
                </a:lnTo>
                <a:lnTo>
                  <a:pt x="135681" y="73209"/>
                </a:lnTo>
                <a:lnTo>
                  <a:pt x="135425" y="66842"/>
                </a:lnTo>
                <a:lnTo>
                  <a:pt x="132984" y="52976"/>
                </a:lnTo>
                <a:lnTo>
                  <a:pt x="128103" y="40244"/>
                </a:lnTo>
                <a:lnTo>
                  <a:pt x="120957" y="28866"/>
                </a:lnTo>
                <a:lnTo>
                  <a:pt x="111723" y="19062"/>
                </a:lnTo>
                <a:lnTo>
                  <a:pt x="100577" y="11053"/>
                </a:lnTo>
                <a:lnTo>
                  <a:pt x="87695" y="5059"/>
                </a:lnTo>
                <a:lnTo>
                  <a:pt x="73255" y="1301"/>
                </a:lnTo>
                <a:lnTo>
                  <a:pt x="57431" y="0"/>
                </a:lnTo>
                <a:lnTo>
                  <a:pt x="0" y="0"/>
                </a:lnTo>
                <a:lnTo>
                  <a:pt x="0" y="147251"/>
                </a:lnTo>
                <a:lnTo>
                  <a:pt x="57431" y="147251"/>
                </a:lnTo>
                <a:lnTo>
                  <a:pt x="64847" y="146970"/>
                </a:lnTo>
                <a:lnTo>
                  <a:pt x="57431" y="118011"/>
                </a:lnTo>
                <a:lnTo>
                  <a:pt x="32397" y="118011"/>
                </a:lnTo>
                <a:close/>
              </a:path>
              <a:path w="135681" h="147251">
                <a:moveTo>
                  <a:pt x="57431" y="118011"/>
                </a:moveTo>
                <a:lnTo>
                  <a:pt x="64847" y="146970"/>
                </a:lnTo>
                <a:lnTo>
                  <a:pt x="80020" y="144495"/>
                </a:lnTo>
                <a:lnTo>
                  <a:pt x="93738" y="139653"/>
                </a:lnTo>
                <a:lnTo>
                  <a:pt x="94201" y="100254"/>
                </a:lnTo>
                <a:lnTo>
                  <a:pt x="84862" y="109794"/>
                </a:lnTo>
                <a:lnTo>
                  <a:pt x="72450" y="115875"/>
                </a:lnTo>
                <a:lnTo>
                  <a:pt x="57431" y="118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1048824" y="13722874"/>
            <a:ext cx="110647" cy="117383"/>
          </a:xfrm>
          <a:custGeom>
            <a:avLst/>
            <a:gdLst/>
            <a:ahLst/>
            <a:cxnLst/>
            <a:rect l="l" t="t" r="r" b="b"/>
            <a:pathLst>
              <a:path w="110647" h="117383">
                <a:moveTo>
                  <a:pt x="110647" y="63736"/>
                </a:moveTo>
                <a:lnTo>
                  <a:pt x="110647" y="61216"/>
                </a:lnTo>
                <a:lnTo>
                  <a:pt x="110367" y="54230"/>
                </a:lnTo>
                <a:lnTo>
                  <a:pt x="107923" y="40100"/>
                </a:lnTo>
                <a:lnTo>
                  <a:pt x="102909" y="27226"/>
                </a:lnTo>
                <a:lnTo>
                  <a:pt x="95252" y="16193"/>
                </a:lnTo>
                <a:lnTo>
                  <a:pt x="84885" y="7587"/>
                </a:lnTo>
                <a:lnTo>
                  <a:pt x="71735" y="1994"/>
                </a:lnTo>
                <a:lnTo>
                  <a:pt x="55735" y="0"/>
                </a:lnTo>
                <a:lnTo>
                  <a:pt x="50080" y="268"/>
                </a:lnTo>
                <a:lnTo>
                  <a:pt x="36037" y="3481"/>
                </a:lnTo>
                <a:lnTo>
                  <a:pt x="31338" y="49646"/>
                </a:lnTo>
                <a:lnTo>
                  <a:pt x="34480" y="39511"/>
                </a:lnTo>
                <a:lnTo>
                  <a:pt x="42970" y="29350"/>
                </a:lnTo>
                <a:lnTo>
                  <a:pt x="55735" y="25661"/>
                </a:lnTo>
                <a:lnTo>
                  <a:pt x="64797" y="27369"/>
                </a:lnTo>
                <a:lnTo>
                  <a:pt x="74688" y="35739"/>
                </a:lnTo>
                <a:lnTo>
                  <a:pt x="79514" y="49646"/>
                </a:lnTo>
                <a:lnTo>
                  <a:pt x="110225" y="69630"/>
                </a:lnTo>
                <a:lnTo>
                  <a:pt x="110431" y="66678"/>
                </a:lnTo>
                <a:lnTo>
                  <a:pt x="110647" y="63736"/>
                </a:lnTo>
                <a:close/>
              </a:path>
              <a:path w="110647" h="117383">
                <a:moveTo>
                  <a:pt x="19352" y="103568"/>
                </a:moveTo>
                <a:lnTo>
                  <a:pt x="30703" y="111055"/>
                </a:lnTo>
                <a:lnTo>
                  <a:pt x="43999" y="115754"/>
                </a:lnTo>
                <a:lnTo>
                  <a:pt x="58892" y="117383"/>
                </a:lnTo>
                <a:lnTo>
                  <a:pt x="73107" y="115956"/>
                </a:lnTo>
                <a:lnTo>
                  <a:pt x="85573" y="111789"/>
                </a:lnTo>
                <a:lnTo>
                  <a:pt x="96173" y="105161"/>
                </a:lnTo>
                <a:lnTo>
                  <a:pt x="104969" y="96350"/>
                </a:lnTo>
                <a:lnTo>
                  <a:pt x="86662" y="80141"/>
                </a:lnTo>
                <a:lnTo>
                  <a:pt x="82882" y="83403"/>
                </a:lnTo>
                <a:lnTo>
                  <a:pt x="71776" y="89751"/>
                </a:lnTo>
                <a:lnTo>
                  <a:pt x="59314" y="91712"/>
                </a:lnTo>
                <a:lnTo>
                  <a:pt x="48323" y="89939"/>
                </a:lnTo>
                <a:lnTo>
                  <a:pt x="37727" y="82569"/>
                </a:lnTo>
                <a:lnTo>
                  <a:pt x="31760" y="69630"/>
                </a:lnTo>
                <a:lnTo>
                  <a:pt x="110225" y="69630"/>
                </a:lnTo>
                <a:lnTo>
                  <a:pt x="79514" y="49646"/>
                </a:lnTo>
                <a:lnTo>
                  <a:pt x="31338" y="49646"/>
                </a:lnTo>
                <a:lnTo>
                  <a:pt x="36037" y="3481"/>
                </a:lnTo>
                <a:lnTo>
                  <a:pt x="23870" y="9948"/>
                </a:lnTo>
                <a:lnTo>
                  <a:pt x="13880" y="19185"/>
                </a:lnTo>
                <a:lnTo>
                  <a:pt x="6370" y="30709"/>
                </a:lnTo>
                <a:lnTo>
                  <a:pt x="1643" y="44037"/>
                </a:lnTo>
                <a:lnTo>
                  <a:pt x="0" y="58687"/>
                </a:lnTo>
                <a:lnTo>
                  <a:pt x="0" y="59108"/>
                </a:lnTo>
                <a:lnTo>
                  <a:pt x="475" y="67203"/>
                </a:lnTo>
                <a:lnTo>
                  <a:pt x="3889" y="81359"/>
                </a:lnTo>
                <a:lnTo>
                  <a:pt x="10298" y="93575"/>
                </a:lnTo>
                <a:lnTo>
                  <a:pt x="19352" y="10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1174388" y="13723296"/>
            <a:ext cx="91516" cy="116540"/>
          </a:xfrm>
          <a:custGeom>
            <a:avLst/>
            <a:gdLst/>
            <a:ahLst/>
            <a:cxnLst/>
            <a:rect l="l" t="t" r="r" b="b"/>
            <a:pathLst>
              <a:path w="91516" h="116540">
                <a:moveTo>
                  <a:pt x="34506" y="27975"/>
                </a:moveTo>
                <a:lnTo>
                  <a:pt x="38497" y="24602"/>
                </a:lnTo>
                <a:lnTo>
                  <a:pt x="46282" y="24602"/>
                </a:lnTo>
                <a:lnTo>
                  <a:pt x="51896" y="25133"/>
                </a:lnTo>
                <a:lnTo>
                  <a:pt x="63800" y="28693"/>
                </a:lnTo>
                <a:lnTo>
                  <a:pt x="76788" y="35133"/>
                </a:lnTo>
                <a:lnTo>
                  <a:pt x="88986" y="13041"/>
                </a:lnTo>
                <a:lnTo>
                  <a:pt x="83869" y="9903"/>
                </a:lnTo>
                <a:lnTo>
                  <a:pt x="72030" y="4541"/>
                </a:lnTo>
                <a:lnTo>
                  <a:pt x="59488" y="1170"/>
                </a:lnTo>
                <a:lnTo>
                  <a:pt x="46910" y="0"/>
                </a:lnTo>
                <a:lnTo>
                  <a:pt x="42256" y="183"/>
                </a:lnTo>
                <a:lnTo>
                  <a:pt x="27878" y="3433"/>
                </a:lnTo>
                <a:lnTo>
                  <a:pt x="16267" y="10582"/>
                </a:lnTo>
                <a:lnTo>
                  <a:pt x="8505" y="21427"/>
                </a:lnTo>
                <a:lnTo>
                  <a:pt x="5677" y="35761"/>
                </a:lnTo>
                <a:lnTo>
                  <a:pt x="5677" y="36182"/>
                </a:lnTo>
                <a:lnTo>
                  <a:pt x="7704" y="47762"/>
                </a:lnTo>
                <a:lnTo>
                  <a:pt x="15383" y="58564"/>
                </a:lnTo>
                <a:lnTo>
                  <a:pt x="26680" y="65551"/>
                </a:lnTo>
                <a:lnTo>
                  <a:pt x="39340" y="70051"/>
                </a:lnTo>
                <a:lnTo>
                  <a:pt x="41209" y="70614"/>
                </a:lnTo>
                <a:lnTo>
                  <a:pt x="56311" y="75682"/>
                </a:lnTo>
                <a:lnTo>
                  <a:pt x="62697" y="83093"/>
                </a:lnTo>
                <a:lnTo>
                  <a:pt x="62697" y="88564"/>
                </a:lnTo>
                <a:lnTo>
                  <a:pt x="58481" y="91928"/>
                </a:lnTo>
                <a:lnTo>
                  <a:pt x="49234" y="91928"/>
                </a:lnTo>
                <a:lnTo>
                  <a:pt x="38094" y="90413"/>
                </a:lnTo>
                <a:lnTo>
                  <a:pt x="26003" y="85891"/>
                </a:lnTo>
                <a:lnTo>
                  <a:pt x="13678" y="78455"/>
                </a:lnTo>
                <a:lnTo>
                  <a:pt x="0" y="99498"/>
                </a:lnTo>
                <a:lnTo>
                  <a:pt x="11995" y="107318"/>
                </a:lnTo>
                <a:lnTo>
                  <a:pt x="24119" y="112517"/>
                </a:lnTo>
                <a:lnTo>
                  <a:pt x="36391" y="115553"/>
                </a:lnTo>
                <a:lnTo>
                  <a:pt x="48391" y="116540"/>
                </a:lnTo>
                <a:lnTo>
                  <a:pt x="55514" y="116198"/>
                </a:lnTo>
                <a:lnTo>
                  <a:pt x="69925" y="112863"/>
                </a:lnTo>
                <a:lnTo>
                  <a:pt x="81324" y="105847"/>
                </a:lnTo>
                <a:lnTo>
                  <a:pt x="88819" y="94992"/>
                </a:lnTo>
                <a:lnTo>
                  <a:pt x="91516" y="80141"/>
                </a:lnTo>
                <a:lnTo>
                  <a:pt x="91516" y="79720"/>
                </a:lnTo>
                <a:lnTo>
                  <a:pt x="89443" y="68728"/>
                </a:lnTo>
                <a:lnTo>
                  <a:pt x="81618" y="58243"/>
                </a:lnTo>
                <a:lnTo>
                  <a:pt x="70164" y="51160"/>
                </a:lnTo>
                <a:lnTo>
                  <a:pt x="57431" y="46273"/>
                </a:lnTo>
                <a:lnTo>
                  <a:pt x="55807" y="45718"/>
                </a:lnTo>
                <a:lnTo>
                  <a:pt x="40837" y="40059"/>
                </a:lnTo>
                <a:lnTo>
                  <a:pt x="34506" y="32809"/>
                </a:lnTo>
                <a:lnTo>
                  <a:pt x="34506" y="2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1278507" y="13696151"/>
            <a:ext cx="71944" cy="143476"/>
          </a:xfrm>
          <a:custGeom>
            <a:avLst/>
            <a:gdLst/>
            <a:ahLst/>
            <a:cxnLst/>
            <a:rect l="l" t="t" r="r" b="b"/>
            <a:pathLst>
              <a:path w="71944" h="143476">
                <a:moveTo>
                  <a:pt x="46282" y="143476"/>
                </a:moveTo>
                <a:lnTo>
                  <a:pt x="47102" y="143471"/>
                </a:lnTo>
                <a:lnTo>
                  <a:pt x="60715" y="141624"/>
                </a:lnTo>
                <a:lnTo>
                  <a:pt x="71522" y="136955"/>
                </a:lnTo>
                <a:lnTo>
                  <a:pt x="71522" y="111284"/>
                </a:lnTo>
                <a:lnTo>
                  <a:pt x="66894" y="113814"/>
                </a:lnTo>
                <a:lnTo>
                  <a:pt x="61638" y="115285"/>
                </a:lnTo>
                <a:lnTo>
                  <a:pt x="48596" y="115285"/>
                </a:lnTo>
                <a:lnTo>
                  <a:pt x="45439" y="111706"/>
                </a:lnTo>
                <a:lnTo>
                  <a:pt x="45439" y="56176"/>
                </a:lnTo>
                <a:lnTo>
                  <a:pt x="71944" y="56176"/>
                </a:lnTo>
                <a:lnTo>
                  <a:pt x="71944" y="28828"/>
                </a:lnTo>
                <a:lnTo>
                  <a:pt x="45439" y="28828"/>
                </a:lnTo>
                <a:lnTo>
                  <a:pt x="45439" y="0"/>
                </a:lnTo>
                <a:lnTo>
                  <a:pt x="13463" y="0"/>
                </a:lnTo>
                <a:lnTo>
                  <a:pt x="13463" y="28828"/>
                </a:lnTo>
                <a:lnTo>
                  <a:pt x="0" y="28828"/>
                </a:lnTo>
                <a:lnTo>
                  <a:pt x="0" y="56176"/>
                </a:lnTo>
                <a:lnTo>
                  <a:pt x="13463" y="56176"/>
                </a:lnTo>
                <a:lnTo>
                  <a:pt x="13463" y="109607"/>
                </a:lnTo>
                <a:lnTo>
                  <a:pt x="14882" y="122690"/>
                </a:lnTo>
                <a:lnTo>
                  <a:pt x="21248" y="135059"/>
                </a:lnTo>
                <a:lnTo>
                  <a:pt x="31986" y="141577"/>
                </a:lnTo>
                <a:lnTo>
                  <a:pt x="46282" y="14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1365382" y="13722874"/>
            <a:ext cx="110647" cy="117383"/>
          </a:xfrm>
          <a:custGeom>
            <a:avLst/>
            <a:gdLst/>
            <a:ahLst/>
            <a:cxnLst/>
            <a:rect l="l" t="t" r="r" b="b"/>
            <a:pathLst>
              <a:path w="110647" h="117383">
                <a:moveTo>
                  <a:pt x="110647" y="63736"/>
                </a:moveTo>
                <a:lnTo>
                  <a:pt x="110647" y="61216"/>
                </a:lnTo>
                <a:lnTo>
                  <a:pt x="110367" y="54230"/>
                </a:lnTo>
                <a:lnTo>
                  <a:pt x="107923" y="40100"/>
                </a:lnTo>
                <a:lnTo>
                  <a:pt x="102909" y="27226"/>
                </a:lnTo>
                <a:lnTo>
                  <a:pt x="95252" y="16193"/>
                </a:lnTo>
                <a:lnTo>
                  <a:pt x="84885" y="7587"/>
                </a:lnTo>
                <a:lnTo>
                  <a:pt x="71735" y="1994"/>
                </a:lnTo>
                <a:lnTo>
                  <a:pt x="55735" y="0"/>
                </a:lnTo>
                <a:lnTo>
                  <a:pt x="50080" y="268"/>
                </a:lnTo>
                <a:lnTo>
                  <a:pt x="36037" y="3481"/>
                </a:lnTo>
                <a:lnTo>
                  <a:pt x="31338" y="49646"/>
                </a:lnTo>
                <a:lnTo>
                  <a:pt x="34480" y="39511"/>
                </a:lnTo>
                <a:lnTo>
                  <a:pt x="42970" y="29350"/>
                </a:lnTo>
                <a:lnTo>
                  <a:pt x="55735" y="25661"/>
                </a:lnTo>
                <a:lnTo>
                  <a:pt x="64797" y="27369"/>
                </a:lnTo>
                <a:lnTo>
                  <a:pt x="74688" y="35739"/>
                </a:lnTo>
                <a:lnTo>
                  <a:pt x="79514" y="49646"/>
                </a:lnTo>
                <a:lnTo>
                  <a:pt x="110225" y="69630"/>
                </a:lnTo>
                <a:lnTo>
                  <a:pt x="110431" y="66678"/>
                </a:lnTo>
                <a:lnTo>
                  <a:pt x="110647" y="63736"/>
                </a:lnTo>
                <a:close/>
              </a:path>
              <a:path w="110647" h="117383">
                <a:moveTo>
                  <a:pt x="19352" y="103568"/>
                </a:moveTo>
                <a:lnTo>
                  <a:pt x="30703" y="111055"/>
                </a:lnTo>
                <a:lnTo>
                  <a:pt x="43999" y="115754"/>
                </a:lnTo>
                <a:lnTo>
                  <a:pt x="58892" y="117383"/>
                </a:lnTo>
                <a:lnTo>
                  <a:pt x="73107" y="115956"/>
                </a:lnTo>
                <a:lnTo>
                  <a:pt x="85573" y="111789"/>
                </a:lnTo>
                <a:lnTo>
                  <a:pt x="96173" y="105161"/>
                </a:lnTo>
                <a:lnTo>
                  <a:pt x="104969" y="96350"/>
                </a:lnTo>
                <a:lnTo>
                  <a:pt x="86662" y="80141"/>
                </a:lnTo>
                <a:lnTo>
                  <a:pt x="82882" y="83403"/>
                </a:lnTo>
                <a:lnTo>
                  <a:pt x="71776" y="89751"/>
                </a:lnTo>
                <a:lnTo>
                  <a:pt x="59314" y="91712"/>
                </a:lnTo>
                <a:lnTo>
                  <a:pt x="48323" y="89939"/>
                </a:lnTo>
                <a:lnTo>
                  <a:pt x="37727" y="82569"/>
                </a:lnTo>
                <a:lnTo>
                  <a:pt x="31760" y="69630"/>
                </a:lnTo>
                <a:lnTo>
                  <a:pt x="110225" y="69630"/>
                </a:lnTo>
                <a:lnTo>
                  <a:pt x="79514" y="49646"/>
                </a:lnTo>
                <a:lnTo>
                  <a:pt x="31338" y="49646"/>
                </a:lnTo>
                <a:lnTo>
                  <a:pt x="36037" y="3481"/>
                </a:lnTo>
                <a:lnTo>
                  <a:pt x="23870" y="9948"/>
                </a:lnTo>
                <a:lnTo>
                  <a:pt x="13880" y="19185"/>
                </a:lnTo>
                <a:lnTo>
                  <a:pt x="6370" y="30709"/>
                </a:lnTo>
                <a:lnTo>
                  <a:pt x="1643" y="44037"/>
                </a:lnTo>
                <a:lnTo>
                  <a:pt x="0" y="58687"/>
                </a:lnTo>
                <a:lnTo>
                  <a:pt x="0" y="59108"/>
                </a:lnTo>
                <a:lnTo>
                  <a:pt x="475" y="67203"/>
                </a:lnTo>
                <a:lnTo>
                  <a:pt x="3889" y="81359"/>
                </a:lnTo>
                <a:lnTo>
                  <a:pt x="10298" y="93575"/>
                </a:lnTo>
                <a:lnTo>
                  <a:pt x="19352" y="10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1499786" y="13684164"/>
            <a:ext cx="109186" cy="153566"/>
          </a:xfrm>
          <a:custGeom>
            <a:avLst/>
            <a:gdLst/>
            <a:ahLst/>
            <a:cxnLst/>
            <a:rect l="l" t="t" r="r" b="b"/>
            <a:pathLst>
              <a:path w="109186" h="153566">
                <a:moveTo>
                  <a:pt x="0" y="0"/>
                </a:moveTo>
                <a:lnTo>
                  <a:pt x="0" y="153566"/>
                </a:lnTo>
                <a:lnTo>
                  <a:pt x="31976" y="153566"/>
                </a:lnTo>
                <a:lnTo>
                  <a:pt x="31976" y="119276"/>
                </a:lnTo>
                <a:lnTo>
                  <a:pt x="43115" y="107499"/>
                </a:lnTo>
                <a:lnTo>
                  <a:pt x="72571" y="153566"/>
                </a:lnTo>
                <a:lnTo>
                  <a:pt x="109186" y="153566"/>
                </a:lnTo>
                <a:lnTo>
                  <a:pt x="64786" y="85191"/>
                </a:lnTo>
                <a:lnTo>
                  <a:pt x="107705" y="40811"/>
                </a:lnTo>
                <a:lnTo>
                  <a:pt x="69424" y="40811"/>
                </a:lnTo>
                <a:lnTo>
                  <a:pt x="31976" y="81838"/>
                </a:lnTo>
                <a:lnTo>
                  <a:pt x="31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1677313" y="13724977"/>
            <a:ext cx="117815" cy="113598"/>
          </a:xfrm>
          <a:custGeom>
            <a:avLst/>
            <a:gdLst/>
            <a:ahLst/>
            <a:cxnLst/>
            <a:rect l="l" t="t" r="r" b="b"/>
            <a:pathLst>
              <a:path w="117815" h="113598">
                <a:moveTo>
                  <a:pt x="117815" y="0"/>
                </a:moveTo>
                <a:lnTo>
                  <a:pt x="84574" y="0"/>
                </a:lnTo>
                <a:lnTo>
                  <a:pt x="59118" y="75523"/>
                </a:lnTo>
                <a:lnTo>
                  <a:pt x="33868" y="0"/>
                </a:lnTo>
                <a:lnTo>
                  <a:pt x="0" y="0"/>
                </a:lnTo>
                <a:lnTo>
                  <a:pt x="44390" y="113598"/>
                </a:lnTo>
                <a:lnTo>
                  <a:pt x="73415" y="113598"/>
                </a:lnTo>
                <a:lnTo>
                  <a:pt x="117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1801841" y="13722874"/>
            <a:ext cx="110647" cy="117383"/>
          </a:xfrm>
          <a:custGeom>
            <a:avLst/>
            <a:gdLst/>
            <a:ahLst/>
            <a:cxnLst/>
            <a:rect l="l" t="t" r="r" b="b"/>
            <a:pathLst>
              <a:path w="110647" h="117383">
                <a:moveTo>
                  <a:pt x="110647" y="63736"/>
                </a:moveTo>
                <a:lnTo>
                  <a:pt x="110647" y="61216"/>
                </a:lnTo>
                <a:lnTo>
                  <a:pt x="110367" y="54230"/>
                </a:lnTo>
                <a:lnTo>
                  <a:pt x="107923" y="40100"/>
                </a:lnTo>
                <a:lnTo>
                  <a:pt x="102909" y="27226"/>
                </a:lnTo>
                <a:lnTo>
                  <a:pt x="95252" y="16193"/>
                </a:lnTo>
                <a:lnTo>
                  <a:pt x="84885" y="7587"/>
                </a:lnTo>
                <a:lnTo>
                  <a:pt x="71735" y="1994"/>
                </a:lnTo>
                <a:lnTo>
                  <a:pt x="55735" y="0"/>
                </a:lnTo>
                <a:lnTo>
                  <a:pt x="50080" y="268"/>
                </a:lnTo>
                <a:lnTo>
                  <a:pt x="36037" y="3481"/>
                </a:lnTo>
                <a:lnTo>
                  <a:pt x="31338" y="49646"/>
                </a:lnTo>
                <a:lnTo>
                  <a:pt x="34480" y="39511"/>
                </a:lnTo>
                <a:lnTo>
                  <a:pt x="42970" y="29350"/>
                </a:lnTo>
                <a:lnTo>
                  <a:pt x="55735" y="25661"/>
                </a:lnTo>
                <a:lnTo>
                  <a:pt x="64797" y="27369"/>
                </a:lnTo>
                <a:lnTo>
                  <a:pt x="74688" y="35739"/>
                </a:lnTo>
                <a:lnTo>
                  <a:pt x="79514" y="49646"/>
                </a:lnTo>
                <a:lnTo>
                  <a:pt x="110225" y="69630"/>
                </a:lnTo>
                <a:lnTo>
                  <a:pt x="110431" y="66678"/>
                </a:lnTo>
                <a:lnTo>
                  <a:pt x="110647" y="63736"/>
                </a:lnTo>
                <a:close/>
              </a:path>
              <a:path w="110647" h="117383">
                <a:moveTo>
                  <a:pt x="19352" y="103568"/>
                </a:moveTo>
                <a:lnTo>
                  <a:pt x="30703" y="111055"/>
                </a:lnTo>
                <a:lnTo>
                  <a:pt x="43999" y="115754"/>
                </a:lnTo>
                <a:lnTo>
                  <a:pt x="58892" y="117383"/>
                </a:lnTo>
                <a:lnTo>
                  <a:pt x="73107" y="115956"/>
                </a:lnTo>
                <a:lnTo>
                  <a:pt x="85573" y="111789"/>
                </a:lnTo>
                <a:lnTo>
                  <a:pt x="96173" y="105161"/>
                </a:lnTo>
                <a:lnTo>
                  <a:pt x="104969" y="96350"/>
                </a:lnTo>
                <a:lnTo>
                  <a:pt x="86662" y="80141"/>
                </a:lnTo>
                <a:lnTo>
                  <a:pt x="82882" y="83403"/>
                </a:lnTo>
                <a:lnTo>
                  <a:pt x="71776" y="89751"/>
                </a:lnTo>
                <a:lnTo>
                  <a:pt x="59314" y="91712"/>
                </a:lnTo>
                <a:lnTo>
                  <a:pt x="48324" y="89939"/>
                </a:lnTo>
                <a:lnTo>
                  <a:pt x="37731" y="82569"/>
                </a:lnTo>
                <a:lnTo>
                  <a:pt x="31760" y="69630"/>
                </a:lnTo>
                <a:lnTo>
                  <a:pt x="110225" y="69630"/>
                </a:lnTo>
                <a:lnTo>
                  <a:pt x="79514" y="49646"/>
                </a:lnTo>
                <a:lnTo>
                  <a:pt x="31338" y="49646"/>
                </a:lnTo>
                <a:lnTo>
                  <a:pt x="36037" y="3481"/>
                </a:lnTo>
                <a:lnTo>
                  <a:pt x="23870" y="9948"/>
                </a:lnTo>
                <a:lnTo>
                  <a:pt x="13880" y="19185"/>
                </a:lnTo>
                <a:lnTo>
                  <a:pt x="6370" y="30709"/>
                </a:lnTo>
                <a:lnTo>
                  <a:pt x="1643" y="44037"/>
                </a:lnTo>
                <a:lnTo>
                  <a:pt x="0" y="58687"/>
                </a:lnTo>
                <a:lnTo>
                  <a:pt x="0" y="59108"/>
                </a:lnTo>
                <a:lnTo>
                  <a:pt x="475" y="67203"/>
                </a:lnTo>
                <a:lnTo>
                  <a:pt x="3889" y="81359"/>
                </a:lnTo>
                <a:lnTo>
                  <a:pt x="10298" y="93575"/>
                </a:lnTo>
                <a:lnTo>
                  <a:pt x="19352" y="10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1992617" y="13688367"/>
            <a:ext cx="116550" cy="151468"/>
          </a:xfrm>
          <a:custGeom>
            <a:avLst/>
            <a:gdLst/>
            <a:ahLst/>
            <a:cxnLst/>
            <a:rect l="l" t="t" r="r" b="b"/>
            <a:pathLst>
              <a:path w="116550" h="151468">
                <a:moveTo>
                  <a:pt x="71325" y="30877"/>
                </a:moveTo>
                <a:lnTo>
                  <a:pt x="83235" y="35801"/>
                </a:lnTo>
                <a:lnTo>
                  <a:pt x="95301" y="43125"/>
                </a:lnTo>
                <a:lnTo>
                  <a:pt x="112127" y="18719"/>
                </a:lnTo>
                <a:lnTo>
                  <a:pt x="106537" y="14589"/>
                </a:lnTo>
                <a:lnTo>
                  <a:pt x="95674" y="8348"/>
                </a:lnTo>
                <a:lnTo>
                  <a:pt x="83860" y="3773"/>
                </a:lnTo>
                <a:lnTo>
                  <a:pt x="71105" y="959"/>
                </a:lnTo>
                <a:lnTo>
                  <a:pt x="57422" y="0"/>
                </a:lnTo>
                <a:lnTo>
                  <a:pt x="51553" y="230"/>
                </a:lnTo>
                <a:lnTo>
                  <a:pt x="36452" y="3256"/>
                </a:lnTo>
                <a:lnTo>
                  <a:pt x="23835" y="9523"/>
                </a:lnTo>
                <a:lnTo>
                  <a:pt x="14201" y="18693"/>
                </a:lnTo>
                <a:lnTo>
                  <a:pt x="8053" y="30428"/>
                </a:lnTo>
                <a:lnTo>
                  <a:pt x="5893" y="44390"/>
                </a:lnTo>
                <a:lnTo>
                  <a:pt x="5893" y="44811"/>
                </a:lnTo>
                <a:lnTo>
                  <a:pt x="6001" y="48518"/>
                </a:lnTo>
                <a:lnTo>
                  <a:pt x="8949" y="62199"/>
                </a:lnTo>
                <a:lnTo>
                  <a:pt x="15654" y="72314"/>
                </a:lnTo>
                <a:lnTo>
                  <a:pt x="25755" y="79720"/>
                </a:lnTo>
                <a:lnTo>
                  <a:pt x="38890" y="85273"/>
                </a:lnTo>
                <a:lnTo>
                  <a:pt x="54696" y="89829"/>
                </a:lnTo>
                <a:lnTo>
                  <a:pt x="70902" y="94700"/>
                </a:lnTo>
                <a:lnTo>
                  <a:pt x="81683" y="100920"/>
                </a:lnTo>
                <a:lnTo>
                  <a:pt x="84358" y="108548"/>
                </a:lnTo>
                <a:lnTo>
                  <a:pt x="84358" y="117599"/>
                </a:lnTo>
                <a:lnTo>
                  <a:pt x="76366" y="122855"/>
                </a:lnTo>
                <a:lnTo>
                  <a:pt x="63109" y="122855"/>
                </a:lnTo>
                <a:lnTo>
                  <a:pt x="53476" y="122067"/>
                </a:lnTo>
                <a:lnTo>
                  <a:pt x="41318" y="118651"/>
                </a:lnTo>
                <a:lnTo>
                  <a:pt x="29961" y="112842"/>
                </a:lnTo>
                <a:lnTo>
                  <a:pt x="19140" y="104979"/>
                </a:lnTo>
                <a:lnTo>
                  <a:pt x="0" y="127905"/>
                </a:lnTo>
                <a:lnTo>
                  <a:pt x="13445" y="137860"/>
                </a:lnTo>
                <a:lnTo>
                  <a:pt x="25044" y="143826"/>
                </a:lnTo>
                <a:lnTo>
                  <a:pt x="37222" y="148077"/>
                </a:lnTo>
                <a:lnTo>
                  <a:pt x="49770" y="150622"/>
                </a:lnTo>
                <a:lnTo>
                  <a:pt x="62481" y="151468"/>
                </a:lnTo>
                <a:lnTo>
                  <a:pt x="71951" y="150953"/>
                </a:lnTo>
                <a:lnTo>
                  <a:pt x="86818" y="147629"/>
                </a:lnTo>
                <a:lnTo>
                  <a:pt x="99157" y="141328"/>
                </a:lnTo>
                <a:lnTo>
                  <a:pt x="108522" y="132176"/>
                </a:lnTo>
                <a:lnTo>
                  <a:pt x="114469" y="120296"/>
                </a:lnTo>
                <a:lnTo>
                  <a:pt x="116550" y="105813"/>
                </a:lnTo>
                <a:lnTo>
                  <a:pt x="116542" y="104458"/>
                </a:lnTo>
                <a:lnTo>
                  <a:pt x="114360" y="91102"/>
                </a:lnTo>
                <a:lnTo>
                  <a:pt x="108424" y="80655"/>
                </a:lnTo>
                <a:lnTo>
                  <a:pt x="98909" y="72561"/>
                </a:lnTo>
                <a:lnTo>
                  <a:pt x="85990" y="66267"/>
                </a:lnTo>
                <a:lnTo>
                  <a:pt x="69845" y="61216"/>
                </a:lnTo>
                <a:lnTo>
                  <a:pt x="50988" y="55714"/>
                </a:lnTo>
                <a:lnTo>
                  <a:pt x="40792" y="49893"/>
                </a:lnTo>
                <a:lnTo>
                  <a:pt x="38075" y="41870"/>
                </a:lnTo>
                <a:lnTo>
                  <a:pt x="38075" y="34290"/>
                </a:lnTo>
                <a:lnTo>
                  <a:pt x="44596" y="28612"/>
                </a:lnTo>
                <a:lnTo>
                  <a:pt x="59607" y="28692"/>
                </a:lnTo>
                <a:lnTo>
                  <a:pt x="71325" y="30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2127238" y="13723715"/>
            <a:ext cx="103704" cy="116128"/>
          </a:xfrm>
          <a:custGeom>
            <a:avLst/>
            <a:gdLst/>
            <a:ahLst/>
            <a:cxnLst/>
            <a:rect l="l" t="t" r="r" b="b"/>
            <a:pathLst>
              <a:path w="103704" h="116128">
                <a:moveTo>
                  <a:pt x="0" y="81200"/>
                </a:moveTo>
                <a:lnTo>
                  <a:pt x="3428" y="97195"/>
                </a:lnTo>
                <a:lnTo>
                  <a:pt x="11813" y="107589"/>
                </a:lnTo>
                <a:lnTo>
                  <a:pt x="23973" y="113962"/>
                </a:lnTo>
                <a:lnTo>
                  <a:pt x="38703" y="116128"/>
                </a:lnTo>
                <a:lnTo>
                  <a:pt x="51954" y="114542"/>
                </a:lnTo>
                <a:lnTo>
                  <a:pt x="63644" y="109556"/>
                </a:lnTo>
                <a:lnTo>
                  <a:pt x="72787" y="101822"/>
                </a:lnTo>
                <a:lnTo>
                  <a:pt x="72787" y="114020"/>
                </a:lnTo>
                <a:lnTo>
                  <a:pt x="103704" y="114020"/>
                </a:lnTo>
                <a:lnTo>
                  <a:pt x="103704" y="48596"/>
                </a:lnTo>
                <a:lnTo>
                  <a:pt x="102427" y="34483"/>
                </a:lnTo>
                <a:lnTo>
                  <a:pt x="98424" y="22351"/>
                </a:lnTo>
                <a:lnTo>
                  <a:pt x="91506" y="12619"/>
                </a:lnTo>
                <a:lnTo>
                  <a:pt x="80827" y="5241"/>
                </a:lnTo>
                <a:lnTo>
                  <a:pt x="68562" y="1349"/>
                </a:lnTo>
                <a:lnTo>
                  <a:pt x="53431" y="0"/>
                </a:lnTo>
                <a:lnTo>
                  <a:pt x="45394" y="227"/>
                </a:lnTo>
                <a:lnTo>
                  <a:pt x="31950" y="1861"/>
                </a:lnTo>
                <a:lnTo>
                  <a:pt x="20370" y="4878"/>
                </a:lnTo>
                <a:lnTo>
                  <a:pt x="9668" y="9050"/>
                </a:lnTo>
                <a:lnTo>
                  <a:pt x="17660" y="33447"/>
                </a:lnTo>
                <a:lnTo>
                  <a:pt x="23676" y="31363"/>
                </a:lnTo>
                <a:lnTo>
                  <a:pt x="35531" y="28405"/>
                </a:lnTo>
                <a:lnTo>
                  <a:pt x="48802" y="27348"/>
                </a:lnTo>
                <a:lnTo>
                  <a:pt x="57486" y="28226"/>
                </a:lnTo>
                <a:lnTo>
                  <a:pt x="69089" y="34991"/>
                </a:lnTo>
                <a:lnTo>
                  <a:pt x="72993" y="47959"/>
                </a:lnTo>
                <a:lnTo>
                  <a:pt x="72993" y="49861"/>
                </a:lnTo>
                <a:lnTo>
                  <a:pt x="70797" y="49132"/>
                </a:lnTo>
                <a:lnTo>
                  <a:pt x="60795" y="64364"/>
                </a:lnTo>
                <a:lnTo>
                  <a:pt x="67943" y="66051"/>
                </a:lnTo>
                <a:lnTo>
                  <a:pt x="73415" y="68580"/>
                </a:lnTo>
                <a:lnTo>
                  <a:pt x="73415" y="74258"/>
                </a:lnTo>
                <a:lnTo>
                  <a:pt x="72200" y="80874"/>
                </a:lnTo>
                <a:lnTo>
                  <a:pt x="63585" y="90440"/>
                </a:lnTo>
                <a:lnTo>
                  <a:pt x="48381" y="94036"/>
                </a:lnTo>
                <a:lnTo>
                  <a:pt x="38075" y="94036"/>
                </a:lnTo>
                <a:lnTo>
                  <a:pt x="30917" y="88986"/>
                </a:lnTo>
                <a:lnTo>
                  <a:pt x="31008" y="78162"/>
                </a:lnTo>
                <a:lnTo>
                  <a:pt x="35927" y="45746"/>
                </a:lnTo>
                <a:lnTo>
                  <a:pt x="21225" y="49299"/>
                </a:lnTo>
                <a:lnTo>
                  <a:pt x="9885" y="56314"/>
                </a:lnTo>
                <a:lnTo>
                  <a:pt x="2584" y="66908"/>
                </a:lnTo>
                <a:lnTo>
                  <a:pt x="0" y="81200"/>
                </a:lnTo>
                <a:close/>
              </a:path>
              <a:path w="103704" h="116128">
                <a:moveTo>
                  <a:pt x="35927" y="45746"/>
                </a:moveTo>
                <a:lnTo>
                  <a:pt x="31008" y="78162"/>
                </a:lnTo>
                <a:lnTo>
                  <a:pt x="37541" y="67904"/>
                </a:lnTo>
                <a:lnTo>
                  <a:pt x="53009" y="64364"/>
                </a:lnTo>
                <a:lnTo>
                  <a:pt x="60795" y="64364"/>
                </a:lnTo>
                <a:lnTo>
                  <a:pt x="70797" y="49132"/>
                </a:lnTo>
                <a:lnTo>
                  <a:pt x="59241" y="46298"/>
                </a:lnTo>
                <a:lnTo>
                  <a:pt x="45429" y="45223"/>
                </a:lnTo>
                <a:lnTo>
                  <a:pt x="35927" y="45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2253448" y="13679541"/>
            <a:ext cx="118433" cy="192269"/>
          </a:xfrm>
          <a:custGeom>
            <a:avLst/>
            <a:gdLst/>
            <a:ahLst/>
            <a:cxnLst/>
            <a:rect l="l" t="t" r="r" b="b"/>
            <a:pathLst>
              <a:path w="118433" h="192269">
                <a:moveTo>
                  <a:pt x="45223" y="0"/>
                </a:moveTo>
                <a:lnTo>
                  <a:pt x="23759" y="0"/>
                </a:lnTo>
                <a:lnTo>
                  <a:pt x="23884" y="1221"/>
                </a:lnTo>
                <a:lnTo>
                  <a:pt x="27971" y="14899"/>
                </a:lnTo>
                <a:lnTo>
                  <a:pt x="36289" y="25016"/>
                </a:lnTo>
                <a:lnTo>
                  <a:pt x="48262" y="31292"/>
                </a:lnTo>
                <a:lnTo>
                  <a:pt x="63315" y="33447"/>
                </a:lnTo>
                <a:lnTo>
                  <a:pt x="64591" y="33433"/>
                </a:lnTo>
                <a:lnTo>
                  <a:pt x="79425" y="30945"/>
                </a:lnTo>
                <a:lnTo>
                  <a:pt x="91132" y="24356"/>
                </a:lnTo>
                <a:lnTo>
                  <a:pt x="99137" y="13947"/>
                </a:lnTo>
                <a:lnTo>
                  <a:pt x="102861" y="0"/>
                </a:lnTo>
                <a:lnTo>
                  <a:pt x="81406" y="0"/>
                </a:lnTo>
                <a:lnTo>
                  <a:pt x="78886" y="7560"/>
                </a:lnTo>
                <a:lnTo>
                  <a:pt x="73836" y="12619"/>
                </a:lnTo>
                <a:lnTo>
                  <a:pt x="52793" y="12619"/>
                </a:lnTo>
                <a:lnTo>
                  <a:pt x="47753" y="7560"/>
                </a:lnTo>
                <a:lnTo>
                  <a:pt x="45223" y="0"/>
                </a:lnTo>
                <a:close/>
              </a:path>
              <a:path w="118433" h="192269">
                <a:moveTo>
                  <a:pt x="1078" y="108238"/>
                </a:moveTo>
                <a:lnTo>
                  <a:pt x="5853" y="122472"/>
                </a:lnTo>
                <a:lnTo>
                  <a:pt x="13820" y="133814"/>
                </a:lnTo>
                <a:lnTo>
                  <a:pt x="24297" y="142107"/>
                </a:lnTo>
                <a:lnTo>
                  <a:pt x="36603" y="147197"/>
                </a:lnTo>
                <a:lnTo>
                  <a:pt x="35655" y="110118"/>
                </a:lnTo>
                <a:lnTo>
                  <a:pt x="31966" y="96340"/>
                </a:lnTo>
                <a:lnTo>
                  <a:pt x="31966" y="95919"/>
                </a:lnTo>
                <a:lnTo>
                  <a:pt x="40448" y="44215"/>
                </a:lnTo>
                <a:lnTo>
                  <a:pt x="27812" y="48338"/>
                </a:lnTo>
                <a:lnTo>
                  <a:pt x="16727" y="55704"/>
                </a:lnTo>
                <a:lnTo>
                  <a:pt x="7915" y="66179"/>
                </a:lnTo>
                <a:lnTo>
                  <a:pt x="2099" y="79629"/>
                </a:lnTo>
                <a:lnTo>
                  <a:pt x="0" y="95919"/>
                </a:lnTo>
                <a:lnTo>
                  <a:pt x="0" y="96340"/>
                </a:lnTo>
                <a:lnTo>
                  <a:pt x="1078" y="108238"/>
                </a:lnTo>
                <a:close/>
              </a:path>
              <a:path w="118433" h="192269">
                <a:moveTo>
                  <a:pt x="5677" y="180493"/>
                </a:moveTo>
                <a:lnTo>
                  <a:pt x="17221" y="185635"/>
                </a:lnTo>
                <a:lnTo>
                  <a:pt x="29315" y="189269"/>
                </a:lnTo>
                <a:lnTo>
                  <a:pt x="42142" y="191506"/>
                </a:lnTo>
                <a:lnTo>
                  <a:pt x="55529" y="192269"/>
                </a:lnTo>
                <a:lnTo>
                  <a:pt x="55663" y="192269"/>
                </a:lnTo>
                <a:lnTo>
                  <a:pt x="70960" y="191372"/>
                </a:lnTo>
                <a:lnTo>
                  <a:pt x="84139" y="188629"/>
                </a:lnTo>
                <a:lnTo>
                  <a:pt x="95195" y="183918"/>
                </a:lnTo>
                <a:lnTo>
                  <a:pt x="104126" y="177120"/>
                </a:lnTo>
                <a:lnTo>
                  <a:pt x="108857" y="171397"/>
                </a:lnTo>
                <a:lnTo>
                  <a:pt x="114161" y="160902"/>
                </a:lnTo>
                <a:lnTo>
                  <a:pt x="117361" y="148024"/>
                </a:lnTo>
                <a:lnTo>
                  <a:pt x="118433" y="132739"/>
                </a:lnTo>
                <a:lnTo>
                  <a:pt x="118433" y="45439"/>
                </a:lnTo>
                <a:lnTo>
                  <a:pt x="86456" y="45439"/>
                </a:lnTo>
                <a:lnTo>
                  <a:pt x="86456" y="60167"/>
                </a:lnTo>
                <a:lnTo>
                  <a:pt x="85149" y="58764"/>
                </a:lnTo>
                <a:lnTo>
                  <a:pt x="76018" y="50858"/>
                </a:lnTo>
                <a:lnTo>
                  <a:pt x="64669" y="45379"/>
                </a:lnTo>
                <a:lnTo>
                  <a:pt x="50058" y="43331"/>
                </a:lnTo>
                <a:lnTo>
                  <a:pt x="40448" y="44215"/>
                </a:lnTo>
                <a:lnTo>
                  <a:pt x="31966" y="95919"/>
                </a:lnTo>
                <a:lnTo>
                  <a:pt x="35485" y="82525"/>
                </a:lnTo>
                <a:lnTo>
                  <a:pt x="45209" y="73241"/>
                </a:lnTo>
                <a:lnTo>
                  <a:pt x="59314" y="69836"/>
                </a:lnTo>
                <a:lnTo>
                  <a:pt x="73279" y="73136"/>
                </a:lnTo>
                <a:lnTo>
                  <a:pt x="83162" y="82290"/>
                </a:lnTo>
                <a:lnTo>
                  <a:pt x="86878" y="95919"/>
                </a:lnTo>
                <a:lnTo>
                  <a:pt x="86878" y="96340"/>
                </a:lnTo>
                <a:lnTo>
                  <a:pt x="83246" y="109835"/>
                </a:lnTo>
                <a:lnTo>
                  <a:pt x="73425" y="119048"/>
                </a:lnTo>
                <a:lnTo>
                  <a:pt x="59314" y="122423"/>
                </a:lnTo>
                <a:lnTo>
                  <a:pt x="45506" y="119225"/>
                </a:lnTo>
                <a:lnTo>
                  <a:pt x="35655" y="110118"/>
                </a:lnTo>
                <a:lnTo>
                  <a:pt x="36603" y="147197"/>
                </a:lnTo>
                <a:lnTo>
                  <a:pt x="50058" y="148928"/>
                </a:lnTo>
                <a:lnTo>
                  <a:pt x="53702" y="148817"/>
                </a:lnTo>
                <a:lnTo>
                  <a:pt x="66977" y="146027"/>
                </a:lnTo>
                <a:lnTo>
                  <a:pt x="77688" y="139815"/>
                </a:lnTo>
                <a:lnTo>
                  <a:pt x="86878" y="130631"/>
                </a:lnTo>
                <a:lnTo>
                  <a:pt x="86878" y="136102"/>
                </a:lnTo>
                <a:lnTo>
                  <a:pt x="86237" y="144196"/>
                </a:lnTo>
                <a:lnTo>
                  <a:pt x="81084" y="156682"/>
                </a:lnTo>
                <a:lnTo>
                  <a:pt x="70628" y="164261"/>
                </a:lnTo>
                <a:lnTo>
                  <a:pt x="54696" y="166814"/>
                </a:lnTo>
                <a:lnTo>
                  <a:pt x="53168" y="166800"/>
                </a:lnTo>
                <a:lnTo>
                  <a:pt x="39857" y="165420"/>
                </a:lnTo>
                <a:lnTo>
                  <a:pt x="27896" y="161919"/>
                </a:lnTo>
                <a:lnTo>
                  <a:pt x="16610" y="156508"/>
                </a:lnTo>
                <a:lnTo>
                  <a:pt x="5677" y="180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2417930" y="13684162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332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2481451" y="13724974"/>
            <a:ext cx="0" cy="112755"/>
          </a:xfrm>
          <a:custGeom>
            <a:avLst/>
            <a:gdLst/>
            <a:ahLst/>
            <a:cxnLst/>
            <a:rect l="l" t="t" r="r" b="b"/>
            <a:pathLst>
              <a:path h="112755">
                <a:moveTo>
                  <a:pt x="0" y="0"/>
                </a:moveTo>
                <a:lnTo>
                  <a:pt x="0" y="112755"/>
                </a:lnTo>
              </a:path>
            </a:pathLst>
          </a:custGeom>
          <a:ln w="332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12527515" y="13684164"/>
            <a:ext cx="109186" cy="153566"/>
          </a:xfrm>
          <a:custGeom>
            <a:avLst/>
            <a:gdLst/>
            <a:ahLst/>
            <a:cxnLst/>
            <a:rect l="l" t="t" r="r" b="b"/>
            <a:pathLst>
              <a:path w="109186" h="153566">
                <a:moveTo>
                  <a:pt x="0" y="0"/>
                </a:moveTo>
                <a:lnTo>
                  <a:pt x="0" y="153566"/>
                </a:lnTo>
                <a:lnTo>
                  <a:pt x="31976" y="153566"/>
                </a:lnTo>
                <a:lnTo>
                  <a:pt x="31976" y="119276"/>
                </a:lnTo>
                <a:lnTo>
                  <a:pt x="43115" y="107499"/>
                </a:lnTo>
                <a:lnTo>
                  <a:pt x="72571" y="153566"/>
                </a:lnTo>
                <a:lnTo>
                  <a:pt x="109186" y="153566"/>
                </a:lnTo>
                <a:lnTo>
                  <a:pt x="64786" y="85191"/>
                </a:lnTo>
                <a:lnTo>
                  <a:pt x="107705" y="40811"/>
                </a:lnTo>
                <a:lnTo>
                  <a:pt x="69424" y="40811"/>
                </a:lnTo>
                <a:lnTo>
                  <a:pt x="31976" y="81838"/>
                </a:lnTo>
                <a:lnTo>
                  <a:pt x="31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2718495" y="13690477"/>
            <a:ext cx="116550" cy="147251"/>
          </a:xfrm>
          <a:custGeom>
            <a:avLst/>
            <a:gdLst/>
            <a:ahLst/>
            <a:cxnLst/>
            <a:rect l="l" t="t" r="r" b="b"/>
            <a:pathLst>
              <a:path w="116550" h="147251">
                <a:moveTo>
                  <a:pt x="83730" y="51538"/>
                </a:moveTo>
                <a:lnTo>
                  <a:pt x="83730" y="51960"/>
                </a:lnTo>
                <a:lnTo>
                  <a:pt x="81958" y="60860"/>
                </a:lnTo>
                <a:lnTo>
                  <a:pt x="73257" y="70557"/>
                </a:lnTo>
                <a:lnTo>
                  <a:pt x="58069" y="74258"/>
                </a:lnTo>
                <a:lnTo>
                  <a:pt x="32407" y="74258"/>
                </a:lnTo>
                <a:lnTo>
                  <a:pt x="32407" y="29240"/>
                </a:lnTo>
                <a:lnTo>
                  <a:pt x="0" y="0"/>
                </a:lnTo>
                <a:lnTo>
                  <a:pt x="0" y="147251"/>
                </a:lnTo>
                <a:lnTo>
                  <a:pt x="32407" y="147251"/>
                </a:lnTo>
                <a:lnTo>
                  <a:pt x="32407" y="103077"/>
                </a:lnTo>
                <a:lnTo>
                  <a:pt x="60365" y="103016"/>
                </a:lnTo>
                <a:lnTo>
                  <a:pt x="75447" y="101070"/>
                </a:lnTo>
                <a:lnTo>
                  <a:pt x="88910" y="96415"/>
                </a:lnTo>
                <a:lnTo>
                  <a:pt x="100252" y="89081"/>
                </a:lnTo>
                <a:lnTo>
                  <a:pt x="108973" y="79100"/>
                </a:lnTo>
                <a:lnTo>
                  <a:pt x="114572" y="66504"/>
                </a:lnTo>
                <a:lnTo>
                  <a:pt x="116550" y="51322"/>
                </a:lnTo>
                <a:lnTo>
                  <a:pt x="116550" y="50901"/>
                </a:lnTo>
                <a:lnTo>
                  <a:pt x="114867" y="36899"/>
                </a:lnTo>
                <a:lnTo>
                  <a:pt x="109824" y="24481"/>
                </a:lnTo>
                <a:lnTo>
                  <a:pt x="101625" y="14257"/>
                </a:lnTo>
                <a:lnTo>
                  <a:pt x="90479" y="6553"/>
                </a:lnTo>
                <a:lnTo>
                  <a:pt x="83730" y="51538"/>
                </a:lnTo>
                <a:close/>
              </a:path>
              <a:path w="116550" h="147251">
                <a:moveTo>
                  <a:pt x="32407" y="29240"/>
                </a:moveTo>
                <a:lnTo>
                  <a:pt x="57441" y="29240"/>
                </a:lnTo>
                <a:lnTo>
                  <a:pt x="68884" y="30837"/>
                </a:lnTo>
                <a:lnTo>
                  <a:pt x="79818" y="38286"/>
                </a:lnTo>
                <a:lnTo>
                  <a:pt x="83730" y="51538"/>
                </a:lnTo>
                <a:lnTo>
                  <a:pt x="90479" y="6553"/>
                </a:lnTo>
                <a:lnTo>
                  <a:pt x="76591" y="1692"/>
                </a:lnTo>
                <a:lnTo>
                  <a:pt x="60167" y="0"/>
                </a:lnTo>
                <a:lnTo>
                  <a:pt x="0" y="0"/>
                </a:lnTo>
                <a:lnTo>
                  <a:pt x="32407" y="2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12855641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12934945" y="13722873"/>
            <a:ext cx="85412" cy="117383"/>
          </a:xfrm>
          <a:custGeom>
            <a:avLst/>
            <a:gdLst/>
            <a:ahLst/>
            <a:cxnLst/>
            <a:rect l="l" t="t" r="r" b="b"/>
            <a:pathLst>
              <a:path w="85412" h="117383">
                <a:moveTo>
                  <a:pt x="55398" y="89279"/>
                </a:moveTo>
                <a:lnTo>
                  <a:pt x="60805" y="117383"/>
                </a:lnTo>
                <a:lnTo>
                  <a:pt x="71205" y="116591"/>
                </a:lnTo>
                <a:lnTo>
                  <a:pt x="85300" y="112724"/>
                </a:lnTo>
                <a:lnTo>
                  <a:pt x="85412" y="77141"/>
                </a:lnTo>
                <a:lnTo>
                  <a:pt x="75588" y="86346"/>
                </a:lnTo>
                <a:lnTo>
                  <a:pt x="61226" y="89829"/>
                </a:lnTo>
                <a:lnTo>
                  <a:pt x="55398" y="89279"/>
                </a:lnTo>
                <a:close/>
              </a:path>
              <a:path w="85412" h="117383">
                <a:moveTo>
                  <a:pt x="55398" y="89279"/>
                </a:moveTo>
                <a:lnTo>
                  <a:pt x="42800" y="83376"/>
                </a:lnTo>
                <a:lnTo>
                  <a:pt x="34528" y="72539"/>
                </a:lnTo>
                <a:lnTo>
                  <a:pt x="31554" y="58687"/>
                </a:lnTo>
                <a:lnTo>
                  <a:pt x="31554" y="58265"/>
                </a:lnTo>
                <a:lnTo>
                  <a:pt x="31889" y="53289"/>
                </a:lnTo>
                <a:lnTo>
                  <a:pt x="36602" y="40236"/>
                </a:lnTo>
                <a:lnTo>
                  <a:pt x="46431" y="31035"/>
                </a:lnTo>
                <a:lnTo>
                  <a:pt x="60805" y="27553"/>
                </a:lnTo>
                <a:lnTo>
                  <a:pt x="66606" y="28100"/>
                </a:lnTo>
                <a:lnTo>
                  <a:pt x="79205" y="33997"/>
                </a:lnTo>
                <a:lnTo>
                  <a:pt x="87481" y="44834"/>
                </a:lnTo>
                <a:lnTo>
                  <a:pt x="90457" y="58687"/>
                </a:lnTo>
                <a:lnTo>
                  <a:pt x="90457" y="59108"/>
                </a:lnTo>
                <a:lnTo>
                  <a:pt x="90123" y="64081"/>
                </a:lnTo>
                <a:lnTo>
                  <a:pt x="85412" y="77141"/>
                </a:lnTo>
                <a:lnTo>
                  <a:pt x="85300" y="112724"/>
                </a:lnTo>
                <a:lnTo>
                  <a:pt x="97603" y="106001"/>
                </a:lnTo>
                <a:lnTo>
                  <a:pt x="107771" y="96830"/>
                </a:lnTo>
                <a:lnTo>
                  <a:pt x="115459" y="85616"/>
                </a:lnTo>
                <a:lnTo>
                  <a:pt x="120323" y="72766"/>
                </a:lnTo>
                <a:lnTo>
                  <a:pt x="122021" y="58687"/>
                </a:lnTo>
                <a:lnTo>
                  <a:pt x="122021" y="58265"/>
                </a:lnTo>
                <a:lnTo>
                  <a:pt x="121334" y="49216"/>
                </a:lnTo>
                <a:lnTo>
                  <a:pt x="117576" y="35836"/>
                </a:lnTo>
                <a:lnTo>
                  <a:pt x="110851" y="23996"/>
                </a:lnTo>
                <a:lnTo>
                  <a:pt x="101507" y="14095"/>
                </a:lnTo>
                <a:lnTo>
                  <a:pt x="89890" y="6529"/>
                </a:lnTo>
                <a:lnTo>
                  <a:pt x="76347" y="1698"/>
                </a:lnTo>
                <a:lnTo>
                  <a:pt x="61226" y="0"/>
                </a:lnTo>
                <a:lnTo>
                  <a:pt x="50822" y="791"/>
                </a:lnTo>
                <a:lnTo>
                  <a:pt x="36725" y="4659"/>
                </a:lnTo>
                <a:lnTo>
                  <a:pt x="24420" y="11381"/>
                </a:lnTo>
                <a:lnTo>
                  <a:pt x="14251" y="20552"/>
                </a:lnTo>
                <a:lnTo>
                  <a:pt x="6563" y="31764"/>
                </a:lnTo>
                <a:lnTo>
                  <a:pt x="1698" y="44611"/>
                </a:lnTo>
                <a:lnTo>
                  <a:pt x="0" y="58687"/>
                </a:lnTo>
                <a:lnTo>
                  <a:pt x="0" y="59108"/>
                </a:lnTo>
                <a:lnTo>
                  <a:pt x="689" y="68171"/>
                </a:lnTo>
                <a:lnTo>
                  <a:pt x="4448" y="81549"/>
                </a:lnTo>
                <a:lnTo>
                  <a:pt x="11173" y="93387"/>
                </a:lnTo>
                <a:lnTo>
                  <a:pt x="20517" y="103288"/>
                </a:lnTo>
                <a:lnTo>
                  <a:pt x="32134" y="110853"/>
                </a:lnTo>
                <a:lnTo>
                  <a:pt x="45679" y="115684"/>
                </a:lnTo>
                <a:lnTo>
                  <a:pt x="60805" y="117383"/>
                </a:lnTo>
                <a:lnTo>
                  <a:pt x="55398" y="89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13075037" y="13722872"/>
            <a:ext cx="118433" cy="148938"/>
          </a:xfrm>
          <a:custGeom>
            <a:avLst/>
            <a:gdLst/>
            <a:ahLst/>
            <a:cxnLst/>
            <a:rect l="l" t="t" r="r" b="b"/>
            <a:pathLst>
              <a:path w="118433" h="148938">
                <a:moveTo>
                  <a:pt x="5677" y="137161"/>
                </a:moveTo>
                <a:lnTo>
                  <a:pt x="17221" y="142303"/>
                </a:lnTo>
                <a:lnTo>
                  <a:pt x="29315" y="145938"/>
                </a:lnTo>
                <a:lnTo>
                  <a:pt x="42142" y="148175"/>
                </a:lnTo>
                <a:lnTo>
                  <a:pt x="55529" y="148938"/>
                </a:lnTo>
                <a:lnTo>
                  <a:pt x="55663" y="148938"/>
                </a:lnTo>
                <a:lnTo>
                  <a:pt x="70960" y="148041"/>
                </a:lnTo>
                <a:lnTo>
                  <a:pt x="84139" y="145297"/>
                </a:lnTo>
                <a:lnTo>
                  <a:pt x="95195" y="140587"/>
                </a:lnTo>
                <a:lnTo>
                  <a:pt x="104126" y="133788"/>
                </a:lnTo>
                <a:lnTo>
                  <a:pt x="108857" y="128066"/>
                </a:lnTo>
                <a:lnTo>
                  <a:pt x="114161" y="117571"/>
                </a:lnTo>
                <a:lnTo>
                  <a:pt x="117361" y="104693"/>
                </a:lnTo>
                <a:lnTo>
                  <a:pt x="118433" y="89408"/>
                </a:lnTo>
                <a:lnTo>
                  <a:pt x="118433" y="2108"/>
                </a:lnTo>
                <a:lnTo>
                  <a:pt x="86456" y="2108"/>
                </a:lnTo>
                <a:lnTo>
                  <a:pt x="86456" y="16836"/>
                </a:lnTo>
                <a:lnTo>
                  <a:pt x="85149" y="15432"/>
                </a:lnTo>
                <a:lnTo>
                  <a:pt x="76018" y="7526"/>
                </a:lnTo>
                <a:lnTo>
                  <a:pt x="64669" y="2048"/>
                </a:lnTo>
                <a:lnTo>
                  <a:pt x="50058" y="0"/>
                </a:lnTo>
                <a:lnTo>
                  <a:pt x="40448" y="884"/>
                </a:lnTo>
                <a:lnTo>
                  <a:pt x="31966" y="52587"/>
                </a:lnTo>
                <a:lnTo>
                  <a:pt x="35485" y="39194"/>
                </a:lnTo>
                <a:lnTo>
                  <a:pt x="45209" y="29909"/>
                </a:lnTo>
                <a:lnTo>
                  <a:pt x="59314" y="26504"/>
                </a:lnTo>
                <a:lnTo>
                  <a:pt x="73279" y="29805"/>
                </a:lnTo>
                <a:lnTo>
                  <a:pt x="83162" y="38958"/>
                </a:lnTo>
                <a:lnTo>
                  <a:pt x="86878" y="52587"/>
                </a:lnTo>
                <a:lnTo>
                  <a:pt x="86878" y="53009"/>
                </a:lnTo>
                <a:lnTo>
                  <a:pt x="83246" y="66503"/>
                </a:lnTo>
                <a:lnTo>
                  <a:pt x="73425" y="75716"/>
                </a:lnTo>
                <a:lnTo>
                  <a:pt x="59314" y="79092"/>
                </a:lnTo>
                <a:lnTo>
                  <a:pt x="45506" y="75894"/>
                </a:lnTo>
                <a:lnTo>
                  <a:pt x="35655" y="66786"/>
                </a:lnTo>
                <a:lnTo>
                  <a:pt x="36603" y="103866"/>
                </a:lnTo>
                <a:lnTo>
                  <a:pt x="50058" y="105597"/>
                </a:lnTo>
                <a:lnTo>
                  <a:pt x="53702" y="105486"/>
                </a:lnTo>
                <a:lnTo>
                  <a:pt x="66977" y="102695"/>
                </a:lnTo>
                <a:lnTo>
                  <a:pt x="77688" y="96484"/>
                </a:lnTo>
                <a:lnTo>
                  <a:pt x="86878" y="87299"/>
                </a:lnTo>
                <a:lnTo>
                  <a:pt x="86878" y="92771"/>
                </a:lnTo>
                <a:lnTo>
                  <a:pt x="86237" y="100864"/>
                </a:lnTo>
                <a:lnTo>
                  <a:pt x="81084" y="113351"/>
                </a:lnTo>
                <a:lnTo>
                  <a:pt x="70628" y="120930"/>
                </a:lnTo>
                <a:lnTo>
                  <a:pt x="54696" y="123482"/>
                </a:lnTo>
                <a:lnTo>
                  <a:pt x="53168" y="123469"/>
                </a:lnTo>
                <a:lnTo>
                  <a:pt x="39857" y="122089"/>
                </a:lnTo>
                <a:lnTo>
                  <a:pt x="27896" y="118588"/>
                </a:lnTo>
                <a:lnTo>
                  <a:pt x="16610" y="113177"/>
                </a:lnTo>
                <a:lnTo>
                  <a:pt x="5677" y="137161"/>
                </a:lnTo>
                <a:close/>
              </a:path>
              <a:path w="118433" h="148938">
                <a:moveTo>
                  <a:pt x="1078" y="64906"/>
                </a:moveTo>
                <a:lnTo>
                  <a:pt x="5853" y="79141"/>
                </a:lnTo>
                <a:lnTo>
                  <a:pt x="13820" y="90483"/>
                </a:lnTo>
                <a:lnTo>
                  <a:pt x="24297" y="98776"/>
                </a:lnTo>
                <a:lnTo>
                  <a:pt x="36603" y="103866"/>
                </a:lnTo>
                <a:lnTo>
                  <a:pt x="35655" y="66786"/>
                </a:lnTo>
                <a:lnTo>
                  <a:pt x="31966" y="53009"/>
                </a:lnTo>
                <a:lnTo>
                  <a:pt x="31966" y="52587"/>
                </a:lnTo>
                <a:lnTo>
                  <a:pt x="40448" y="884"/>
                </a:lnTo>
                <a:lnTo>
                  <a:pt x="27812" y="5006"/>
                </a:lnTo>
                <a:lnTo>
                  <a:pt x="16727" y="12373"/>
                </a:lnTo>
                <a:lnTo>
                  <a:pt x="7915" y="22848"/>
                </a:lnTo>
                <a:lnTo>
                  <a:pt x="2099" y="36297"/>
                </a:lnTo>
                <a:lnTo>
                  <a:pt x="0" y="52587"/>
                </a:lnTo>
                <a:lnTo>
                  <a:pt x="0" y="53009"/>
                </a:lnTo>
                <a:lnTo>
                  <a:pt x="1078" y="64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13222062" y="13722868"/>
            <a:ext cx="67953" cy="114863"/>
          </a:xfrm>
          <a:custGeom>
            <a:avLst/>
            <a:gdLst/>
            <a:ahLst/>
            <a:cxnLst/>
            <a:rect l="l" t="t" r="r" b="b"/>
            <a:pathLst>
              <a:path w="67953" h="114863">
                <a:moveTo>
                  <a:pt x="0" y="2108"/>
                </a:moveTo>
                <a:lnTo>
                  <a:pt x="0" y="114863"/>
                </a:lnTo>
                <a:lnTo>
                  <a:pt x="31976" y="114863"/>
                </a:lnTo>
                <a:lnTo>
                  <a:pt x="32017" y="70629"/>
                </a:lnTo>
                <a:lnTo>
                  <a:pt x="34821" y="54202"/>
                </a:lnTo>
                <a:lnTo>
                  <a:pt x="41738" y="42600"/>
                </a:lnTo>
                <a:lnTo>
                  <a:pt x="52356" y="35717"/>
                </a:lnTo>
                <a:lnTo>
                  <a:pt x="66266" y="33447"/>
                </a:lnTo>
                <a:lnTo>
                  <a:pt x="67953" y="33447"/>
                </a:lnTo>
                <a:lnTo>
                  <a:pt x="67953" y="0"/>
                </a:lnTo>
                <a:lnTo>
                  <a:pt x="60115" y="322"/>
                </a:lnTo>
                <a:lnTo>
                  <a:pt x="47783" y="4582"/>
                </a:lnTo>
                <a:lnTo>
                  <a:pt x="38606" y="12999"/>
                </a:lnTo>
                <a:lnTo>
                  <a:pt x="31976" y="24818"/>
                </a:lnTo>
                <a:lnTo>
                  <a:pt x="31976" y="2108"/>
                </a:lnTo>
                <a:lnTo>
                  <a:pt x="0" y="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3297992" y="13723715"/>
            <a:ext cx="103704" cy="116128"/>
          </a:xfrm>
          <a:custGeom>
            <a:avLst/>
            <a:gdLst/>
            <a:ahLst/>
            <a:cxnLst/>
            <a:rect l="l" t="t" r="r" b="b"/>
            <a:pathLst>
              <a:path w="103704" h="116128">
                <a:moveTo>
                  <a:pt x="0" y="81200"/>
                </a:moveTo>
                <a:lnTo>
                  <a:pt x="3428" y="97195"/>
                </a:lnTo>
                <a:lnTo>
                  <a:pt x="11813" y="107589"/>
                </a:lnTo>
                <a:lnTo>
                  <a:pt x="23973" y="113962"/>
                </a:lnTo>
                <a:lnTo>
                  <a:pt x="38703" y="116128"/>
                </a:lnTo>
                <a:lnTo>
                  <a:pt x="51954" y="114542"/>
                </a:lnTo>
                <a:lnTo>
                  <a:pt x="63644" y="109556"/>
                </a:lnTo>
                <a:lnTo>
                  <a:pt x="72787" y="101822"/>
                </a:lnTo>
                <a:lnTo>
                  <a:pt x="72787" y="114020"/>
                </a:lnTo>
                <a:lnTo>
                  <a:pt x="103704" y="114020"/>
                </a:lnTo>
                <a:lnTo>
                  <a:pt x="103704" y="48596"/>
                </a:lnTo>
                <a:lnTo>
                  <a:pt x="102427" y="34483"/>
                </a:lnTo>
                <a:lnTo>
                  <a:pt x="98424" y="22351"/>
                </a:lnTo>
                <a:lnTo>
                  <a:pt x="91506" y="12619"/>
                </a:lnTo>
                <a:lnTo>
                  <a:pt x="80827" y="5241"/>
                </a:lnTo>
                <a:lnTo>
                  <a:pt x="68562" y="1349"/>
                </a:lnTo>
                <a:lnTo>
                  <a:pt x="53431" y="0"/>
                </a:lnTo>
                <a:lnTo>
                  <a:pt x="45394" y="227"/>
                </a:lnTo>
                <a:lnTo>
                  <a:pt x="31950" y="1861"/>
                </a:lnTo>
                <a:lnTo>
                  <a:pt x="20370" y="4878"/>
                </a:lnTo>
                <a:lnTo>
                  <a:pt x="9668" y="9050"/>
                </a:lnTo>
                <a:lnTo>
                  <a:pt x="17660" y="33447"/>
                </a:lnTo>
                <a:lnTo>
                  <a:pt x="23676" y="31363"/>
                </a:lnTo>
                <a:lnTo>
                  <a:pt x="35531" y="28405"/>
                </a:lnTo>
                <a:lnTo>
                  <a:pt x="48802" y="27348"/>
                </a:lnTo>
                <a:lnTo>
                  <a:pt x="57486" y="28226"/>
                </a:lnTo>
                <a:lnTo>
                  <a:pt x="69089" y="34991"/>
                </a:lnTo>
                <a:lnTo>
                  <a:pt x="72993" y="47959"/>
                </a:lnTo>
                <a:lnTo>
                  <a:pt x="72993" y="49861"/>
                </a:lnTo>
                <a:lnTo>
                  <a:pt x="70797" y="49132"/>
                </a:lnTo>
                <a:lnTo>
                  <a:pt x="60795" y="64364"/>
                </a:lnTo>
                <a:lnTo>
                  <a:pt x="67943" y="66051"/>
                </a:lnTo>
                <a:lnTo>
                  <a:pt x="73415" y="68580"/>
                </a:lnTo>
                <a:lnTo>
                  <a:pt x="73415" y="74258"/>
                </a:lnTo>
                <a:lnTo>
                  <a:pt x="72200" y="80874"/>
                </a:lnTo>
                <a:lnTo>
                  <a:pt x="63585" y="90440"/>
                </a:lnTo>
                <a:lnTo>
                  <a:pt x="48381" y="94036"/>
                </a:lnTo>
                <a:lnTo>
                  <a:pt x="38075" y="94036"/>
                </a:lnTo>
                <a:lnTo>
                  <a:pt x="30917" y="88986"/>
                </a:lnTo>
                <a:lnTo>
                  <a:pt x="31008" y="78162"/>
                </a:lnTo>
                <a:lnTo>
                  <a:pt x="35927" y="45746"/>
                </a:lnTo>
                <a:lnTo>
                  <a:pt x="21225" y="49299"/>
                </a:lnTo>
                <a:lnTo>
                  <a:pt x="9885" y="56314"/>
                </a:lnTo>
                <a:lnTo>
                  <a:pt x="2584" y="66908"/>
                </a:lnTo>
                <a:lnTo>
                  <a:pt x="0" y="81200"/>
                </a:lnTo>
                <a:close/>
              </a:path>
              <a:path w="103704" h="116128">
                <a:moveTo>
                  <a:pt x="35927" y="45746"/>
                </a:moveTo>
                <a:lnTo>
                  <a:pt x="31008" y="78162"/>
                </a:lnTo>
                <a:lnTo>
                  <a:pt x="37541" y="67904"/>
                </a:lnTo>
                <a:lnTo>
                  <a:pt x="53009" y="64364"/>
                </a:lnTo>
                <a:lnTo>
                  <a:pt x="60795" y="64364"/>
                </a:lnTo>
                <a:lnTo>
                  <a:pt x="70797" y="49132"/>
                </a:lnTo>
                <a:lnTo>
                  <a:pt x="59241" y="46298"/>
                </a:lnTo>
                <a:lnTo>
                  <a:pt x="45429" y="45223"/>
                </a:lnTo>
                <a:lnTo>
                  <a:pt x="35927" y="45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3429245" y="13722868"/>
            <a:ext cx="172079" cy="114863"/>
          </a:xfrm>
          <a:custGeom>
            <a:avLst/>
            <a:gdLst/>
            <a:ahLst/>
            <a:cxnLst/>
            <a:rect l="l" t="t" r="r" b="b"/>
            <a:pathLst>
              <a:path w="172079" h="114863">
                <a:moveTo>
                  <a:pt x="51322" y="29034"/>
                </a:moveTo>
                <a:lnTo>
                  <a:pt x="56109" y="29504"/>
                </a:lnTo>
                <a:lnTo>
                  <a:pt x="66449" y="36569"/>
                </a:lnTo>
                <a:lnTo>
                  <a:pt x="70051" y="51960"/>
                </a:lnTo>
                <a:lnTo>
                  <a:pt x="70051" y="114863"/>
                </a:lnTo>
                <a:lnTo>
                  <a:pt x="102028" y="114863"/>
                </a:lnTo>
                <a:lnTo>
                  <a:pt x="102028" y="51960"/>
                </a:lnTo>
                <a:lnTo>
                  <a:pt x="102538" y="45511"/>
                </a:lnTo>
                <a:lnTo>
                  <a:pt x="108851" y="33186"/>
                </a:lnTo>
                <a:lnTo>
                  <a:pt x="121384" y="29034"/>
                </a:lnTo>
                <a:lnTo>
                  <a:pt x="126164" y="29503"/>
                </a:lnTo>
                <a:lnTo>
                  <a:pt x="136503" y="36567"/>
                </a:lnTo>
                <a:lnTo>
                  <a:pt x="140103" y="51960"/>
                </a:lnTo>
                <a:lnTo>
                  <a:pt x="140103" y="114863"/>
                </a:lnTo>
                <a:lnTo>
                  <a:pt x="172079" y="114863"/>
                </a:lnTo>
                <a:lnTo>
                  <a:pt x="172079" y="41448"/>
                </a:lnTo>
                <a:lnTo>
                  <a:pt x="171677" y="33883"/>
                </a:lnTo>
                <a:lnTo>
                  <a:pt x="167763" y="19211"/>
                </a:lnTo>
                <a:lnTo>
                  <a:pt x="159958" y="8606"/>
                </a:lnTo>
                <a:lnTo>
                  <a:pt x="148593" y="2168"/>
                </a:lnTo>
                <a:lnTo>
                  <a:pt x="134004" y="0"/>
                </a:lnTo>
                <a:lnTo>
                  <a:pt x="130682" y="101"/>
                </a:lnTo>
                <a:lnTo>
                  <a:pt x="117867" y="2708"/>
                </a:lnTo>
                <a:lnTo>
                  <a:pt x="106731" y="8695"/>
                </a:lnTo>
                <a:lnTo>
                  <a:pt x="96978" y="17875"/>
                </a:lnTo>
                <a:lnTo>
                  <a:pt x="90214" y="8926"/>
                </a:lnTo>
                <a:lnTo>
                  <a:pt x="79226" y="2302"/>
                </a:lnTo>
                <a:lnTo>
                  <a:pt x="65207" y="0"/>
                </a:lnTo>
                <a:lnTo>
                  <a:pt x="51205" y="2520"/>
                </a:lnTo>
                <a:lnTo>
                  <a:pt x="40332" y="9139"/>
                </a:lnTo>
                <a:lnTo>
                  <a:pt x="31976" y="18091"/>
                </a:lnTo>
                <a:lnTo>
                  <a:pt x="31976" y="2108"/>
                </a:lnTo>
                <a:lnTo>
                  <a:pt x="0" y="2108"/>
                </a:lnTo>
                <a:lnTo>
                  <a:pt x="0" y="114863"/>
                </a:lnTo>
                <a:lnTo>
                  <a:pt x="31976" y="114863"/>
                </a:lnTo>
                <a:lnTo>
                  <a:pt x="31976" y="51960"/>
                </a:lnTo>
                <a:lnTo>
                  <a:pt x="32485" y="45518"/>
                </a:lnTo>
                <a:lnTo>
                  <a:pt x="38795" y="33188"/>
                </a:lnTo>
                <a:lnTo>
                  <a:pt x="51322" y="2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3646533" y="13724974"/>
            <a:ext cx="0" cy="112755"/>
          </a:xfrm>
          <a:custGeom>
            <a:avLst/>
            <a:gdLst/>
            <a:ahLst/>
            <a:cxnLst/>
            <a:rect l="l" t="t" r="r" b="b"/>
            <a:pathLst>
              <a:path h="112755">
                <a:moveTo>
                  <a:pt x="0" y="0"/>
                </a:moveTo>
                <a:lnTo>
                  <a:pt x="0" y="112755"/>
                </a:lnTo>
              </a:path>
            </a:pathLst>
          </a:custGeom>
          <a:ln w="3324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9794586" y="14070587"/>
            <a:ext cx="110235" cy="147261"/>
          </a:xfrm>
          <a:custGeom>
            <a:avLst/>
            <a:gdLst/>
            <a:ahLst/>
            <a:cxnLst/>
            <a:rect l="l" t="t" r="r" b="b"/>
            <a:pathLst>
              <a:path w="110235" h="147261">
                <a:moveTo>
                  <a:pt x="16610" y="15365"/>
                </a:moveTo>
                <a:lnTo>
                  <a:pt x="53852" y="15365"/>
                </a:lnTo>
                <a:lnTo>
                  <a:pt x="70102" y="17414"/>
                </a:lnTo>
                <a:lnTo>
                  <a:pt x="82559" y="23477"/>
                </a:lnTo>
                <a:lnTo>
                  <a:pt x="90568" y="33475"/>
                </a:lnTo>
                <a:lnTo>
                  <a:pt x="93399" y="47332"/>
                </a:lnTo>
                <a:lnTo>
                  <a:pt x="93382" y="48843"/>
                </a:lnTo>
                <a:lnTo>
                  <a:pt x="90190" y="61647"/>
                </a:lnTo>
                <a:lnTo>
                  <a:pt x="81950" y="71530"/>
                </a:lnTo>
                <a:lnTo>
                  <a:pt x="92674" y="83416"/>
                </a:lnTo>
                <a:lnTo>
                  <a:pt x="102014" y="73991"/>
                </a:lnTo>
                <a:lnTo>
                  <a:pt x="108076" y="61884"/>
                </a:lnTo>
                <a:lnTo>
                  <a:pt x="110235" y="47126"/>
                </a:lnTo>
                <a:lnTo>
                  <a:pt x="110235" y="46704"/>
                </a:lnTo>
                <a:lnTo>
                  <a:pt x="109292" y="36672"/>
                </a:lnTo>
                <a:lnTo>
                  <a:pt x="104725" y="24018"/>
                </a:lnTo>
                <a:lnTo>
                  <a:pt x="96681" y="13818"/>
                </a:lnTo>
                <a:lnTo>
                  <a:pt x="85503" y="6278"/>
                </a:lnTo>
                <a:lnTo>
                  <a:pt x="71534" y="1603"/>
                </a:lnTo>
                <a:lnTo>
                  <a:pt x="55117" y="0"/>
                </a:lnTo>
                <a:lnTo>
                  <a:pt x="0" y="0"/>
                </a:lnTo>
                <a:lnTo>
                  <a:pt x="16610" y="15365"/>
                </a:lnTo>
                <a:close/>
              </a:path>
              <a:path w="110235" h="147261">
                <a:moveTo>
                  <a:pt x="92674" y="83416"/>
                </a:moveTo>
                <a:lnTo>
                  <a:pt x="81950" y="71530"/>
                </a:lnTo>
                <a:lnTo>
                  <a:pt x="69332" y="77897"/>
                </a:lnTo>
                <a:lnTo>
                  <a:pt x="53009" y="80151"/>
                </a:lnTo>
                <a:lnTo>
                  <a:pt x="16610" y="80151"/>
                </a:lnTo>
                <a:lnTo>
                  <a:pt x="16610" y="15365"/>
                </a:lnTo>
                <a:lnTo>
                  <a:pt x="0" y="0"/>
                </a:lnTo>
                <a:lnTo>
                  <a:pt x="0" y="147261"/>
                </a:lnTo>
                <a:lnTo>
                  <a:pt x="16610" y="147261"/>
                </a:lnTo>
                <a:lnTo>
                  <a:pt x="16610" y="95301"/>
                </a:lnTo>
                <a:lnTo>
                  <a:pt x="52381" y="95301"/>
                </a:lnTo>
                <a:lnTo>
                  <a:pt x="66661" y="94098"/>
                </a:lnTo>
                <a:lnTo>
                  <a:pt x="80682" y="90129"/>
                </a:lnTo>
                <a:lnTo>
                  <a:pt x="92674" y="83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9923312" y="14107188"/>
            <a:ext cx="83720" cy="112765"/>
          </a:xfrm>
          <a:custGeom>
            <a:avLst/>
            <a:gdLst/>
            <a:ahLst/>
            <a:cxnLst/>
            <a:rect l="l" t="t" r="r" b="b"/>
            <a:pathLst>
              <a:path w="83720" h="112765">
                <a:moveTo>
                  <a:pt x="7250" y="41718"/>
                </a:moveTo>
                <a:lnTo>
                  <a:pt x="15364" y="51548"/>
                </a:lnTo>
                <a:lnTo>
                  <a:pt x="27498" y="57892"/>
                </a:lnTo>
                <a:lnTo>
                  <a:pt x="41232" y="62266"/>
                </a:lnTo>
                <a:lnTo>
                  <a:pt x="50937" y="65214"/>
                </a:lnTo>
                <a:lnTo>
                  <a:pt x="63378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01" y="99047"/>
                </a:lnTo>
                <a:lnTo>
                  <a:pt x="31709" y="97105"/>
                </a:lnTo>
                <a:lnTo>
                  <a:pt x="19715" y="92410"/>
                </a:lnTo>
                <a:lnTo>
                  <a:pt x="8197" y="85201"/>
                </a:lnTo>
                <a:lnTo>
                  <a:pt x="0" y="96772"/>
                </a:lnTo>
                <a:lnTo>
                  <a:pt x="7975" y="102296"/>
                </a:lnTo>
                <a:lnTo>
                  <a:pt x="19770" y="107939"/>
                </a:lnTo>
                <a:lnTo>
                  <a:pt x="32370" y="111515"/>
                </a:lnTo>
                <a:lnTo>
                  <a:pt x="45017" y="112765"/>
                </a:lnTo>
                <a:lnTo>
                  <a:pt x="60046" y="110617"/>
                </a:lnTo>
                <a:lnTo>
                  <a:pt x="72415" y="104253"/>
                </a:lnTo>
                <a:lnTo>
                  <a:pt x="80698" y="93993"/>
                </a:lnTo>
                <a:lnTo>
                  <a:pt x="83720" y="80161"/>
                </a:lnTo>
                <a:lnTo>
                  <a:pt x="83720" y="79739"/>
                </a:lnTo>
                <a:lnTo>
                  <a:pt x="81973" y="70112"/>
                </a:lnTo>
                <a:lnTo>
                  <a:pt x="74228" y="59974"/>
                </a:lnTo>
                <a:lnTo>
                  <a:pt x="62397" y="53265"/>
                </a:lnTo>
                <a:lnTo>
                  <a:pt x="48802" y="48596"/>
                </a:lnTo>
                <a:lnTo>
                  <a:pt x="38491" y="45323"/>
                </a:lnTo>
                <a:lnTo>
                  <a:pt x="25910" y="39211"/>
                </a:lnTo>
                <a:lnTo>
                  <a:pt x="20827" y="29877"/>
                </a:lnTo>
                <a:lnTo>
                  <a:pt x="20855" y="28536"/>
                </a:lnTo>
                <a:lnTo>
                  <a:pt x="26910" y="17884"/>
                </a:lnTo>
                <a:lnTo>
                  <a:pt x="41860" y="13669"/>
                </a:lnTo>
                <a:lnTo>
                  <a:pt x="49910" y="14398"/>
                </a:lnTo>
                <a:lnTo>
                  <a:pt x="62199" y="18003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1" y="10506"/>
                </a:lnTo>
                <a:lnTo>
                  <a:pt x="67448" y="4899"/>
                </a:lnTo>
                <a:lnTo>
                  <a:pt x="54890" y="1282"/>
                </a:lnTo>
                <a:lnTo>
                  <a:pt x="42282" y="0"/>
                </a:lnTo>
                <a:lnTo>
                  <a:pt x="29493" y="1623"/>
                </a:lnTo>
                <a:lnTo>
                  <a:pt x="16729" y="7749"/>
                </a:lnTo>
                <a:lnTo>
                  <a:pt x="8299" y="17809"/>
                </a:lnTo>
                <a:lnTo>
                  <a:pt x="5255" y="31142"/>
                </a:lnTo>
                <a:lnTo>
                  <a:pt x="5255" y="31564"/>
                </a:lnTo>
                <a:lnTo>
                  <a:pt x="7250" y="41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0037527" y="1406742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0046784" y="14067114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0092421" y="14064278"/>
            <a:ext cx="96566" cy="153566"/>
          </a:xfrm>
          <a:custGeom>
            <a:avLst/>
            <a:gdLst/>
            <a:ahLst/>
            <a:cxnLst/>
            <a:rect l="l" t="t" r="r" b="b"/>
            <a:pathLst>
              <a:path w="9656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91" y="102871"/>
                </a:lnTo>
                <a:lnTo>
                  <a:pt x="77209" y="153566"/>
                </a:lnTo>
                <a:lnTo>
                  <a:pt x="9656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9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0200122" y="14106776"/>
            <a:ext cx="91390" cy="113598"/>
          </a:xfrm>
          <a:custGeom>
            <a:avLst/>
            <a:gdLst/>
            <a:ahLst/>
            <a:cxnLst/>
            <a:rect l="l" t="t" r="r" b="b"/>
            <a:pathLst>
              <a:path w="91390" h="113598">
                <a:moveTo>
                  <a:pt x="35470" y="92856"/>
                </a:moveTo>
                <a:lnTo>
                  <a:pt x="41535" y="111728"/>
                </a:lnTo>
                <a:lnTo>
                  <a:pt x="56382" y="113598"/>
                </a:lnTo>
                <a:lnTo>
                  <a:pt x="61534" y="113381"/>
                </a:lnTo>
                <a:lnTo>
                  <a:pt x="75849" y="110318"/>
                </a:lnTo>
                <a:lnTo>
                  <a:pt x="88384" y="104032"/>
                </a:lnTo>
                <a:lnTo>
                  <a:pt x="91390" y="78734"/>
                </a:lnTo>
                <a:lnTo>
                  <a:pt x="82903" y="89410"/>
                </a:lnTo>
                <a:lnTo>
                  <a:pt x="71178" y="96509"/>
                </a:lnTo>
                <a:lnTo>
                  <a:pt x="56804" y="99086"/>
                </a:lnTo>
                <a:lnTo>
                  <a:pt x="48223" y="98169"/>
                </a:lnTo>
                <a:lnTo>
                  <a:pt x="35470" y="92856"/>
                </a:lnTo>
                <a:close/>
              </a:path>
              <a:path w="91390" h="113598">
                <a:moveTo>
                  <a:pt x="35470" y="92856"/>
                </a:moveTo>
                <a:lnTo>
                  <a:pt x="25475" y="83590"/>
                </a:lnTo>
                <a:lnTo>
                  <a:pt x="18953" y="71270"/>
                </a:lnTo>
                <a:lnTo>
                  <a:pt x="16620" y="56794"/>
                </a:lnTo>
                <a:lnTo>
                  <a:pt x="16620" y="56372"/>
                </a:lnTo>
                <a:lnTo>
                  <a:pt x="17333" y="48146"/>
                </a:lnTo>
                <a:lnTo>
                  <a:pt x="21947" y="34797"/>
                </a:lnTo>
                <a:lnTo>
                  <a:pt x="30366" y="24057"/>
                </a:lnTo>
                <a:lnTo>
                  <a:pt x="42031" y="16899"/>
                </a:lnTo>
                <a:lnTo>
                  <a:pt x="56382" y="14296"/>
                </a:lnTo>
                <a:lnTo>
                  <a:pt x="65249" y="15285"/>
                </a:lnTo>
                <a:lnTo>
                  <a:pt x="77945" y="20698"/>
                </a:lnTo>
                <a:lnTo>
                  <a:pt x="87917" y="30029"/>
                </a:lnTo>
                <a:lnTo>
                  <a:pt x="94437" y="42365"/>
                </a:lnTo>
                <a:lnTo>
                  <a:pt x="96772" y="56794"/>
                </a:lnTo>
                <a:lnTo>
                  <a:pt x="96772" y="57216"/>
                </a:lnTo>
                <a:lnTo>
                  <a:pt x="96051" y="65429"/>
                </a:lnTo>
                <a:lnTo>
                  <a:pt x="91390" y="78734"/>
                </a:lnTo>
                <a:lnTo>
                  <a:pt x="88384" y="104032"/>
                </a:lnTo>
                <a:lnTo>
                  <a:pt x="98771" y="95031"/>
                </a:lnTo>
                <a:lnTo>
                  <a:pt x="106644" y="83819"/>
                </a:lnTo>
                <a:lnTo>
                  <a:pt x="111637" y="70905"/>
                </a:lnTo>
                <a:lnTo>
                  <a:pt x="113383" y="56794"/>
                </a:lnTo>
                <a:lnTo>
                  <a:pt x="113383" y="56372"/>
                </a:lnTo>
                <a:lnTo>
                  <a:pt x="113232" y="52174"/>
                </a:lnTo>
                <a:lnTo>
                  <a:pt x="110494" y="38303"/>
                </a:lnTo>
                <a:lnTo>
                  <a:pt x="104595" y="25840"/>
                </a:lnTo>
                <a:lnTo>
                  <a:pt x="95906" y="15281"/>
                </a:lnTo>
                <a:lnTo>
                  <a:pt x="84798" y="7123"/>
                </a:lnTo>
                <a:lnTo>
                  <a:pt x="71641" y="1863"/>
                </a:lnTo>
                <a:lnTo>
                  <a:pt x="56804" y="0"/>
                </a:lnTo>
                <a:lnTo>
                  <a:pt x="51818" y="203"/>
                </a:lnTo>
                <a:lnTo>
                  <a:pt x="37481" y="3236"/>
                </a:lnTo>
                <a:lnTo>
                  <a:pt x="24946" y="9507"/>
                </a:lnTo>
                <a:lnTo>
                  <a:pt x="14571" y="18507"/>
                </a:lnTo>
                <a:lnTo>
                  <a:pt x="6715" y="29727"/>
                </a:lnTo>
                <a:lnTo>
                  <a:pt x="1738" y="42659"/>
                </a:lnTo>
                <a:lnTo>
                  <a:pt x="0" y="56794"/>
                </a:lnTo>
                <a:lnTo>
                  <a:pt x="0" y="57216"/>
                </a:lnTo>
                <a:lnTo>
                  <a:pt x="139" y="61271"/>
                </a:lnTo>
                <a:lnTo>
                  <a:pt x="2831" y="75176"/>
                </a:lnTo>
                <a:lnTo>
                  <a:pt x="8680" y="87674"/>
                </a:lnTo>
                <a:lnTo>
                  <a:pt x="17322" y="98266"/>
                </a:lnTo>
                <a:lnTo>
                  <a:pt x="28394" y="106450"/>
                </a:lnTo>
                <a:lnTo>
                  <a:pt x="41535" y="111728"/>
                </a:lnTo>
                <a:lnTo>
                  <a:pt x="35470" y="9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0352309" y="14064280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0391324" y="14106776"/>
            <a:ext cx="91390" cy="113598"/>
          </a:xfrm>
          <a:custGeom>
            <a:avLst/>
            <a:gdLst/>
            <a:ahLst/>
            <a:cxnLst/>
            <a:rect l="l" t="t" r="r" b="b"/>
            <a:pathLst>
              <a:path w="91390" h="113598">
                <a:moveTo>
                  <a:pt x="35470" y="92856"/>
                </a:moveTo>
                <a:lnTo>
                  <a:pt x="41535" y="111728"/>
                </a:lnTo>
                <a:lnTo>
                  <a:pt x="56382" y="113598"/>
                </a:lnTo>
                <a:lnTo>
                  <a:pt x="61534" y="113381"/>
                </a:lnTo>
                <a:lnTo>
                  <a:pt x="75849" y="110318"/>
                </a:lnTo>
                <a:lnTo>
                  <a:pt x="88384" y="104032"/>
                </a:lnTo>
                <a:lnTo>
                  <a:pt x="91390" y="78734"/>
                </a:lnTo>
                <a:lnTo>
                  <a:pt x="82903" y="89410"/>
                </a:lnTo>
                <a:lnTo>
                  <a:pt x="71178" y="96509"/>
                </a:lnTo>
                <a:lnTo>
                  <a:pt x="56804" y="99086"/>
                </a:lnTo>
                <a:lnTo>
                  <a:pt x="48223" y="98169"/>
                </a:lnTo>
                <a:lnTo>
                  <a:pt x="35470" y="92856"/>
                </a:lnTo>
                <a:close/>
              </a:path>
              <a:path w="91390" h="113598">
                <a:moveTo>
                  <a:pt x="35470" y="92856"/>
                </a:moveTo>
                <a:lnTo>
                  <a:pt x="25475" y="83590"/>
                </a:lnTo>
                <a:lnTo>
                  <a:pt x="18953" y="71270"/>
                </a:lnTo>
                <a:lnTo>
                  <a:pt x="16620" y="56794"/>
                </a:lnTo>
                <a:lnTo>
                  <a:pt x="16620" y="56372"/>
                </a:lnTo>
                <a:lnTo>
                  <a:pt x="17333" y="48146"/>
                </a:lnTo>
                <a:lnTo>
                  <a:pt x="21947" y="34797"/>
                </a:lnTo>
                <a:lnTo>
                  <a:pt x="30366" y="24057"/>
                </a:lnTo>
                <a:lnTo>
                  <a:pt x="42031" y="16899"/>
                </a:lnTo>
                <a:lnTo>
                  <a:pt x="56382" y="14296"/>
                </a:lnTo>
                <a:lnTo>
                  <a:pt x="65249" y="15285"/>
                </a:lnTo>
                <a:lnTo>
                  <a:pt x="77945" y="20698"/>
                </a:lnTo>
                <a:lnTo>
                  <a:pt x="87917" y="30029"/>
                </a:lnTo>
                <a:lnTo>
                  <a:pt x="94437" y="42365"/>
                </a:lnTo>
                <a:lnTo>
                  <a:pt x="96772" y="56794"/>
                </a:lnTo>
                <a:lnTo>
                  <a:pt x="96772" y="57216"/>
                </a:lnTo>
                <a:lnTo>
                  <a:pt x="96051" y="65429"/>
                </a:lnTo>
                <a:lnTo>
                  <a:pt x="91390" y="78734"/>
                </a:lnTo>
                <a:lnTo>
                  <a:pt x="88384" y="104032"/>
                </a:lnTo>
                <a:lnTo>
                  <a:pt x="98771" y="95031"/>
                </a:lnTo>
                <a:lnTo>
                  <a:pt x="106644" y="83819"/>
                </a:lnTo>
                <a:lnTo>
                  <a:pt x="111637" y="70905"/>
                </a:lnTo>
                <a:lnTo>
                  <a:pt x="113383" y="56794"/>
                </a:lnTo>
                <a:lnTo>
                  <a:pt x="113383" y="56372"/>
                </a:lnTo>
                <a:lnTo>
                  <a:pt x="113232" y="52174"/>
                </a:lnTo>
                <a:lnTo>
                  <a:pt x="110494" y="38303"/>
                </a:lnTo>
                <a:lnTo>
                  <a:pt x="104595" y="25840"/>
                </a:lnTo>
                <a:lnTo>
                  <a:pt x="95906" y="15281"/>
                </a:lnTo>
                <a:lnTo>
                  <a:pt x="84798" y="7123"/>
                </a:lnTo>
                <a:lnTo>
                  <a:pt x="71641" y="1863"/>
                </a:lnTo>
                <a:lnTo>
                  <a:pt x="56804" y="0"/>
                </a:lnTo>
                <a:lnTo>
                  <a:pt x="51818" y="203"/>
                </a:lnTo>
                <a:lnTo>
                  <a:pt x="37481" y="3236"/>
                </a:lnTo>
                <a:lnTo>
                  <a:pt x="24946" y="9507"/>
                </a:lnTo>
                <a:lnTo>
                  <a:pt x="14571" y="18507"/>
                </a:lnTo>
                <a:lnTo>
                  <a:pt x="6715" y="29727"/>
                </a:lnTo>
                <a:lnTo>
                  <a:pt x="1738" y="42659"/>
                </a:lnTo>
                <a:lnTo>
                  <a:pt x="0" y="56794"/>
                </a:lnTo>
                <a:lnTo>
                  <a:pt x="0" y="57216"/>
                </a:lnTo>
                <a:lnTo>
                  <a:pt x="139" y="61271"/>
                </a:lnTo>
                <a:lnTo>
                  <a:pt x="2831" y="75176"/>
                </a:lnTo>
                <a:lnTo>
                  <a:pt x="8680" y="87674"/>
                </a:lnTo>
                <a:lnTo>
                  <a:pt x="17322" y="98266"/>
                </a:lnTo>
                <a:lnTo>
                  <a:pt x="28394" y="106450"/>
                </a:lnTo>
                <a:lnTo>
                  <a:pt x="41535" y="111728"/>
                </a:lnTo>
                <a:lnTo>
                  <a:pt x="35470" y="9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10514995" y="14067427"/>
            <a:ext cx="37879" cy="184709"/>
          </a:xfrm>
          <a:custGeom>
            <a:avLst/>
            <a:gdLst/>
            <a:ahLst/>
            <a:cxnLst/>
            <a:rect l="l" t="t" r="r" b="b"/>
            <a:pathLst>
              <a:path w="37879" h="184709">
                <a:moveTo>
                  <a:pt x="19356" y="0"/>
                </a:moveTo>
                <a:lnTo>
                  <a:pt x="19356" y="17885"/>
                </a:lnTo>
                <a:lnTo>
                  <a:pt x="37879" y="17885"/>
                </a:lnTo>
                <a:lnTo>
                  <a:pt x="37879" y="0"/>
                </a:lnTo>
                <a:lnTo>
                  <a:pt x="19356" y="0"/>
                </a:lnTo>
                <a:close/>
              </a:path>
              <a:path w="37879" h="184709">
                <a:moveTo>
                  <a:pt x="10656" y="184706"/>
                </a:moveTo>
                <a:lnTo>
                  <a:pt x="24528" y="181571"/>
                </a:lnTo>
                <a:lnTo>
                  <a:pt x="33449" y="172352"/>
                </a:lnTo>
                <a:lnTo>
                  <a:pt x="36604" y="156734"/>
                </a:lnTo>
                <a:lnTo>
                  <a:pt x="36604" y="41654"/>
                </a:lnTo>
                <a:lnTo>
                  <a:pt x="20405" y="41654"/>
                </a:lnTo>
                <a:lnTo>
                  <a:pt x="20405" y="166618"/>
                </a:lnTo>
                <a:lnTo>
                  <a:pt x="15355" y="171040"/>
                </a:lnTo>
                <a:lnTo>
                  <a:pt x="5677" y="171040"/>
                </a:lnTo>
                <a:lnTo>
                  <a:pt x="2529" y="170824"/>
                </a:lnTo>
                <a:lnTo>
                  <a:pt x="0" y="170403"/>
                </a:lnTo>
                <a:lnTo>
                  <a:pt x="0" y="183660"/>
                </a:lnTo>
                <a:lnTo>
                  <a:pt x="3579" y="184503"/>
                </a:lnTo>
                <a:lnTo>
                  <a:pt x="6305" y="184709"/>
                </a:lnTo>
                <a:lnTo>
                  <a:pt x="10656" y="184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10589666" y="14067427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0598922" y="14067114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0710408" y="14070590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0852801" y="14072693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91" y="138114"/>
                </a:lnTo>
                <a:lnTo>
                  <a:pt x="98779" y="129112"/>
                </a:lnTo>
                <a:lnTo>
                  <a:pt x="106653" y="117902"/>
                </a:lnTo>
                <a:lnTo>
                  <a:pt x="111646" y="104988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2" y="86251"/>
                </a:lnTo>
                <a:lnTo>
                  <a:pt x="110500" y="72382"/>
                </a:lnTo>
                <a:lnTo>
                  <a:pt x="104599" y="59920"/>
                </a:lnTo>
                <a:lnTo>
                  <a:pt x="95908" y="49363"/>
                </a:lnTo>
                <a:lnTo>
                  <a:pt x="84798" y="41206"/>
                </a:lnTo>
                <a:lnTo>
                  <a:pt x="71640" y="35947"/>
                </a:lnTo>
                <a:lnTo>
                  <a:pt x="56804" y="34084"/>
                </a:lnTo>
                <a:lnTo>
                  <a:pt x="51818" y="34288"/>
                </a:lnTo>
                <a:lnTo>
                  <a:pt x="37481" y="37320"/>
                </a:lnTo>
                <a:lnTo>
                  <a:pt x="24946" y="43591"/>
                </a:lnTo>
                <a:lnTo>
                  <a:pt x="14571" y="52591"/>
                </a:lnTo>
                <a:lnTo>
                  <a:pt x="6715" y="63812"/>
                </a:lnTo>
                <a:lnTo>
                  <a:pt x="1738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0"/>
                </a:lnTo>
                <a:lnTo>
                  <a:pt x="88391" y="138114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39" y="0"/>
                </a:moveTo>
                <a:lnTo>
                  <a:pt x="6563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0918440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0881630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1004985" y="14064280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1049062" y="14072693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2" y="109636"/>
                </a:lnTo>
                <a:lnTo>
                  <a:pt x="70829" y="121930"/>
                </a:lnTo>
                <a:lnTo>
                  <a:pt x="60078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1105435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1068624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1180306" y="14106780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6" y="19041"/>
                </a:lnTo>
                <a:lnTo>
                  <a:pt x="77062" y="9253"/>
                </a:lnTo>
                <a:lnTo>
                  <a:pt x="65931" y="2511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23" y="502"/>
                </a:lnTo>
                <a:lnTo>
                  <a:pt x="104214" y="4626"/>
                </a:lnTo>
                <a:lnTo>
                  <a:pt x="94027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1378670" y="14072693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1435043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1398232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9784903" y="14348345"/>
            <a:ext cx="110451" cy="151468"/>
          </a:xfrm>
          <a:custGeom>
            <a:avLst/>
            <a:gdLst/>
            <a:ahLst/>
            <a:cxnLst/>
            <a:rect l="l" t="t" r="r" b="b"/>
            <a:pathLst>
              <a:path w="110451" h="151468">
                <a:moveTo>
                  <a:pt x="39068" y="1812"/>
                </a:moveTo>
                <a:lnTo>
                  <a:pt x="25505" y="7274"/>
                </a:lnTo>
                <a:lnTo>
                  <a:pt x="15032" y="15851"/>
                </a:lnTo>
                <a:lnTo>
                  <a:pt x="8283" y="27000"/>
                </a:lnTo>
                <a:lnTo>
                  <a:pt x="5893" y="40183"/>
                </a:lnTo>
                <a:lnTo>
                  <a:pt x="5924" y="42465"/>
                </a:lnTo>
                <a:lnTo>
                  <a:pt x="8198" y="54795"/>
                </a:lnTo>
                <a:lnTo>
                  <a:pt x="14154" y="64595"/>
                </a:lnTo>
                <a:lnTo>
                  <a:pt x="23914" y="72294"/>
                </a:lnTo>
                <a:lnTo>
                  <a:pt x="37599" y="78320"/>
                </a:lnTo>
                <a:lnTo>
                  <a:pt x="55333" y="83103"/>
                </a:lnTo>
                <a:lnTo>
                  <a:pt x="70953" y="87127"/>
                </a:lnTo>
                <a:lnTo>
                  <a:pt x="84789" y="93466"/>
                </a:lnTo>
                <a:lnTo>
                  <a:pt x="91720" y="101272"/>
                </a:lnTo>
                <a:lnTo>
                  <a:pt x="93614" y="111078"/>
                </a:lnTo>
                <a:lnTo>
                  <a:pt x="93614" y="111500"/>
                </a:lnTo>
                <a:lnTo>
                  <a:pt x="93385" y="114777"/>
                </a:lnTo>
                <a:lnTo>
                  <a:pt x="88184" y="126103"/>
                </a:lnTo>
                <a:lnTo>
                  <a:pt x="76954" y="133736"/>
                </a:lnTo>
                <a:lnTo>
                  <a:pt x="60795" y="136534"/>
                </a:lnTo>
                <a:lnTo>
                  <a:pt x="56607" y="136433"/>
                </a:lnTo>
                <a:lnTo>
                  <a:pt x="43674" y="134631"/>
                </a:lnTo>
                <a:lnTo>
                  <a:pt x="31965" y="130576"/>
                </a:lnTo>
                <a:lnTo>
                  <a:pt x="21005" y="124268"/>
                </a:lnTo>
                <a:lnTo>
                  <a:pt x="10315" y="115707"/>
                </a:lnTo>
                <a:lnTo>
                  <a:pt x="0" y="127905"/>
                </a:lnTo>
                <a:lnTo>
                  <a:pt x="11568" y="136932"/>
                </a:lnTo>
                <a:lnTo>
                  <a:pt x="22693" y="143305"/>
                </a:lnTo>
                <a:lnTo>
                  <a:pt x="34418" y="147846"/>
                </a:lnTo>
                <a:lnTo>
                  <a:pt x="46868" y="150564"/>
                </a:lnTo>
                <a:lnTo>
                  <a:pt x="60167" y="151468"/>
                </a:lnTo>
                <a:lnTo>
                  <a:pt x="62561" y="151431"/>
                </a:lnTo>
                <a:lnTo>
                  <a:pt x="78289" y="149124"/>
                </a:lnTo>
                <a:lnTo>
                  <a:pt x="91509" y="143474"/>
                </a:lnTo>
                <a:lnTo>
                  <a:pt x="101654" y="134815"/>
                </a:lnTo>
                <a:lnTo>
                  <a:pt x="108157" y="123483"/>
                </a:lnTo>
                <a:lnTo>
                  <a:pt x="110451" y="109813"/>
                </a:lnTo>
                <a:lnTo>
                  <a:pt x="110451" y="109392"/>
                </a:lnTo>
                <a:lnTo>
                  <a:pt x="108605" y="97080"/>
                </a:lnTo>
                <a:lnTo>
                  <a:pt x="103007" y="87052"/>
                </a:lnTo>
                <a:lnTo>
                  <a:pt x="93534" y="79001"/>
                </a:lnTo>
                <a:lnTo>
                  <a:pt x="80065" y="72654"/>
                </a:lnTo>
                <a:lnTo>
                  <a:pt x="62481" y="67737"/>
                </a:lnTo>
                <a:lnTo>
                  <a:pt x="44194" y="62866"/>
                </a:lnTo>
                <a:lnTo>
                  <a:pt x="30959" y="56488"/>
                </a:lnTo>
                <a:lnTo>
                  <a:pt x="24327" y="48756"/>
                </a:lnTo>
                <a:lnTo>
                  <a:pt x="22513" y="39124"/>
                </a:lnTo>
                <a:lnTo>
                  <a:pt x="22549" y="37465"/>
                </a:lnTo>
                <a:lnTo>
                  <a:pt x="26872" y="25997"/>
                </a:lnTo>
                <a:lnTo>
                  <a:pt x="37660" y="17962"/>
                </a:lnTo>
                <a:lnTo>
                  <a:pt x="53852" y="14934"/>
                </a:lnTo>
                <a:lnTo>
                  <a:pt x="61058" y="15316"/>
                </a:lnTo>
                <a:lnTo>
                  <a:pt x="73147" y="17880"/>
                </a:lnTo>
                <a:lnTo>
                  <a:pt x="84847" y="23019"/>
                </a:lnTo>
                <a:lnTo>
                  <a:pt x="96350" y="30927"/>
                </a:lnTo>
                <a:lnTo>
                  <a:pt x="106028" y="18091"/>
                </a:lnTo>
                <a:lnTo>
                  <a:pt x="102730" y="15545"/>
                </a:lnTo>
                <a:lnTo>
                  <a:pt x="92082" y="8767"/>
                </a:lnTo>
                <a:lnTo>
                  <a:pt x="80739" y="3906"/>
                </a:lnTo>
                <a:lnTo>
                  <a:pt x="68278" y="979"/>
                </a:lnTo>
                <a:lnTo>
                  <a:pt x="54274" y="0"/>
                </a:lnTo>
                <a:lnTo>
                  <a:pt x="39068" y="1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9919732" y="14386640"/>
            <a:ext cx="91390" cy="113598"/>
          </a:xfrm>
          <a:custGeom>
            <a:avLst/>
            <a:gdLst/>
            <a:ahLst/>
            <a:cxnLst/>
            <a:rect l="l" t="t" r="r" b="b"/>
            <a:pathLst>
              <a:path w="91390" h="113598">
                <a:moveTo>
                  <a:pt x="35470" y="92856"/>
                </a:moveTo>
                <a:lnTo>
                  <a:pt x="41535" y="111728"/>
                </a:lnTo>
                <a:lnTo>
                  <a:pt x="56382" y="113598"/>
                </a:lnTo>
                <a:lnTo>
                  <a:pt x="61534" y="113381"/>
                </a:lnTo>
                <a:lnTo>
                  <a:pt x="75849" y="110318"/>
                </a:lnTo>
                <a:lnTo>
                  <a:pt x="88384" y="104032"/>
                </a:lnTo>
                <a:lnTo>
                  <a:pt x="91390" y="78734"/>
                </a:lnTo>
                <a:lnTo>
                  <a:pt x="82903" y="89410"/>
                </a:lnTo>
                <a:lnTo>
                  <a:pt x="71178" y="96509"/>
                </a:lnTo>
                <a:lnTo>
                  <a:pt x="56804" y="99086"/>
                </a:lnTo>
                <a:lnTo>
                  <a:pt x="48223" y="98169"/>
                </a:lnTo>
                <a:lnTo>
                  <a:pt x="35470" y="92856"/>
                </a:lnTo>
                <a:close/>
              </a:path>
              <a:path w="91390" h="113598">
                <a:moveTo>
                  <a:pt x="35470" y="92856"/>
                </a:moveTo>
                <a:lnTo>
                  <a:pt x="25475" y="83590"/>
                </a:lnTo>
                <a:lnTo>
                  <a:pt x="18953" y="71270"/>
                </a:lnTo>
                <a:lnTo>
                  <a:pt x="16620" y="56794"/>
                </a:lnTo>
                <a:lnTo>
                  <a:pt x="16620" y="56372"/>
                </a:lnTo>
                <a:lnTo>
                  <a:pt x="17333" y="48146"/>
                </a:lnTo>
                <a:lnTo>
                  <a:pt x="21947" y="34797"/>
                </a:lnTo>
                <a:lnTo>
                  <a:pt x="30366" y="24057"/>
                </a:lnTo>
                <a:lnTo>
                  <a:pt x="42031" y="16899"/>
                </a:lnTo>
                <a:lnTo>
                  <a:pt x="56382" y="14296"/>
                </a:lnTo>
                <a:lnTo>
                  <a:pt x="65249" y="15285"/>
                </a:lnTo>
                <a:lnTo>
                  <a:pt x="77945" y="20698"/>
                </a:lnTo>
                <a:lnTo>
                  <a:pt x="87917" y="30029"/>
                </a:lnTo>
                <a:lnTo>
                  <a:pt x="94437" y="42365"/>
                </a:lnTo>
                <a:lnTo>
                  <a:pt x="96772" y="56794"/>
                </a:lnTo>
                <a:lnTo>
                  <a:pt x="96772" y="57216"/>
                </a:lnTo>
                <a:lnTo>
                  <a:pt x="96051" y="65429"/>
                </a:lnTo>
                <a:lnTo>
                  <a:pt x="91390" y="78734"/>
                </a:lnTo>
                <a:lnTo>
                  <a:pt x="88384" y="104032"/>
                </a:lnTo>
                <a:lnTo>
                  <a:pt x="98771" y="95031"/>
                </a:lnTo>
                <a:lnTo>
                  <a:pt x="106644" y="83819"/>
                </a:lnTo>
                <a:lnTo>
                  <a:pt x="111637" y="70905"/>
                </a:lnTo>
                <a:lnTo>
                  <a:pt x="113383" y="56794"/>
                </a:lnTo>
                <a:lnTo>
                  <a:pt x="113383" y="56372"/>
                </a:lnTo>
                <a:lnTo>
                  <a:pt x="113232" y="52174"/>
                </a:lnTo>
                <a:lnTo>
                  <a:pt x="110494" y="38303"/>
                </a:lnTo>
                <a:lnTo>
                  <a:pt x="104595" y="25840"/>
                </a:lnTo>
                <a:lnTo>
                  <a:pt x="95906" y="15281"/>
                </a:lnTo>
                <a:lnTo>
                  <a:pt x="84798" y="7123"/>
                </a:lnTo>
                <a:lnTo>
                  <a:pt x="71641" y="1863"/>
                </a:lnTo>
                <a:lnTo>
                  <a:pt x="56804" y="0"/>
                </a:lnTo>
                <a:lnTo>
                  <a:pt x="51818" y="203"/>
                </a:lnTo>
                <a:lnTo>
                  <a:pt x="37481" y="3236"/>
                </a:lnTo>
                <a:lnTo>
                  <a:pt x="24946" y="9507"/>
                </a:lnTo>
                <a:lnTo>
                  <a:pt x="14571" y="18507"/>
                </a:lnTo>
                <a:lnTo>
                  <a:pt x="6715" y="29727"/>
                </a:lnTo>
                <a:lnTo>
                  <a:pt x="1738" y="42659"/>
                </a:lnTo>
                <a:lnTo>
                  <a:pt x="0" y="56794"/>
                </a:lnTo>
                <a:lnTo>
                  <a:pt x="0" y="57216"/>
                </a:lnTo>
                <a:lnTo>
                  <a:pt x="139" y="61271"/>
                </a:lnTo>
                <a:lnTo>
                  <a:pt x="2831" y="75176"/>
                </a:lnTo>
                <a:lnTo>
                  <a:pt x="8680" y="87674"/>
                </a:lnTo>
                <a:lnTo>
                  <a:pt x="17322" y="98266"/>
                </a:lnTo>
                <a:lnTo>
                  <a:pt x="28394" y="106450"/>
                </a:lnTo>
                <a:lnTo>
                  <a:pt x="41535" y="111728"/>
                </a:lnTo>
                <a:lnTo>
                  <a:pt x="35470" y="9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0053304" y="14387053"/>
            <a:ext cx="83720" cy="112765"/>
          </a:xfrm>
          <a:custGeom>
            <a:avLst/>
            <a:gdLst/>
            <a:ahLst/>
            <a:cxnLst/>
            <a:rect l="l" t="t" r="r" b="b"/>
            <a:pathLst>
              <a:path w="83720" h="112765">
                <a:moveTo>
                  <a:pt x="7250" y="41718"/>
                </a:moveTo>
                <a:lnTo>
                  <a:pt x="15364" y="51548"/>
                </a:lnTo>
                <a:lnTo>
                  <a:pt x="27498" y="57892"/>
                </a:lnTo>
                <a:lnTo>
                  <a:pt x="41232" y="62266"/>
                </a:lnTo>
                <a:lnTo>
                  <a:pt x="50929" y="65211"/>
                </a:lnTo>
                <a:lnTo>
                  <a:pt x="63370" y="71455"/>
                </a:lnTo>
                <a:lnTo>
                  <a:pt x="68365" y="81416"/>
                </a:lnTo>
                <a:lnTo>
                  <a:pt x="68365" y="81838"/>
                </a:lnTo>
                <a:lnTo>
                  <a:pt x="68063" y="84999"/>
                </a:lnTo>
                <a:lnTo>
                  <a:pt x="60702" y="95301"/>
                </a:lnTo>
                <a:lnTo>
                  <a:pt x="45861" y="99086"/>
                </a:lnTo>
                <a:lnTo>
                  <a:pt x="43901" y="99047"/>
                </a:lnTo>
                <a:lnTo>
                  <a:pt x="31709" y="97105"/>
                </a:lnTo>
                <a:lnTo>
                  <a:pt x="19715" y="92410"/>
                </a:lnTo>
                <a:lnTo>
                  <a:pt x="8197" y="85201"/>
                </a:lnTo>
                <a:lnTo>
                  <a:pt x="0" y="96772"/>
                </a:lnTo>
                <a:lnTo>
                  <a:pt x="7975" y="102296"/>
                </a:lnTo>
                <a:lnTo>
                  <a:pt x="19770" y="107939"/>
                </a:lnTo>
                <a:lnTo>
                  <a:pt x="32370" y="111515"/>
                </a:lnTo>
                <a:lnTo>
                  <a:pt x="45017" y="112765"/>
                </a:lnTo>
                <a:lnTo>
                  <a:pt x="60046" y="110617"/>
                </a:lnTo>
                <a:lnTo>
                  <a:pt x="72415" y="104253"/>
                </a:lnTo>
                <a:lnTo>
                  <a:pt x="80698" y="93993"/>
                </a:lnTo>
                <a:lnTo>
                  <a:pt x="83720" y="80161"/>
                </a:lnTo>
                <a:lnTo>
                  <a:pt x="83720" y="79739"/>
                </a:lnTo>
                <a:lnTo>
                  <a:pt x="81973" y="70112"/>
                </a:lnTo>
                <a:lnTo>
                  <a:pt x="74228" y="59974"/>
                </a:lnTo>
                <a:lnTo>
                  <a:pt x="62397" y="53265"/>
                </a:lnTo>
                <a:lnTo>
                  <a:pt x="48802" y="48596"/>
                </a:lnTo>
                <a:lnTo>
                  <a:pt x="38491" y="45323"/>
                </a:lnTo>
                <a:lnTo>
                  <a:pt x="25910" y="39211"/>
                </a:lnTo>
                <a:lnTo>
                  <a:pt x="20827" y="29877"/>
                </a:lnTo>
                <a:lnTo>
                  <a:pt x="20855" y="28536"/>
                </a:lnTo>
                <a:lnTo>
                  <a:pt x="26910" y="17884"/>
                </a:lnTo>
                <a:lnTo>
                  <a:pt x="41860" y="13669"/>
                </a:lnTo>
                <a:lnTo>
                  <a:pt x="49910" y="14398"/>
                </a:lnTo>
                <a:lnTo>
                  <a:pt x="62199" y="18003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1" y="10506"/>
                </a:lnTo>
                <a:lnTo>
                  <a:pt x="67448" y="4899"/>
                </a:lnTo>
                <a:lnTo>
                  <a:pt x="54890" y="1282"/>
                </a:lnTo>
                <a:lnTo>
                  <a:pt x="42282" y="0"/>
                </a:lnTo>
                <a:lnTo>
                  <a:pt x="29493" y="1623"/>
                </a:lnTo>
                <a:lnTo>
                  <a:pt x="16729" y="7749"/>
                </a:lnTo>
                <a:lnTo>
                  <a:pt x="8299" y="17809"/>
                </a:lnTo>
                <a:lnTo>
                  <a:pt x="5255" y="31142"/>
                </a:lnTo>
                <a:lnTo>
                  <a:pt x="5255" y="31564"/>
                </a:lnTo>
                <a:lnTo>
                  <a:pt x="7250" y="41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0153005" y="14388950"/>
            <a:ext cx="109607" cy="143055"/>
          </a:xfrm>
          <a:custGeom>
            <a:avLst/>
            <a:gdLst/>
            <a:ahLst/>
            <a:cxnLst/>
            <a:rect l="l" t="t" r="r" b="b"/>
            <a:pathLst>
              <a:path w="109607" h="143055">
                <a:moveTo>
                  <a:pt x="10099" y="124747"/>
                </a:moveTo>
                <a:lnTo>
                  <a:pt x="4628" y="137583"/>
                </a:lnTo>
                <a:lnTo>
                  <a:pt x="11992" y="141152"/>
                </a:lnTo>
                <a:lnTo>
                  <a:pt x="18719" y="143055"/>
                </a:lnTo>
                <a:lnTo>
                  <a:pt x="27769" y="143055"/>
                </a:lnTo>
                <a:lnTo>
                  <a:pt x="36828" y="142049"/>
                </a:lnTo>
                <a:lnTo>
                  <a:pt x="47298" y="137121"/>
                </a:lnTo>
                <a:lnTo>
                  <a:pt x="56162" y="127449"/>
                </a:lnTo>
                <a:lnTo>
                  <a:pt x="63952" y="112333"/>
                </a:lnTo>
                <a:lnTo>
                  <a:pt x="109607" y="0"/>
                </a:lnTo>
                <a:lnTo>
                  <a:pt x="92349" y="0"/>
                </a:lnTo>
                <a:lnTo>
                  <a:pt x="57431" y="90673"/>
                </a:lnTo>
                <a:lnTo>
                  <a:pt x="17885" y="0"/>
                </a:lnTo>
                <a:lnTo>
                  <a:pt x="0" y="0"/>
                </a:lnTo>
                <a:lnTo>
                  <a:pt x="49440" y="108342"/>
                </a:lnTo>
                <a:lnTo>
                  <a:pt x="46332" y="114931"/>
                </a:lnTo>
                <a:lnTo>
                  <a:pt x="37738" y="125684"/>
                </a:lnTo>
                <a:lnTo>
                  <a:pt x="27142" y="128748"/>
                </a:lnTo>
                <a:lnTo>
                  <a:pt x="20199" y="128748"/>
                </a:lnTo>
                <a:lnTo>
                  <a:pt x="15365" y="127483"/>
                </a:lnTo>
                <a:lnTo>
                  <a:pt x="10099" y="124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0274797" y="14387267"/>
            <a:ext cx="95703" cy="112755"/>
          </a:xfrm>
          <a:custGeom>
            <a:avLst/>
            <a:gdLst/>
            <a:ahLst/>
            <a:cxnLst/>
            <a:rect l="l" t="t" r="r" b="b"/>
            <a:pathLst>
              <a:path w="95703" h="112755">
                <a:moveTo>
                  <a:pt x="2568" y="64850"/>
                </a:moveTo>
                <a:lnTo>
                  <a:pt x="0" y="78465"/>
                </a:lnTo>
                <a:lnTo>
                  <a:pt x="90" y="81446"/>
                </a:lnTo>
                <a:lnTo>
                  <a:pt x="4287" y="95038"/>
                </a:lnTo>
                <a:lnTo>
                  <a:pt x="13544" y="104834"/>
                </a:lnTo>
                <a:lnTo>
                  <a:pt x="26198" y="110763"/>
                </a:lnTo>
                <a:lnTo>
                  <a:pt x="40585" y="112755"/>
                </a:lnTo>
                <a:lnTo>
                  <a:pt x="47198" y="112386"/>
                </a:lnTo>
                <a:lnTo>
                  <a:pt x="61017" y="108790"/>
                </a:lnTo>
                <a:lnTo>
                  <a:pt x="71765" y="102338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03" y="110441"/>
                </a:lnTo>
                <a:lnTo>
                  <a:pt x="95703" y="43968"/>
                </a:lnTo>
                <a:lnTo>
                  <a:pt x="94986" y="34125"/>
                </a:lnTo>
                <a:lnTo>
                  <a:pt x="91261" y="21753"/>
                </a:lnTo>
                <a:lnTo>
                  <a:pt x="84348" y="11992"/>
                </a:lnTo>
                <a:lnTo>
                  <a:pt x="75742" y="5706"/>
                </a:lnTo>
                <a:lnTo>
                  <a:pt x="63763" y="1451"/>
                </a:lnTo>
                <a:lnTo>
                  <a:pt x="49214" y="0"/>
                </a:lnTo>
                <a:lnTo>
                  <a:pt x="46294" y="43"/>
                </a:lnTo>
                <a:lnTo>
                  <a:pt x="32855" y="1483"/>
                </a:lnTo>
                <a:lnTo>
                  <a:pt x="20942" y="4682"/>
                </a:lnTo>
                <a:lnTo>
                  <a:pt x="9668" y="9256"/>
                </a:lnTo>
                <a:lnTo>
                  <a:pt x="14502" y="22504"/>
                </a:lnTo>
                <a:lnTo>
                  <a:pt x="22163" y="19322"/>
                </a:lnTo>
                <a:lnTo>
                  <a:pt x="34129" y="15959"/>
                </a:lnTo>
                <a:lnTo>
                  <a:pt x="47528" y="14718"/>
                </a:lnTo>
                <a:lnTo>
                  <a:pt x="54879" y="15205"/>
                </a:lnTo>
                <a:lnTo>
                  <a:pt x="68370" y="19953"/>
                </a:lnTo>
                <a:lnTo>
                  <a:pt x="76811" y="29652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4" y="45710"/>
                </a:lnTo>
                <a:lnTo>
                  <a:pt x="60669" y="43668"/>
                </a:lnTo>
                <a:lnTo>
                  <a:pt x="48165" y="55745"/>
                </a:lnTo>
                <a:lnTo>
                  <a:pt x="56112" y="56027"/>
                </a:lnTo>
                <a:lnTo>
                  <a:pt x="69249" y="57770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09" y="77151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03" h="112755">
                <a:moveTo>
                  <a:pt x="16409" y="77151"/>
                </a:moveTo>
                <a:lnTo>
                  <a:pt x="20330" y="65920"/>
                </a:lnTo>
                <a:lnTo>
                  <a:pt x="31124" y="58454"/>
                </a:lnTo>
                <a:lnTo>
                  <a:pt x="48165" y="55745"/>
                </a:lnTo>
                <a:lnTo>
                  <a:pt x="60669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09" y="77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0414350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0525939" y="14350453"/>
            <a:ext cx="118227" cy="147261"/>
          </a:xfrm>
          <a:custGeom>
            <a:avLst/>
            <a:gdLst/>
            <a:ahLst/>
            <a:cxnLst/>
            <a:rect l="l" t="t" r="r" b="b"/>
            <a:pathLst>
              <a:path w="118227" h="147261">
                <a:moveTo>
                  <a:pt x="118227" y="0"/>
                </a:moveTo>
                <a:lnTo>
                  <a:pt x="101606" y="0"/>
                </a:lnTo>
                <a:lnTo>
                  <a:pt x="101606" y="65423"/>
                </a:lnTo>
                <a:lnTo>
                  <a:pt x="16610" y="65423"/>
                </a:lnTo>
                <a:lnTo>
                  <a:pt x="16610" y="0"/>
                </a:lnTo>
                <a:lnTo>
                  <a:pt x="0" y="0"/>
                </a:lnTo>
                <a:lnTo>
                  <a:pt x="0" y="147261"/>
                </a:lnTo>
                <a:lnTo>
                  <a:pt x="16610" y="147261"/>
                </a:lnTo>
                <a:lnTo>
                  <a:pt x="16610" y="80994"/>
                </a:lnTo>
                <a:lnTo>
                  <a:pt x="101606" y="80994"/>
                </a:lnTo>
                <a:lnTo>
                  <a:pt x="101606" y="147261"/>
                </a:lnTo>
                <a:lnTo>
                  <a:pt x="118227" y="147261"/>
                </a:lnTo>
                <a:lnTo>
                  <a:pt x="118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0683486" y="1434729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0692748" y="14346973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0732070" y="14388948"/>
            <a:ext cx="94242" cy="108764"/>
          </a:xfrm>
          <a:custGeom>
            <a:avLst/>
            <a:gdLst/>
            <a:ahLst/>
            <a:cxnLst/>
            <a:rect l="l" t="t" r="r" b="b"/>
            <a:pathLst>
              <a:path w="94242" h="108764">
                <a:moveTo>
                  <a:pt x="21876" y="95085"/>
                </a:moveTo>
                <a:lnTo>
                  <a:pt x="94242" y="10315"/>
                </a:lnTo>
                <a:lnTo>
                  <a:pt x="94242" y="0"/>
                </a:lnTo>
                <a:lnTo>
                  <a:pt x="2529" y="0"/>
                </a:lnTo>
                <a:lnTo>
                  <a:pt x="2529" y="13678"/>
                </a:lnTo>
                <a:lnTo>
                  <a:pt x="72160" y="13678"/>
                </a:lnTo>
                <a:lnTo>
                  <a:pt x="0" y="98458"/>
                </a:lnTo>
                <a:lnTo>
                  <a:pt x="0" y="108764"/>
                </a:lnTo>
                <a:lnTo>
                  <a:pt x="94242" y="108764"/>
                </a:lnTo>
                <a:lnTo>
                  <a:pt x="94242" y="95085"/>
                </a:lnTo>
                <a:lnTo>
                  <a:pt x="21876" y="95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0855330" y="14386643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60" y="21660"/>
                </a:moveTo>
                <a:lnTo>
                  <a:pt x="84880" y="19034"/>
                </a:lnTo>
                <a:lnTo>
                  <a:pt x="77061" y="9250"/>
                </a:lnTo>
                <a:lnTo>
                  <a:pt x="65929" y="2510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32" y="501"/>
                </a:lnTo>
                <a:lnTo>
                  <a:pt x="104219" y="4624"/>
                </a:lnTo>
                <a:lnTo>
                  <a:pt x="94032" y="12030"/>
                </a:lnTo>
                <a:lnTo>
                  <a:pt x="8626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1048632" y="14386640"/>
            <a:ext cx="102871" cy="113598"/>
          </a:xfrm>
          <a:custGeom>
            <a:avLst/>
            <a:gdLst/>
            <a:ahLst/>
            <a:cxnLst/>
            <a:rect l="l" t="t" r="r" b="b"/>
            <a:pathLst>
              <a:path w="102871" h="113598">
                <a:moveTo>
                  <a:pt x="102868" y="56938"/>
                </a:moveTo>
                <a:lnTo>
                  <a:pt x="101238" y="41731"/>
                </a:lnTo>
                <a:lnTo>
                  <a:pt x="96706" y="28109"/>
                </a:lnTo>
                <a:lnTo>
                  <a:pt x="89401" y="16600"/>
                </a:lnTo>
                <a:lnTo>
                  <a:pt x="79457" y="7728"/>
                </a:lnTo>
                <a:lnTo>
                  <a:pt x="67005" y="2019"/>
                </a:lnTo>
                <a:lnTo>
                  <a:pt x="52176" y="0"/>
                </a:lnTo>
                <a:lnTo>
                  <a:pt x="51099" y="10"/>
                </a:lnTo>
                <a:lnTo>
                  <a:pt x="37059" y="2258"/>
                </a:lnTo>
                <a:lnTo>
                  <a:pt x="24725" y="8068"/>
                </a:lnTo>
                <a:lnTo>
                  <a:pt x="14474" y="16934"/>
                </a:lnTo>
                <a:lnTo>
                  <a:pt x="16416" y="50165"/>
                </a:lnTo>
                <a:lnTo>
                  <a:pt x="20305" y="35608"/>
                </a:lnTo>
                <a:lnTo>
                  <a:pt x="27959" y="24046"/>
                </a:lnTo>
                <a:lnTo>
                  <a:pt x="38677" y="16420"/>
                </a:lnTo>
                <a:lnTo>
                  <a:pt x="51754" y="13669"/>
                </a:lnTo>
                <a:lnTo>
                  <a:pt x="65693" y="16487"/>
                </a:lnTo>
                <a:lnTo>
                  <a:pt x="76317" y="24411"/>
                </a:lnTo>
                <a:lnTo>
                  <a:pt x="83220" y="36117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71" y="60785"/>
                </a:lnTo>
                <a:lnTo>
                  <a:pt x="102868" y="56938"/>
                </a:lnTo>
                <a:close/>
              </a:path>
              <a:path w="102871" h="113598">
                <a:moveTo>
                  <a:pt x="0" y="56794"/>
                </a:moveTo>
                <a:lnTo>
                  <a:pt x="2558" y="74987"/>
                </a:lnTo>
                <a:lnTo>
                  <a:pt x="8308" y="88076"/>
                </a:lnTo>
                <a:lnTo>
                  <a:pt x="16834" y="98786"/>
                </a:lnTo>
                <a:lnTo>
                  <a:pt x="27658" y="106812"/>
                </a:lnTo>
                <a:lnTo>
                  <a:pt x="40298" y="111851"/>
                </a:lnTo>
                <a:lnTo>
                  <a:pt x="54274" y="113598"/>
                </a:lnTo>
                <a:lnTo>
                  <a:pt x="67192" y="112387"/>
                </a:lnTo>
                <a:lnTo>
                  <a:pt x="79612" y="108305"/>
                </a:lnTo>
                <a:lnTo>
                  <a:pt x="90070" y="101763"/>
                </a:lnTo>
                <a:lnTo>
                  <a:pt x="99086" y="93193"/>
                </a:lnTo>
                <a:lnTo>
                  <a:pt x="88986" y="84142"/>
                </a:lnTo>
                <a:lnTo>
                  <a:pt x="79769" y="92048"/>
                </a:lnTo>
                <a:lnTo>
                  <a:pt x="68429" y="97528"/>
                </a:lnTo>
                <a:lnTo>
                  <a:pt x="54696" y="99508"/>
                </a:lnTo>
                <a:lnTo>
                  <a:pt x="52646" y="99457"/>
                </a:lnTo>
                <a:lnTo>
                  <a:pt x="39587" y="96534"/>
                </a:lnTo>
                <a:lnTo>
                  <a:pt x="28511" y="89336"/>
                </a:lnTo>
                <a:lnTo>
                  <a:pt x="20442" y="78163"/>
                </a:lnTo>
                <a:lnTo>
                  <a:pt x="16404" y="63315"/>
                </a:lnTo>
                <a:lnTo>
                  <a:pt x="16416" y="50165"/>
                </a:lnTo>
                <a:lnTo>
                  <a:pt x="14474" y="16934"/>
                </a:lnTo>
                <a:lnTo>
                  <a:pt x="6685" y="28348"/>
                </a:lnTo>
                <a:lnTo>
                  <a:pt x="1734" y="41804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1170424" y="14356131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3" y="133662"/>
                </a:moveTo>
                <a:lnTo>
                  <a:pt x="31850" y="141144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16" y="128746"/>
                </a:lnTo>
                <a:lnTo>
                  <a:pt x="36263" y="124560"/>
                </a:lnTo>
                <a:lnTo>
                  <a:pt x="31338" y="110657"/>
                </a:lnTo>
                <a:lnTo>
                  <a:pt x="3133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38" y="32819"/>
                </a:lnTo>
                <a:lnTo>
                  <a:pt x="31338" y="0"/>
                </a:lnTo>
                <a:lnTo>
                  <a:pt x="15139" y="0"/>
                </a:lnTo>
                <a:lnTo>
                  <a:pt x="1513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39" y="47126"/>
                </a:lnTo>
                <a:lnTo>
                  <a:pt x="15139" y="112755"/>
                </a:lnTo>
                <a:lnTo>
                  <a:pt x="15725" y="120308"/>
                </a:lnTo>
                <a:lnTo>
                  <a:pt x="21353" y="13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1274436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1313452" y="14386640"/>
            <a:ext cx="102871" cy="113598"/>
          </a:xfrm>
          <a:custGeom>
            <a:avLst/>
            <a:gdLst/>
            <a:ahLst/>
            <a:cxnLst/>
            <a:rect l="l" t="t" r="r" b="b"/>
            <a:pathLst>
              <a:path w="102871" h="113598">
                <a:moveTo>
                  <a:pt x="102868" y="56938"/>
                </a:moveTo>
                <a:lnTo>
                  <a:pt x="101238" y="41731"/>
                </a:lnTo>
                <a:lnTo>
                  <a:pt x="96706" y="28109"/>
                </a:lnTo>
                <a:lnTo>
                  <a:pt x="89401" y="16600"/>
                </a:lnTo>
                <a:lnTo>
                  <a:pt x="79457" y="7728"/>
                </a:lnTo>
                <a:lnTo>
                  <a:pt x="67005" y="2019"/>
                </a:lnTo>
                <a:lnTo>
                  <a:pt x="52176" y="0"/>
                </a:lnTo>
                <a:lnTo>
                  <a:pt x="51099" y="10"/>
                </a:lnTo>
                <a:lnTo>
                  <a:pt x="37059" y="2258"/>
                </a:lnTo>
                <a:lnTo>
                  <a:pt x="24725" y="8068"/>
                </a:lnTo>
                <a:lnTo>
                  <a:pt x="14474" y="16934"/>
                </a:lnTo>
                <a:lnTo>
                  <a:pt x="16416" y="50165"/>
                </a:lnTo>
                <a:lnTo>
                  <a:pt x="20305" y="35608"/>
                </a:lnTo>
                <a:lnTo>
                  <a:pt x="27959" y="24046"/>
                </a:lnTo>
                <a:lnTo>
                  <a:pt x="38677" y="16420"/>
                </a:lnTo>
                <a:lnTo>
                  <a:pt x="51754" y="13669"/>
                </a:lnTo>
                <a:lnTo>
                  <a:pt x="65693" y="16487"/>
                </a:lnTo>
                <a:lnTo>
                  <a:pt x="76317" y="24411"/>
                </a:lnTo>
                <a:lnTo>
                  <a:pt x="83220" y="36117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71" y="60785"/>
                </a:lnTo>
                <a:lnTo>
                  <a:pt x="102868" y="56938"/>
                </a:lnTo>
                <a:close/>
              </a:path>
              <a:path w="102871" h="113598">
                <a:moveTo>
                  <a:pt x="0" y="56794"/>
                </a:moveTo>
                <a:lnTo>
                  <a:pt x="2558" y="74987"/>
                </a:lnTo>
                <a:lnTo>
                  <a:pt x="8308" y="88076"/>
                </a:lnTo>
                <a:lnTo>
                  <a:pt x="16834" y="98786"/>
                </a:lnTo>
                <a:lnTo>
                  <a:pt x="27658" y="106812"/>
                </a:lnTo>
                <a:lnTo>
                  <a:pt x="40298" y="111851"/>
                </a:lnTo>
                <a:lnTo>
                  <a:pt x="54274" y="113598"/>
                </a:lnTo>
                <a:lnTo>
                  <a:pt x="67192" y="112387"/>
                </a:lnTo>
                <a:lnTo>
                  <a:pt x="79612" y="108305"/>
                </a:lnTo>
                <a:lnTo>
                  <a:pt x="90070" y="101763"/>
                </a:lnTo>
                <a:lnTo>
                  <a:pt x="99086" y="93193"/>
                </a:lnTo>
                <a:lnTo>
                  <a:pt x="88986" y="84142"/>
                </a:lnTo>
                <a:lnTo>
                  <a:pt x="79769" y="92048"/>
                </a:lnTo>
                <a:lnTo>
                  <a:pt x="68429" y="97528"/>
                </a:lnTo>
                <a:lnTo>
                  <a:pt x="54696" y="99508"/>
                </a:lnTo>
                <a:lnTo>
                  <a:pt x="52646" y="99457"/>
                </a:lnTo>
                <a:lnTo>
                  <a:pt x="39587" y="96534"/>
                </a:lnTo>
                <a:lnTo>
                  <a:pt x="28511" y="89336"/>
                </a:lnTo>
                <a:lnTo>
                  <a:pt x="20442" y="78163"/>
                </a:lnTo>
                <a:lnTo>
                  <a:pt x="16404" y="63315"/>
                </a:lnTo>
                <a:lnTo>
                  <a:pt x="16416" y="50165"/>
                </a:lnTo>
                <a:lnTo>
                  <a:pt x="14474" y="16934"/>
                </a:lnTo>
                <a:lnTo>
                  <a:pt x="6685" y="28348"/>
                </a:lnTo>
                <a:lnTo>
                  <a:pt x="1734" y="41804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1444705" y="14387055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0"/>
                </a:lnTo>
                <a:lnTo>
                  <a:pt x="19074" y="47236"/>
                </a:lnTo>
                <a:lnTo>
                  <a:pt x="25420" y="34291"/>
                </a:lnTo>
                <a:lnTo>
                  <a:pt x="34672" y="24978"/>
                </a:lnTo>
                <a:lnTo>
                  <a:pt x="46190" y="19351"/>
                </a:lnTo>
                <a:lnTo>
                  <a:pt x="5933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1595735" y="14350454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1738127" y="14352557"/>
            <a:ext cx="91394" cy="147683"/>
          </a:xfrm>
          <a:custGeom>
            <a:avLst/>
            <a:gdLst/>
            <a:ahLst/>
            <a:cxnLst/>
            <a:rect l="l" t="t" r="r" b="b"/>
            <a:pathLst>
              <a:path w="91394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4" h="147683">
                <a:moveTo>
                  <a:pt x="35481" y="126938"/>
                </a:moveTo>
                <a:lnTo>
                  <a:pt x="25485" y="117676"/>
                </a:lnTo>
                <a:lnTo>
                  <a:pt x="18963" y="105356"/>
                </a:lnTo>
                <a:lnTo>
                  <a:pt x="16630" y="90879"/>
                </a:lnTo>
                <a:lnTo>
                  <a:pt x="16630" y="90457"/>
                </a:lnTo>
                <a:lnTo>
                  <a:pt x="17341" y="82237"/>
                </a:lnTo>
                <a:lnTo>
                  <a:pt x="21952" y="68886"/>
                </a:lnTo>
                <a:lnTo>
                  <a:pt x="30368" y="58144"/>
                </a:lnTo>
                <a:lnTo>
                  <a:pt x="42031" y="50984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3" y="99506"/>
                </a:lnTo>
                <a:lnTo>
                  <a:pt x="91394" y="112812"/>
                </a:lnTo>
                <a:lnTo>
                  <a:pt x="88391" y="138114"/>
                </a:lnTo>
                <a:lnTo>
                  <a:pt x="98779" y="129112"/>
                </a:lnTo>
                <a:lnTo>
                  <a:pt x="106653" y="117902"/>
                </a:lnTo>
                <a:lnTo>
                  <a:pt x="111646" y="104988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2" y="86251"/>
                </a:lnTo>
                <a:lnTo>
                  <a:pt x="110500" y="72382"/>
                </a:lnTo>
                <a:lnTo>
                  <a:pt x="104599" y="59920"/>
                </a:lnTo>
                <a:lnTo>
                  <a:pt x="95908" y="49363"/>
                </a:lnTo>
                <a:lnTo>
                  <a:pt x="84798" y="41206"/>
                </a:lnTo>
                <a:lnTo>
                  <a:pt x="71640" y="35947"/>
                </a:lnTo>
                <a:lnTo>
                  <a:pt x="56804" y="34084"/>
                </a:lnTo>
                <a:lnTo>
                  <a:pt x="51819" y="34288"/>
                </a:lnTo>
                <a:lnTo>
                  <a:pt x="37485" y="37320"/>
                </a:lnTo>
                <a:lnTo>
                  <a:pt x="24950" y="43591"/>
                </a:lnTo>
                <a:lnTo>
                  <a:pt x="14574" y="52591"/>
                </a:lnTo>
                <a:lnTo>
                  <a:pt x="6717" y="63812"/>
                </a:lnTo>
                <a:lnTo>
                  <a:pt x="1739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81" y="126938"/>
                </a:lnTo>
                <a:close/>
              </a:path>
              <a:path w="91394" h="147683">
                <a:moveTo>
                  <a:pt x="35481" y="126938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0"/>
                </a:lnTo>
                <a:lnTo>
                  <a:pt x="88391" y="138114"/>
                </a:lnTo>
                <a:lnTo>
                  <a:pt x="91394" y="112812"/>
                </a:lnTo>
                <a:lnTo>
                  <a:pt x="82909" y="123486"/>
                </a:lnTo>
                <a:lnTo>
                  <a:pt x="71184" y="130585"/>
                </a:lnTo>
                <a:lnTo>
                  <a:pt x="56804" y="133161"/>
                </a:lnTo>
                <a:lnTo>
                  <a:pt x="48237" y="132247"/>
                </a:lnTo>
                <a:lnTo>
                  <a:pt x="35481" y="126938"/>
                </a:lnTo>
                <a:close/>
              </a:path>
              <a:path w="91394" h="147683">
                <a:moveTo>
                  <a:pt x="65649" y="0"/>
                </a:moveTo>
                <a:lnTo>
                  <a:pt x="65649" y="19983"/>
                </a:lnTo>
                <a:lnTo>
                  <a:pt x="84368" y="19983"/>
                </a:lnTo>
                <a:lnTo>
                  <a:pt x="84368" y="0"/>
                </a:lnTo>
                <a:lnTo>
                  <a:pt x="65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1803776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1766955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1890321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11934387" y="14352557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11990760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11953950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12065633" y="14386643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6" y="19041"/>
                </a:lnTo>
                <a:lnTo>
                  <a:pt x="77062" y="9253"/>
                </a:lnTo>
                <a:lnTo>
                  <a:pt x="65931" y="2511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23" y="502"/>
                </a:lnTo>
                <a:lnTo>
                  <a:pt x="104214" y="4626"/>
                </a:lnTo>
                <a:lnTo>
                  <a:pt x="94027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12263996" y="14352557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7" y="115459"/>
                </a:moveTo>
                <a:lnTo>
                  <a:pt x="6008" y="128665"/>
                </a:lnTo>
                <a:lnTo>
                  <a:pt x="14558" y="138756"/>
                </a:lnTo>
                <a:lnTo>
                  <a:pt x="26520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7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2320369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12283558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9794586" y="14630315"/>
            <a:ext cx="110235" cy="147261"/>
          </a:xfrm>
          <a:custGeom>
            <a:avLst/>
            <a:gdLst/>
            <a:ahLst/>
            <a:cxnLst/>
            <a:rect l="l" t="t" r="r" b="b"/>
            <a:pathLst>
              <a:path w="110235" h="147261">
                <a:moveTo>
                  <a:pt x="16610" y="15365"/>
                </a:moveTo>
                <a:lnTo>
                  <a:pt x="53852" y="15365"/>
                </a:lnTo>
                <a:lnTo>
                  <a:pt x="70102" y="17414"/>
                </a:lnTo>
                <a:lnTo>
                  <a:pt x="82559" y="23477"/>
                </a:lnTo>
                <a:lnTo>
                  <a:pt x="90568" y="33475"/>
                </a:lnTo>
                <a:lnTo>
                  <a:pt x="93399" y="47332"/>
                </a:lnTo>
                <a:lnTo>
                  <a:pt x="93382" y="48843"/>
                </a:lnTo>
                <a:lnTo>
                  <a:pt x="90190" y="61647"/>
                </a:lnTo>
                <a:lnTo>
                  <a:pt x="81950" y="71530"/>
                </a:lnTo>
                <a:lnTo>
                  <a:pt x="92674" y="83416"/>
                </a:lnTo>
                <a:lnTo>
                  <a:pt x="102014" y="73991"/>
                </a:lnTo>
                <a:lnTo>
                  <a:pt x="108076" y="61884"/>
                </a:lnTo>
                <a:lnTo>
                  <a:pt x="110235" y="47126"/>
                </a:lnTo>
                <a:lnTo>
                  <a:pt x="110235" y="46704"/>
                </a:lnTo>
                <a:lnTo>
                  <a:pt x="109292" y="36672"/>
                </a:lnTo>
                <a:lnTo>
                  <a:pt x="104725" y="24018"/>
                </a:lnTo>
                <a:lnTo>
                  <a:pt x="96681" y="13818"/>
                </a:lnTo>
                <a:lnTo>
                  <a:pt x="85503" y="6278"/>
                </a:lnTo>
                <a:lnTo>
                  <a:pt x="71534" y="1603"/>
                </a:lnTo>
                <a:lnTo>
                  <a:pt x="55117" y="0"/>
                </a:lnTo>
                <a:lnTo>
                  <a:pt x="0" y="0"/>
                </a:lnTo>
                <a:lnTo>
                  <a:pt x="16610" y="15365"/>
                </a:lnTo>
                <a:close/>
              </a:path>
              <a:path w="110235" h="147261">
                <a:moveTo>
                  <a:pt x="92674" y="83416"/>
                </a:moveTo>
                <a:lnTo>
                  <a:pt x="81950" y="71530"/>
                </a:lnTo>
                <a:lnTo>
                  <a:pt x="69332" y="77897"/>
                </a:lnTo>
                <a:lnTo>
                  <a:pt x="53009" y="80151"/>
                </a:lnTo>
                <a:lnTo>
                  <a:pt x="16610" y="80151"/>
                </a:lnTo>
                <a:lnTo>
                  <a:pt x="16610" y="15365"/>
                </a:lnTo>
                <a:lnTo>
                  <a:pt x="0" y="0"/>
                </a:lnTo>
                <a:lnTo>
                  <a:pt x="0" y="147261"/>
                </a:lnTo>
                <a:lnTo>
                  <a:pt x="16610" y="147261"/>
                </a:lnTo>
                <a:lnTo>
                  <a:pt x="16610" y="95301"/>
                </a:lnTo>
                <a:lnTo>
                  <a:pt x="52381" y="95301"/>
                </a:lnTo>
                <a:lnTo>
                  <a:pt x="66661" y="94098"/>
                </a:lnTo>
                <a:lnTo>
                  <a:pt x="80682" y="90129"/>
                </a:lnTo>
                <a:lnTo>
                  <a:pt x="92674" y="83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9935089" y="14630319"/>
            <a:ext cx="129376" cy="147251"/>
          </a:xfrm>
          <a:custGeom>
            <a:avLst/>
            <a:gdLst/>
            <a:ahLst/>
            <a:cxnLst/>
            <a:rect l="l" t="t" r="r" b="b"/>
            <a:pathLst>
              <a:path w="129376" h="147251">
                <a:moveTo>
                  <a:pt x="114645" y="28862"/>
                </a:moveTo>
                <a:lnTo>
                  <a:pt x="105409" y="19059"/>
                </a:lnTo>
                <a:lnTo>
                  <a:pt x="94262" y="11051"/>
                </a:lnTo>
                <a:lnTo>
                  <a:pt x="81380" y="5058"/>
                </a:lnTo>
                <a:lnTo>
                  <a:pt x="66939" y="1301"/>
                </a:lnTo>
                <a:lnTo>
                  <a:pt x="51117" y="0"/>
                </a:lnTo>
                <a:lnTo>
                  <a:pt x="0" y="0"/>
                </a:lnTo>
                <a:lnTo>
                  <a:pt x="0" y="147251"/>
                </a:lnTo>
                <a:lnTo>
                  <a:pt x="51117" y="147251"/>
                </a:lnTo>
                <a:lnTo>
                  <a:pt x="51117" y="131896"/>
                </a:lnTo>
                <a:lnTo>
                  <a:pt x="16610" y="131896"/>
                </a:lnTo>
                <a:lnTo>
                  <a:pt x="16610" y="15355"/>
                </a:lnTo>
                <a:lnTo>
                  <a:pt x="51117" y="15355"/>
                </a:lnTo>
                <a:lnTo>
                  <a:pt x="61547" y="16060"/>
                </a:lnTo>
                <a:lnTo>
                  <a:pt x="76125" y="19783"/>
                </a:lnTo>
                <a:lnTo>
                  <a:pt x="88524" y="26365"/>
                </a:lnTo>
                <a:lnTo>
                  <a:pt x="98534" y="35423"/>
                </a:lnTo>
                <a:lnTo>
                  <a:pt x="105946" y="46576"/>
                </a:lnTo>
                <a:lnTo>
                  <a:pt x="110547" y="59439"/>
                </a:lnTo>
                <a:lnTo>
                  <a:pt x="112127" y="73630"/>
                </a:lnTo>
                <a:lnTo>
                  <a:pt x="112127" y="74052"/>
                </a:lnTo>
                <a:lnTo>
                  <a:pt x="111511" y="83003"/>
                </a:lnTo>
                <a:lnTo>
                  <a:pt x="109799" y="123776"/>
                </a:lnTo>
                <a:lnTo>
                  <a:pt x="118101" y="113199"/>
                </a:lnTo>
                <a:lnTo>
                  <a:pt x="124248" y="101164"/>
                </a:lnTo>
                <a:lnTo>
                  <a:pt x="128065" y="87899"/>
                </a:lnTo>
                <a:lnTo>
                  <a:pt x="129376" y="73630"/>
                </a:lnTo>
                <a:lnTo>
                  <a:pt x="129376" y="73209"/>
                </a:lnTo>
                <a:lnTo>
                  <a:pt x="129120" y="66834"/>
                </a:lnTo>
                <a:lnTo>
                  <a:pt x="126677" y="52970"/>
                </a:lnTo>
                <a:lnTo>
                  <a:pt x="121793" y="40239"/>
                </a:lnTo>
                <a:lnTo>
                  <a:pt x="114645" y="28862"/>
                </a:lnTo>
                <a:close/>
              </a:path>
              <a:path w="129376" h="147251">
                <a:moveTo>
                  <a:pt x="111511" y="83003"/>
                </a:moveTo>
                <a:lnTo>
                  <a:pt x="108009" y="96402"/>
                </a:lnTo>
                <a:lnTo>
                  <a:pt x="101597" y="108194"/>
                </a:lnTo>
                <a:lnTo>
                  <a:pt x="92489" y="118009"/>
                </a:lnTo>
                <a:lnTo>
                  <a:pt x="80898" y="125477"/>
                </a:lnTo>
                <a:lnTo>
                  <a:pt x="67036" y="130230"/>
                </a:lnTo>
                <a:lnTo>
                  <a:pt x="51117" y="131896"/>
                </a:lnTo>
                <a:lnTo>
                  <a:pt x="51117" y="147251"/>
                </a:lnTo>
                <a:lnTo>
                  <a:pt x="58541" y="146969"/>
                </a:lnTo>
                <a:lnTo>
                  <a:pt x="73713" y="144493"/>
                </a:lnTo>
                <a:lnTo>
                  <a:pt x="87430" y="139651"/>
                </a:lnTo>
                <a:lnTo>
                  <a:pt x="99517" y="132669"/>
                </a:lnTo>
                <a:lnTo>
                  <a:pt x="109799" y="123776"/>
                </a:lnTo>
                <a:lnTo>
                  <a:pt x="111511" y="83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10099571" y="14630319"/>
            <a:ext cx="116550" cy="147251"/>
          </a:xfrm>
          <a:custGeom>
            <a:avLst/>
            <a:gdLst/>
            <a:ahLst/>
            <a:cxnLst/>
            <a:rect l="l" t="t" r="r" b="b"/>
            <a:pathLst>
              <a:path w="116550" h="147251">
                <a:moveTo>
                  <a:pt x="105185" y="14728"/>
                </a:moveTo>
                <a:lnTo>
                  <a:pt x="100950" y="11029"/>
                </a:lnTo>
                <a:lnTo>
                  <a:pt x="90562" y="5057"/>
                </a:lnTo>
                <a:lnTo>
                  <a:pt x="77940" y="1303"/>
                </a:lnTo>
                <a:lnTo>
                  <a:pt x="63325" y="0"/>
                </a:lnTo>
                <a:lnTo>
                  <a:pt x="16620" y="15355"/>
                </a:lnTo>
                <a:lnTo>
                  <a:pt x="62060" y="15355"/>
                </a:lnTo>
                <a:lnTo>
                  <a:pt x="75021" y="16619"/>
                </a:lnTo>
                <a:lnTo>
                  <a:pt x="88434" y="22088"/>
                </a:lnTo>
                <a:lnTo>
                  <a:pt x="96817" y="31486"/>
                </a:lnTo>
                <a:lnTo>
                  <a:pt x="99713" y="44380"/>
                </a:lnTo>
                <a:lnTo>
                  <a:pt x="99713" y="44802"/>
                </a:lnTo>
                <a:lnTo>
                  <a:pt x="97633" y="55894"/>
                </a:lnTo>
                <a:lnTo>
                  <a:pt x="90003" y="66292"/>
                </a:lnTo>
                <a:lnTo>
                  <a:pt x="98123" y="78953"/>
                </a:lnTo>
                <a:lnTo>
                  <a:pt x="107932" y="70202"/>
                </a:lnTo>
                <a:lnTo>
                  <a:pt x="114288" y="58609"/>
                </a:lnTo>
                <a:lnTo>
                  <a:pt x="116550" y="44174"/>
                </a:lnTo>
                <a:lnTo>
                  <a:pt x="116550" y="43752"/>
                </a:lnTo>
                <a:lnTo>
                  <a:pt x="116124" y="37468"/>
                </a:lnTo>
                <a:lnTo>
                  <a:pt x="112376" y="24910"/>
                </a:lnTo>
                <a:lnTo>
                  <a:pt x="105185" y="14728"/>
                </a:lnTo>
                <a:close/>
              </a:path>
              <a:path w="116550" h="147251">
                <a:moveTo>
                  <a:pt x="121806" y="147251"/>
                </a:moveTo>
                <a:lnTo>
                  <a:pt x="76582" y="87094"/>
                </a:lnTo>
                <a:lnTo>
                  <a:pt x="85504" y="84862"/>
                </a:lnTo>
                <a:lnTo>
                  <a:pt x="98123" y="78953"/>
                </a:lnTo>
                <a:lnTo>
                  <a:pt x="90003" y="66292"/>
                </a:lnTo>
                <a:lnTo>
                  <a:pt x="77736" y="72831"/>
                </a:lnTo>
                <a:lnTo>
                  <a:pt x="61854" y="75101"/>
                </a:lnTo>
                <a:lnTo>
                  <a:pt x="16620" y="75101"/>
                </a:lnTo>
                <a:lnTo>
                  <a:pt x="16620" y="15355"/>
                </a:lnTo>
                <a:lnTo>
                  <a:pt x="63325" y="0"/>
                </a:lnTo>
                <a:lnTo>
                  <a:pt x="0" y="0"/>
                </a:lnTo>
                <a:lnTo>
                  <a:pt x="0" y="147251"/>
                </a:lnTo>
                <a:lnTo>
                  <a:pt x="16620" y="147251"/>
                </a:lnTo>
                <a:lnTo>
                  <a:pt x="16620" y="90035"/>
                </a:lnTo>
                <a:lnTo>
                  <a:pt x="58696" y="90035"/>
                </a:lnTo>
                <a:lnTo>
                  <a:pt x="101400" y="147251"/>
                </a:lnTo>
                <a:lnTo>
                  <a:pt x="121806" y="1472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10314753" y="14630319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10457152" y="14632421"/>
            <a:ext cx="91399" cy="147683"/>
          </a:xfrm>
          <a:custGeom>
            <a:avLst/>
            <a:gdLst/>
            <a:ahLst/>
            <a:cxnLst/>
            <a:rect l="l" t="t" r="r" b="b"/>
            <a:pathLst>
              <a:path w="91399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9" h="147683">
                <a:moveTo>
                  <a:pt x="35485" y="126938"/>
                </a:moveTo>
                <a:lnTo>
                  <a:pt x="25488" y="117676"/>
                </a:lnTo>
                <a:lnTo>
                  <a:pt x="18964" y="105356"/>
                </a:lnTo>
                <a:lnTo>
                  <a:pt x="16630" y="90879"/>
                </a:lnTo>
                <a:lnTo>
                  <a:pt x="16630" y="90457"/>
                </a:lnTo>
                <a:lnTo>
                  <a:pt x="17341" y="82237"/>
                </a:lnTo>
                <a:lnTo>
                  <a:pt x="21952" y="68886"/>
                </a:lnTo>
                <a:lnTo>
                  <a:pt x="30368" y="58144"/>
                </a:lnTo>
                <a:lnTo>
                  <a:pt x="42031" y="50984"/>
                </a:lnTo>
                <a:lnTo>
                  <a:pt x="56382" y="48381"/>
                </a:lnTo>
                <a:lnTo>
                  <a:pt x="65256" y="49371"/>
                </a:lnTo>
                <a:lnTo>
                  <a:pt x="77952" y="54785"/>
                </a:lnTo>
                <a:lnTo>
                  <a:pt x="87925" y="64116"/>
                </a:lnTo>
                <a:lnTo>
                  <a:pt x="94446" y="76451"/>
                </a:lnTo>
                <a:lnTo>
                  <a:pt x="96782" y="90879"/>
                </a:lnTo>
                <a:lnTo>
                  <a:pt x="96782" y="91300"/>
                </a:lnTo>
                <a:lnTo>
                  <a:pt x="96061" y="99513"/>
                </a:lnTo>
                <a:lnTo>
                  <a:pt x="91399" y="112816"/>
                </a:lnTo>
                <a:lnTo>
                  <a:pt x="88391" y="138114"/>
                </a:lnTo>
                <a:lnTo>
                  <a:pt x="98779" y="129112"/>
                </a:lnTo>
                <a:lnTo>
                  <a:pt x="106653" y="117902"/>
                </a:lnTo>
                <a:lnTo>
                  <a:pt x="111646" y="104988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2" y="86251"/>
                </a:lnTo>
                <a:lnTo>
                  <a:pt x="110501" y="72382"/>
                </a:lnTo>
                <a:lnTo>
                  <a:pt x="104602" y="59920"/>
                </a:lnTo>
                <a:lnTo>
                  <a:pt x="95912" y="49363"/>
                </a:lnTo>
                <a:lnTo>
                  <a:pt x="84803" y="41206"/>
                </a:lnTo>
                <a:lnTo>
                  <a:pt x="71643" y="35947"/>
                </a:lnTo>
                <a:lnTo>
                  <a:pt x="56804" y="34084"/>
                </a:lnTo>
                <a:lnTo>
                  <a:pt x="51819" y="34288"/>
                </a:lnTo>
                <a:lnTo>
                  <a:pt x="37485" y="37320"/>
                </a:lnTo>
                <a:lnTo>
                  <a:pt x="24950" y="43591"/>
                </a:lnTo>
                <a:lnTo>
                  <a:pt x="14574" y="52591"/>
                </a:lnTo>
                <a:lnTo>
                  <a:pt x="6717" y="63812"/>
                </a:lnTo>
                <a:lnTo>
                  <a:pt x="1739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85" y="126938"/>
                </a:lnTo>
                <a:close/>
              </a:path>
              <a:path w="91399" h="147683">
                <a:moveTo>
                  <a:pt x="35485" y="126938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0"/>
                </a:lnTo>
                <a:lnTo>
                  <a:pt x="88391" y="138114"/>
                </a:lnTo>
                <a:lnTo>
                  <a:pt x="91399" y="112816"/>
                </a:lnTo>
                <a:lnTo>
                  <a:pt x="82911" y="123489"/>
                </a:lnTo>
                <a:lnTo>
                  <a:pt x="71183" y="130585"/>
                </a:lnTo>
                <a:lnTo>
                  <a:pt x="56804" y="133161"/>
                </a:lnTo>
                <a:lnTo>
                  <a:pt x="48239" y="132247"/>
                </a:lnTo>
                <a:lnTo>
                  <a:pt x="35485" y="126938"/>
                </a:lnTo>
                <a:close/>
              </a:path>
              <a:path w="91399" h="147683">
                <a:moveTo>
                  <a:pt x="65649" y="0"/>
                </a:moveTo>
                <a:lnTo>
                  <a:pt x="65649" y="19983"/>
                </a:lnTo>
                <a:lnTo>
                  <a:pt x="84368" y="19983"/>
                </a:lnTo>
                <a:lnTo>
                  <a:pt x="84368" y="0"/>
                </a:lnTo>
                <a:lnTo>
                  <a:pt x="65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10522801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10485980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10609336" y="14624008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10653412" y="1463242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7" y="115459"/>
                </a:moveTo>
                <a:lnTo>
                  <a:pt x="6008" y="128665"/>
                </a:lnTo>
                <a:lnTo>
                  <a:pt x="14558" y="138756"/>
                </a:lnTo>
                <a:lnTo>
                  <a:pt x="26520" y="145201"/>
                </a:lnTo>
                <a:lnTo>
                  <a:pt x="41644" y="147467"/>
                </a:lnTo>
                <a:lnTo>
                  <a:pt x="47628" y="147125"/>
                </a:lnTo>
                <a:lnTo>
                  <a:pt x="61026" y="143234"/>
                </a:lnTo>
                <a:lnTo>
                  <a:pt x="71248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7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10709785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10672975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10784651" y="14666507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6" y="19041"/>
                </a:lnTo>
                <a:lnTo>
                  <a:pt x="77062" y="9253"/>
                </a:lnTo>
                <a:lnTo>
                  <a:pt x="65931" y="2511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23" y="502"/>
                </a:lnTo>
                <a:lnTo>
                  <a:pt x="104214" y="4626"/>
                </a:lnTo>
                <a:lnTo>
                  <a:pt x="94027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0983011" y="1463242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7" y="115459"/>
                </a:moveTo>
                <a:lnTo>
                  <a:pt x="6008" y="128665"/>
                </a:lnTo>
                <a:lnTo>
                  <a:pt x="14558" y="138756"/>
                </a:lnTo>
                <a:lnTo>
                  <a:pt x="26520" y="145201"/>
                </a:lnTo>
                <a:lnTo>
                  <a:pt x="41644" y="147467"/>
                </a:lnTo>
                <a:lnTo>
                  <a:pt x="47630" y="147125"/>
                </a:lnTo>
                <a:lnTo>
                  <a:pt x="61030" y="143234"/>
                </a:lnTo>
                <a:lnTo>
                  <a:pt x="71250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7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72" y="0"/>
                </a:moveTo>
                <a:lnTo>
                  <a:pt x="1957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1039384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11002583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9781966" y="15003593"/>
            <a:ext cx="114648" cy="109392"/>
          </a:xfrm>
          <a:custGeom>
            <a:avLst/>
            <a:gdLst/>
            <a:ahLst/>
            <a:cxnLst/>
            <a:rect l="l" t="t" r="r" b="b"/>
            <a:pathLst>
              <a:path w="114648" h="109392">
                <a:moveTo>
                  <a:pt x="41017" y="0"/>
                </a:moveTo>
                <a:lnTo>
                  <a:pt x="34496" y="14934"/>
                </a:lnTo>
                <a:lnTo>
                  <a:pt x="114648" y="14934"/>
                </a:lnTo>
                <a:lnTo>
                  <a:pt x="108127" y="0"/>
                </a:lnTo>
                <a:lnTo>
                  <a:pt x="41017" y="0"/>
                </a:lnTo>
                <a:close/>
              </a:path>
              <a:path w="114648" h="109392">
                <a:moveTo>
                  <a:pt x="34496" y="14934"/>
                </a:moveTo>
                <a:lnTo>
                  <a:pt x="41017" y="0"/>
                </a:lnTo>
                <a:lnTo>
                  <a:pt x="74680" y="-75101"/>
                </a:lnTo>
                <a:lnTo>
                  <a:pt x="108127" y="0"/>
                </a:lnTo>
                <a:lnTo>
                  <a:pt x="114648" y="14934"/>
                </a:lnTo>
                <a:lnTo>
                  <a:pt x="131896" y="53852"/>
                </a:lnTo>
                <a:lnTo>
                  <a:pt x="149781" y="53852"/>
                </a:lnTo>
                <a:lnTo>
                  <a:pt x="82661" y="-94458"/>
                </a:lnTo>
                <a:lnTo>
                  <a:pt x="67100" y="-94458"/>
                </a:lnTo>
                <a:lnTo>
                  <a:pt x="0" y="53852"/>
                </a:lnTo>
                <a:lnTo>
                  <a:pt x="17032" y="53852"/>
                </a:lnTo>
                <a:lnTo>
                  <a:pt x="34496" y="14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9958015" y="14946793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0"/>
                </a:lnTo>
                <a:lnTo>
                  <a:pt x="19074" y="47236"/>
                </a:lnTo>
                <a:lnTo>
                  <a:pt x="25420" y="34291"/>
                </a:lnTo>
                <a:lnTo>
                  <a:pt x="34672" y="24978"/>
                </a:lnTo>
                <a:lnTo>
                  <a:pt x="46190" y="19351"/>
                </a:lnTo>
                <a:lnTo>
                  <a:pt x="5933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10029750" y="14947005"/>
            <a:ext cx="95703" cy="112755"/>
          </a:xfrm>
          <a:custGeom>
            <a:avLst/>
            <a:gdLst/>
            <a:ahLst/>
            <a:cxnLst/>
            <a:rect l="l" t="t" r="r" b="b"/>
            <a:pathLst>
              <a:path w="95703" h="112755">
                <a:moveTo>
                  <a:pt x="2568" y="64850"/>
                </a:moveTo>
                <a:lnTo>
                  <a:pt x="0" y="78465"/>
                </a:lnTo>
                <a:lnTo>
                  <a:pt x="90" y="81446"/>
                </a:lnTo>
                <a:lnTo>
                  <a:pt x="4287" y="95038"/>
                </a:lnTo>
                <a:lnTo>
                  <a:pt x="13544" y="104834"/>
                </a:lnTo>
                <a:lnTo>
                  <a:pt x="26198" y="110763"/>
                </a:lnTo>
                <a:lnTo>
                  <a:pt x="40585" y="112755"/>
                </a:lnTo>
                <a:lnTo>
                  <a:pt x="47198" y="112386"/>
                </a:lnTo>
                <a:lnTo>
                  <a:pt x="61017" y="108790"/>
                </a:lnTo>
                <a:lnTo>
                  <a:pt x="71765" y="102338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03" y="110441"/>
                </a:lnTo>
                <a:lnTo>
                  <a:pt x="95703" y="43968"/>
                </a:lnTo>
                <a:lnTo>
                  <a:pt x="94986" y="34127"/>
                </a:lnTo>
                <a:lnTo>
                  <a:pt x="91261" y="21758"/>
                </a:lnTo>
                <a:lnTo>
                  <a:pt x="84348" y="11992"/>
                </a:lnTo>
                <a:lnTo>
                  <a:pt x="75742" y="5706"/>
                </a:lnTo>
                <a:lnTo>
                  <a:pt x="63763" y="1451"/>
                </a:lnTo>
                <a:lnTo>
                  <a:pt x="49214" y="0"/>
                </a:lnTo>
                <a:lnTo>
                  <a:pt x="46294" y="43"/>
                </a:lnTo>
                <a:lnTo>
                  <a:pt x="32855" y="1483"/>
                </a:lnTo>
                <a:lnTo>
                  <a:pt x="20942" y="4682"/>
                </a:lnTo>
                <a:lnTo>
                  <a:pt x="9668" y="9256"/>
                </a:lnTo>
                <a:lnTo>
                  <a:pt x="14502" y="22504"/>
                </a:lnTo>
                <a:lnTo>
                  <a:pt x="22163" y="19322"/>
                </a:lnTo>
                <a:lnTo>
                  <a:pt x="34129" y="15959"/>
                </a:lnTo>
                <a:lnTo>
                  <a:pt x="47528" y="14718"/>
                </a:lnTo>
                <a:lnTo>
                  <a:pt x="54879" y="15205"/>
                </a:lnTo>
                <a:lnTo>
                  <a:pt x="68370" y="19953"/>
                </a:lnTo>
                <a:lnTo>
                  <a:pt x="76811" y="29652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4" y="45710"/>
                </a:lnTo>
                <a:lnTo>
                  <a:pt x="60669" y="43668"/>
                </a:lnTo>
                <a:lnTo>
                  <a:pt x="48165" y="55745"/>
                </a:lnTo>
                <a:lnTo>
                  <a:pt x="56112" y="56027"/>
                </a:lnTo>
                <a:lnTo>
                  <a:pt x="69249" y="57770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09" y="77151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03" h="112755">
                <a:moveTo>
                  <a:pt x="16409" y="77151"/>
                </a:moveTo>
                <a:lnTo>
                  <a:pt x="20330" y="65920"/>
                </a:lnTo>
                <a:lnTo>
                  <a:pt x="31124" y="58454"/>
                </a:lnTo>
                <a:lnTo>
                  <a:pt x="48165" y="55745"/>
                </a:lnTo>
                <a:lnTo>
                  <a:pt x="60669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09" y="77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10159730" y="14946372"/>
            <a:ext cx="68317" cy="144731"/>
          </a:xfrm>
          <a:custGeom>
            <a:avLst/>
            <a:gdLst/>
            <a:ahLst/>
            <a:cxnLst/>
            <a:rect l="l" t="t" r="r" b="b"/>
            <a:pathLst>
              <a:path w="68317" h="144731">
                <a:moveTo>
                  <a:pt x="68317" y="96593"/>
                </a:moveTo>
                <a:lnTo>
                  <a:pt x="54911" y="98880"/>
                </a:lnTo>
                <a:lnTo>
                  <a:pt x="47829" y="98189"/>
                </a:lnTo>
                <a:lnTo>
                  <a:pt x="35460" y="93417"/>
                </a:lnTo>
                <a:lnTo>
                  <a:pt x="25186" y="84568"/>
                </a:lnTo>
                <a:lnTo>
                  <a:pt x="18168" y="72182"/>
                </a:lnTo>
                <a:lnTo>
                  <a:pt x="15571" y="56804"/>
                </a:lnTo>
                <a:lnTo>
                  <a:pt x="16198" y="144731"/>
                </a:lnTo>
                <a:lnTo>
                  <a:pt x="16198" y="90251"/>
                </a:lnTo>
                <a:lnTo>
                  <a:pt x="21840" y="97357"/>
                </a:lnTo>
                <a:lnTo>
                  <a:pt x="31277" y="105532"/>
                </a:lnTo>
                <a:lnTo>
                  <a:pt x="43185" y="111244"/>
                </a:lnTo>
                <a:lnTo>
                  <a:pt x="57853" y="113392"/>
                </a:lnTo>
                <a:lnTo>
                  <a:pt x="68317" y="96593"/>
                </a:lnTo>
                <a:close/>
              </a:path>
              <a:path w="68317" h="144731">
                <a:moveTo>
                  <a:pt x="57853" y="113392"/>
                </a:moveTo>
                <a:lnTo>
                  <a:pt x="71350" y="111527"/>
                </a:lnTo>
                <a:lnTo>
                  <a:pt x="83388" y="106402"/>
                </a:lnTo>
                <a:lnTo>
                  <a:pt x="93932" y="98190"/>
                </a:lnTo>
                <a:lnTo>
                  <a:pt x="102303" y="87068"/>
                </a:lnTo>
                <a:lnTo>
                  <a:pt x="107823" y="73213"/>
                </a:lnTo>
                <a:lnTo>
                  <a:pt x="109813" y="56804"/>
                </a:lnTo>
                <a:lnTo>
                  <a:pt x="109810" y="55721"/>
                </a:lnTo>
                <a:lnTo>
                  <a:pt x="107653" y="39314"/>
                </a:lnTo>
                <a:lnTo>
                  <a:pt x="101962" y="25557"/>
                </a:lnTo>
                <a:lnTo>
                  <a:pt x="93437" y="14599"/>
                </a:lnTo>
                <a:lnTo>
                  <a:pt x="82778" y="6587"/>
                </a:lnTo>
                <a:lnTo>
                  <a:pt x="70684" y="1671"/>
                </a:lnTo>
                <a:lnTo>
                  <a:pt x="57853" y="0"/>
                </a:lnTo>
                <a:lnTo>
                  <a:pt x="46230" y="1377"/>
                </a:lnTo>
                <a:lnTo>
                  <a:pt x="33977" y="6495"/>
                </a:lnTo>
                <a:lnTo>
                  <a:pt x="24083" y="14439"/>
                </a:lnTo>
                <a:lnTo>
                  <a:pt x="16198" y="24190"/>
                </a:lnTo>
                <a:lnTo>
                  <a:pt x="16198" y="2314"/>
                </a:lnTo>
                <a:lnTo>
                  <a:pt x="0" y="2314"/>
                </a:lnTo>
                <a:lnTo>
                  <a:pt x="0" y="144731"/>
                </a:lnTo>
                <a:lnTo>
                  <a:pt x="16198" y="144731"/>
                </a:lnTo>
                <a:lnTo>
                  <a:pt x="15571" y="56804"/>
                </a:lnTo>
                <a:lnTo>
                  <a:pt x="15571" y="56382"/>
                </a:lnTo>
                <a:lnTo>
                  <a:pt x="16313" y="48085"/>
                </a:lnTo>
                <a:lnTo>
                  <a:pt x="21395" y="34297"/>
                </a:lnTo>
                <a:lnTo>
                  <a:pt x="30304" y="23705"/>
                </a:lnTo>
                <a:lnTo>
                  <a:pt x="41866" y="16910"/>
                </a:lnTo>
                <a:lnTo>
                  <a:pt x="54911" y="14512"/>
                </a:lnTo>
                <a:lnTo>
                  <a:pt x="61406" y="15067"/>
                </a:lnTo>
                <a:lnTo>
                  <a:pt x="73838" y="19624"/>
                </a:lnTo>
                <a:lnTo>
                  <a:pt x="83935" y="28382"/>
                </a:lnTo>
                <a:lnTo>
                  <a:pt x="90714" y="40863"/>
                </a:lnTo>
                <a:lnTo>
                  <a:pt x="93193" y="56588"/>
                </a:lnTo>
                <a:lnTo>
                  <a:pt x="93193" y="57010"/>
                </a:lnTo>
                <a:lnTo>
                  <a:pt x="92642" y="64903"/>
                </a:lnTo>
                <a:lnTo>
                  <a:pt x="88088" y="79279"/>
                </a:lnTo>
                <a:lnTo>
                  <a:pt x="79678" y="89951"/>
                </a:lnTo>
                <a:lnTo>
                  <a:pt x="68317" y="96593"/>
                </a:lnTo>
                <a:lnTo>
                  <a:pt x="57853" y="113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10292676" y="14946367"/>
            <a:ext cx="100125" cy="143682"/>
          </a:xfrm>
          <a:custGeom>
            <a:avLst/>
            <a:gdLst/>
            <a:ahLst/>
            <a:cxnLst/>
            <a:rect l="l" t="t" r="r" b="b"/>
            <a:pathLst>
              <a:path w="100125" h="143682">
                <a:moveTo>
                  <a:pt x="1766" y="42542"/>
                </a:moveTo>
                <a:lnTo>
                  <a:pt x="0" y="56804"/>
                </a:lnTo>
                <a:lnTo>
                  <a:pt x="0" y="57225"/>
                </a:lnTo>
                <a:lnTo>
                  <a:pt x="732" y="66410"/>
                </a:lnTo>
                <a:lnTo>
                  <a:pt x="4561" y="79692"/>
                </a:lnTo>
                <a:lnTo>
                  <a:pt x="11339" y="91459"/>
                </a:lnTo>
                <a:lnTo>
                  <a:pt x="20695" y="101199"/>
                </a:lnTo>
                <a:lnTo>
                  <a:pt x="32257" y="108402"/>
                </a:lnTo>
                <a:lnTo>
                  <a:pt x="45655" y="112559"/>
                </a:lnTo>
                <a:lnTo>
                  <a:pt x="29240" y="136534"/>
                </a:lnTo>
                <a:lnTo>
                  <a:pt x="45017" y="143682"/>
                </a:lnTo>
                <a:lnTo>
                  <a:pt x="58902" y="113402"/>
                </a:lnTo>
                <a:lnTo>
                  <a:pt x="68086" y="112286"/>
                </a:lnTo>
                <a:lnTo>
                  <a:pt x="80554" y="108063"/>
                </a:lnTo>
                <a:lnTo>
                  <a:pt x="91069" y="101308"/>
                </a:lnTo>
                <a:lnTo>
                  <a:pt x="100125" y="9257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302" y="19366"/>
                </a:lnTo>
                <a:lnTo>
                  <a:pt x="92845" y="13208"/>
                </a:lnTo>
                <a:lnTo>
                  <a:pt x="82837" y="6363"/>
                </a:lnTo>
                <a:lnTo>
                  <a:pt x="70663" y="1714"/>
                </a:lnTo>
                <a:lnTo>
                  <a:pt x="55745" y="0"/>
                </a:lnTo>
                <a:lnTo>
                  <a:pt x="51732" y="140"/>
                </a:lnTo>
                <a:lnTo>
                  <a:pt x="37571" y="3021"/>
                </a:lnTo>
                <a:lnTo>
                  <a:pt x="25099" y="9225"/>
                </a:lnTo>
                <a:lnTo>
                  <a:pt x="14711" y="18229"/>
                </a:lnTo>
                <a:lnTo>
                  <a:pt x="6801" y="29509"/>
                </a:lnTo>
                <a:lnTo>
                  <a:pt x="1766" y="425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0411310" y="14947005"/>
            <a:ext cx="95703" cy="112755"/>
          </a:xfrm>
          <a:custGeom>
            <a:avLst/>
            <a:gdLst/>
            <a:ahLst/>
            <a:cxnLst/>
            <a:rect l="l" t="t" r="r" b="b"/>
            <a:pathLst>
              <a:path w="95703" h="112755">
                <a:moveTo>
                  <a:pt x="2568" y="64850"/>
                </a:moveTo>
                <a:lnTo>
                  <a:pt x="0" y="78465"/>
                </a:lnTo>
                <a:lnTo>
                  <a:pt x="90" y="81446"/>
                </a:lnTo>
                <a:lnTo>
                  <a:pt x="4287" y="95038"/>
                </a:lnTo>
                <a:lnTo>
                  <a:pt x="13544" y="104834"/>
                </a:lnTo>
                <a:lnTo>
                  <a:pt x="26198" y="110763"/>
                </a:lnTo>
                <a:lnTo>
                  <a:pt x="40585" y="112755"/>
                </a:lnTo>
                <a:lnTo>
                  <a:pt x="47198" y="112386"/>
                </a:lnTo>
                <a:lnTo>
                  <a:pt x="61017" y="108790"/>
                </a:lnTo>
                <a:lnTo>
                  <a:pt x="71765" y="102338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03" y="110441"/>
                </a:lnTo>
                <a:lnTo>
                  <a:pt x="95703" y="43968"/>
                </a:lnTo>
                <a:lnTo>
                  <a:pt x="94986" y="34127"/>
                </a:lnTo>
                <a:lnTo>
                  <a:pt x="91261" y="21758"/>
                </a:lnTo>
                <a:lnTo>
                  <a:pt x="84348" y="11992"/>
                </a:lnTo>
                <a:lnTo>
                  <a:pt x="75742" y="5706"/>
                </a:lnTo>
                <a:lnTo>
                  <a:pt x="63763" y="1451"/>
                </a:lnTo>
                <a:lnTo>
                  <a:pt x="49214" y="0"/>
                </a:lnTo>
                <a:lnTo>
                  <a:pt x="46294" y="43"/>
                </a:lnTo>
                <a:lnTo>
                  <a:pt x="32855" y="1483"/>
                </a:lnTo>
                <a:lnTo>
                  <a:pt x="20942" y="4682"/>
                </a:lnTo>
                <a:lnTo>
                  <a:pt x="9668" y="9256"/>
                </a:lnTo>
                <a:lnTo>
                  <a:pt x="14502" y="22504"/>
                </a:lnTo>
                <a:lnTo>
                  <a:pt x="22163" y="19322"/>
                </a:lnTo>
                <a:lnTo>
                  <a:pt x="34129" y="15959"/>
                </a:lnTo>
                <a:lnTo>
                  <a:pt x="47528" y="14718"/>
                </a:lnTo>
                <a:lnTo>
                  <a:pt x="54879" y="15205"/>
                </a:lnTo>
                <a:lnTo>
                  <a:pt x="68370" y="19953"/>
                </a:lnTo>
                <a:lnTo>
                  <a:pt x="76811" y="29652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4" y="45710"/>
                </a:lnTo>
                <a:lnTo>
                  <a:pt x="60669" y="43668"/>
                </a:lnTo>
                <a:lnTo>
                  <a:pt x="48165" y="55745"/>
                </a:lnTo>
                <a:lnTo>
                  <a:pt x="56112" y="56027"/>
                </a:lnTo>
                <a:lnTo>
                  <a:pt x="69249" y="57770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09" y="77151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03" h="112755">
                <a:moveTo>
                  <a:pt x="16409" y="77151"/>
                </a:moveTo>
                <a:lnTo>
                  <a:pt x="20330" y="65920"/>
                </a:lnTo>
                <a:lnTo>
                  <a:pt x="31124" y="58454"/>
                </a:lnTo>
                <a:lnTo>
                  <a:pt x="48165" y="55745"/>
                </a:lnTo>
                <a:lnTo>
                  <a:pt x="60669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09" y="77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0518787" y="14889574"/>
            <a:ext cx="112539" cy="194799"/>
          </a:xfrm>
          <a:custGeom>
            <a:avLst/>
            <a:gdLst/>
            <a:ahLst/>
            <a:cxnLst/>
            <a:rect l="l" t="t" r="r" b="b"/>
            <a:pathLst>
              <a:path w="112539" h="194799">
                <a:moveTo>
                  <a:pt x="97605" y="0"/>
                </a:moveTo>
                <a:lnTo>
                  <a:pt x="0" y="194799"/>
                </a:lnTo>
                <a:lnTo>
                  <a:pt x="14924" y="194799"/>
                </a:lnTo>
                <a:lnTo>
                  <a:pt x="112539" y="0"/>
                </a:lnTo>
                <a:lnTo>
                  <a:pt x="97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0650677" y="14878220"/>
            <a:ext cx="18297" cy="179228"/>
          </a:xfrm>
          <a:custGeom>
            <a:avLst/>
            <a:gdLst/>
            <a:ahLst/>
            <a:cxnLst/>
            <a:rect l="l" t="t" r="r" b="b"/>
            <a:pathLst>
              <a:path w="18297" h="179228">
                <a:moveTo>
                  <a:pt x="1686" y="31966"/>
                </a:moveTo>
                <a:lnTo>
                  <a:pt x="1686" y="179228"/>
                </a:lnTo>
                <a:lnTo>
                  <a:pt x="18297" y="179228"/>
                </a:lnTo>
                <a:lnTo>
                  <a:pt x="18297" y="31966"/>
                </a:lnTo>
                <a:lnTo>
                  <a:pt x="1686" y="31966"/>
                </a:lnTo>
                <a:close/>
              </a:path>
              <a:path w="1829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0660776" y="14877588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10709356" y="14946371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4" y="37830"/>
                </a:lnTo>
                <a:lnTo>
                  <a:pt x="24181" y="25537"/>
                </a:lnTo>
                <a:lnTo>
                  <a:pt x="34914" y="17565"/>
                </a:lnTo>
                <a:lnTo>
                  <a:pt x="48812" y="14728"/>
                </a:lnTo>
                <a:lnTo>
                  <a:pt x="56568" y="15499"/>
                </a:lnTo>
                <a:lnTo>
                  <a:pt x="68717" y="21308"/>
                </a:lnTo>
                <a:lnTo>
                  <a:pt x="76288" y="32223"/>
                </a:lnTo>
                <a:lnTo>
                  <a:pt x="78896" y="47537"/>
                </a:lnTo>
                <a:lnTo>
                  <a:pt x="7889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4001" y="4230"/>
                </a:lnTo>
                <a:lnTo>
                  <a:pt x="23748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0832619" y="14946367"/>
            <a:ext cx="65928" cy="145163"/>
          </a:xfrm>
          <a:custGeom>
            <a:avLst/>
            <a:gdLst/>
            <a:ahLst/>
            <a:cxnLst/>
            <a:rect l="l" t="t" r="r" b="b"/>
            <a:pathLst>
              <a:path w="65928" h="145163">
                <a:moveTo>
                  <a:pt x="20194" y="34485"/>
                </a:moveTo>
                <a:lnTo>
                  <a:pt x="28394" y="23631"/>
                </a:lnTo>
                <a:lnTo>
                  <a:pt x="40134" y="16726"/>
                </a:lnTo>
                <a:lnTo>
                  <a:pt x="54274" y="14306"/>
                </a:lnTo>
                <a:lnTo>
                  <a:pt x="65928" y="1981"/>
                </a:lnTo>
                <a:lnTo>
                  <a:pt x="51126" y="0"/>
                </a:lnTo>
                <a:lnTo>
                  <a:pt x="41602" y="883"/>
                </a:lnTo>
                <a:lnTo>
                  <a:pt x="28744" y="5048"/>
                </a:lnTo>
                <a:lnTo>
                  <a:pt x="20194" y="34485"/>
                </a:lnTo>
                <a:close/>
              </a:path>
              <a:path w="65928" h="145163">
                <a:moveTo>
                  <a:pt x="1038" y="62509"/>
                </a:moveTo>
                <a:lnTo>
                  <a:pt x="5955" y="76287"/>
                </a:lnTo>
                <a:lnTo>
                  <a:pt x="14207" y="87446"/>
                </a:lnTo>
                <a:lnTo>
                  <a:pt x="25009" y="95731"/>
                </a:lnTo>
                <a:lnTo>
                  <a:pt x="37577" y="100889"/>
                </a:lnTo>
                <a:lnTo>
                  <a:pt x="51126" y="102665"/>
                </a:lnTo>
                <a:lnTo>
                  <a:pt x="63048" y="101330"/>
                </a:lnTo>
                <a:lnTo>
                  <a:pt x="75397" y="96525"/>
                </a:lnTo>
                <a:lnTo>
                  <a:pt x="85548" y="89041"/>
                </a:lnTo>
                <a:lnTo>
                  <a:pt x="93820" y="79739"/>
                </a:lnTo>
                <a:lnTo>
                  <a:pt x="93820" y="92575"/>
                </a:lnTo>
                <a:lnTo>
                  <a:pt x="93511" y="98584"/>
                </a:lnTo>
                <a:lnTo>
                  <a:pt x="89507" y="112771"/>
                </a:lnTo>
                <a:lnTo>
                  <a:pt x="81288" y="123001"/>
                </a:lnTo>
                <a:lnTo>
                  <a:pt x="69371" y="129196"/>
                </a:lnTo>
                <a:lnTo>
                  <a:pt x="54274" y="131278"/>
                </a:lnTo>
                <a:lnTo>
                  <a:pt x="48001" y="131010"/>
                </a:lnTo>
                <a:lnTo>
                  <a:pt x="35355" y="128715"/>
                </a:lnTo>
                <a:lnTo>
                  <a:pt x="23501" y="124147"/>
                </a:lnTo>
                <a:lnTo>
                  <a:pt x="12404" y="117393"/>
                </a:lnTo>
                <a:lnTo>
                  <a:pt x="5049" y="130013"/>
                </a:lnTo>
                <a:lnTo>
                  <a:pt x="16965" y="136935"/>
                </a:lnTo>
                <a:lnTo>
                  <a:pt x="28859" y="141506"/>
                </a:lnTo>
                <a:lnTo>
                  <a:pt x="41396" y="144249"/>
                </a:lnTo>
                <a:lnTo>
                  <a:pt x="54480" y="145163"/>
                </a:lnTo>
                <a:lnTo>
                  <a:pt x="61190" y="144908"/>
                </a:lnTo>
                <a:lnTo>
                  <a:pt x="74690" y="142583"/>
                </a:lnTo>
                <a:lnTo>
                  <a:pt x="86370" y="137828"/>
                </a:lnTo>
                <a:lnTo>
                  <a:pt x="95928" y="130641"/>
                </a:lnTo>
                <a:lnTo>
                  <a:pt x="104277" y="118865"/>
                </a:lnTo>
                <a:lnTo>
                  <a:pt x="108392" y="106662"/>
                </a:lnTo>
                <a:lnTo>
                  <a:pt x="109813" y="92153"/>
                </a:lnTo>
                <a:lnTo>
                  <a:pt x="109813" y="2314"/>
                </a:lnTo>
                <a:lnTo>
                  <a:pt x="93614" y="2314"/>
                </a:lnTo>
                <a:lnTo>
                  <a:pt x="93614" y="21886"/>
                </a:lnTo>
                <a:lnTo>
                  <a:pt x="87671" y="14992"/>
                </a:lnTo>
                <a:lnTo>
                  <a:pt x="78007" y="7294"/>
                </a:lnTo>
                <a:lnTo>
                  <a:pt x="65928" y="1981"/>
                </a:lnTo>
                <a:lnTo>
                  <a:pt x="54274" y="14306"/>
                </a:lnTo>
                <a:lnTo>
                  <a:pt x="58284" y="14489"/>
                </a:lnTo>
                <a:lnTo>
                  <a:pt x="71937" y="18018"/>
                </a:lnTo>
                <a:lnTo>
                  <a:pt x="83404" y="25645"/>
                </a:lnTo>
                <a:lnTo>
                  <a:pt x="91301" y="36853"/>
                </a:lnTo>
                <a:lnTo>
                  <a:pt x="94242" y="51126"/>
                </a:lnTo>
                <a:lnTo>
                  <a:pt x="94242" y="51548"/>
                </a:lnTo>
                <a:lnTo>
                  <a:pt x="94001" y="55729"/>
                </a:lnTo>
                <a:lnTo>
                  <a:pt x="89540" y="69086"/>
                </a:lnTo>
                <a:lnTo>
                  <a:pt x="80507" y="79385"/>
                </a:lnTo>
                <a:lnTo>
                  <a:pt x="68290" y="86013"/>
                </a:lnTo>
                <a:lnTo>
                  <a:pt x="54274" y="88359"/>
                </a:lnTo>
                <a:lnTo>
                  <a:pt x="51989" y="88294"/>
                </a:lnTo>
                <a:lnTo>
                  <a:pt x="38357" y="85019"/>
                </a:lnTo>
                <a:lnTo>
                  <a:pt x="27100" y="77301"/>
                </a:lnTo>
                <a:lnTo>
                  <a:pt x="19445" y="65841"/>
                </a:lnTo>
                <a:lnTo>
                  <a:pt x="16620" y="51342"/>
                </a:lnTo>
                <a:lnTo>
                  <a:pt x="16675" y="48754"/>
                </a:lnTo>
                <a:lnTo>
                  <a:pt x="20194" y="34485"/>
                </a:lnTo>
                <a:lnTo>
                  <a:pt x="28744" y="5048"/>
                </a:lnTo>
                <a:lnTo>
                  <a:pt x="17360" y="12415"/>
                </a:lnTo>
                <a:lnTo>
                  <a:pt x="8245" y="22745"/>
                </a:lnTo>
                <a:lnTo>
                  <a:pt x="2193" y="35800"/>
                </a:lnTo>
                <a:lnTo>
                  <a:pt x="0" y="51342"/>
                </a:lnTo>
                <a:lnTo>
                  <a:pt x="0" y="51754"/>
                </a:lnTo>
                <a:lnTo>
                  <a:pt x="1038" y="6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0979010" y="14907029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0988272" y="14906710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11043482" y="1490388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11089648" y="14907029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11098909" y="14906710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11138240" y="14948686"/>
            <a:ext cx="94242" cy="108764"/>
          </a:xfrm>
          <a:custGeom>
            <a:avLst/>
            <a:gdLst/>
            <a:ahLst/>
            <a:cxnLst/>
            <a:rect l="l" t="t" r="r" b="b"/>
            <a:pathLst>
              <a:path w="94242" h="108764">
                <a:moveTo>
                  <a:pt x="21876" y="95085"/>
                </a:moveTo>
                <a:lnTo>
                  <a:pt x="94242" y="10315"/>
                </a:lnTo>
                <a:lnTo>
                  <a:pt x="94242" y="0"/>
                </a:lnTo>
                <a:lnTo>
                  <a:pt x="2529" y="0"/>
                </a:lnTo>
                <a:lnTo>
                  <a:pt x="2529" y="13678"/>
                </a:lnTo>
                <a:lnTo>
                  <a:pt x="72160" y="13678"/>
                </a:lnTo>
                <a:lnTo>
                  <a:pt x="0" y="98458"/>
                </a:lnTo>
                <a:lnTo>
                  <a:pt x="0" y="108764"/>
                </a:lnTo>
                <a:lnTo>
                  <a:pt x="94242" y="108764"/>
                </a:lnTo>
                <a:lnTo>
                  <a:pt x="94242" y="95085"/>
                </a:lnTo>
                <a:lnTo>
                  <a:pt x="21876" y="95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11251618" y="14946368"/>
            <a:ext cx="100135" cy="113608"/>
          </a:xfrm>
          <a:custGeom>
            <a:avLst/>
            <a:gdLst/>
            <a:ahLst/>
            <a:cxnLst/>
            <a:rect l="l" t="t" r="r" b="b"/>
            <a:pathLst>
              <a:path w="100135" h="113608">
                <a:moveTo>
                  <a:pt x="17148" y="98039"/>
                </a:moveTo>
                <a:lnTo>
                  <a:pt x="28153" y="106339"/>
                </a:lnTo>
                <a:lnTo>
                  <a:pt x="41155" y="111703"/>
                </a:lnTo>
                <a:lnTo>
                  <a:pt x="55755" y="113608"/>
                </a:lnTo>
                <a:lnTo>
                  <a:pt x="68433" y="112336"/>
                </a:lnTo>
                <a:lnTo>
                  <a:pt x="80755" y="108043"/>
                </a:lnTo>
                <a:lnTo>
                  <a:pt x="91140" y="101264"/>
                </a:lnTo>
                <a:lnTo>
                  <a:pt x="100135" y="9256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302" y="19366"/>
                </a:lnTo>
                <a:lnTo>
                  <a:pt x="92854" y="13212"/>
                </a:lnTo>
                <a:lnTo>
                  <a:pt x="82846" y="6365"/>
                </a:lnTo>
                <a:lnTo>
                  <a:pt x="70671" y="1714"/>
                </a:lnTo>
                <a:lnTo>
                  <a:pt x="55755" y="0"/>
                </a:lnTo>
                <a:lnTo>
                  <a:pt x="51733" y="140"/>
                </a:lnTo>
                <a:lnTo>
                  <a:pt x="37571" y="3023"/>
                </a:lnTo>
                <a:lnTo>
                  <a:pt x="25098" y="9228"/>
                </a:lnTo>
                <a:lnTo>
                  <a:pt x="14710" y="18232"/>
                </a:lnTo>
                <a:lnTo>
                  <a:pt x="6801" y="29511"/>
                </a:lnTo>
                <a:lnTo>
                  <a:pt x="1766" y="42543"/>
                </a:lnTo>
                <a:lnTo>
                  <a:pt x="0" y="56804"/>
                </a:lnTo>
                <a:lnTo>
                  <a:pt x="0" y="57225"/>
                </a:lnTo>
                <a:lnTo>
                  <a:pt x="108" y="60774"/>
                </a:lnTo>
                <a:lnTo>
                  <a:pt x="2726" y="74732"/>
                </a:lnTo>
                <a:lnTo>
                  <a:pt x="8539" y="87329"/>
                </a:lnTo>
                <a:lnTo>
                  <a:pt x="17148" y="98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11368571" y="14946368"/>
            <a:ext cx="102871" cy="113608"/>
          </a:xfrm>
          <a:custGeom>
            <a:avLst/>
            <a:gdLst/>
            <a:ahLst/>
            <a:cxnLst/>
            <a:rect l="l" t="t" r="r" b="b"/>
            <a:pathLst>
              <a:path w="102871" h="113608">
                <a:moveTo>
                  <a:pt x="102868" y="56939"/>
                </a:moveTo>
                <a:lnTo>
                  <a:pt x="101237" y="41733"/>
                </a:lnTo>
                <a:lnTo>
                  <a:pt x="96703" y="28112"/>
                </a:lnTo>
                <a:lnTo>
                  <a:pt x="89399" y="16602"/>
                </a:lnTo>
                <a:lnTo>
                  <a:pt x="79455" y="7729"/>
                </a:lnTo>
                <a:lnTo>
                  <a:pt x="67003" y="2020"/>
                </a:lnTo>
                <a:lnTo>
                  <a:pt x="52176" y="0"/>
                </a:lnTo>
                <a:lnTo>
                  <a:pt x="51091" y="10"/>
                </a:lnTo>
                <a:lnTo>
                  <a:pt x="37053" y="2261"/>
                </a:lnTo>
                <a:lnTo>
                  <a:pt x="24721" y="8073"/>
                </a:lnTo>
                <a:lnTo>
                  <a:pt x="14472" y="16941"/>
                </a:lnTo>
                <a:lnTo>
                  <a:pt x="16416" y="50175"/>
                </a:lnTo>
                <a:lnTo>
                  <a:pt x="20305" y="35618"/>
                </a:lnTo>
                <a:lnTo>
                  <a:pt x="27959" y="24056"/>
                </a:lnTo>
                <a:lnTo>
                  <a:pt x="38677" y="16430"/>
                </a:lnTo>
                <a:lnTo>
                  <a:pt x="51754" y="13678"/>
                </a:lnTo>
                <a:lnTo>
                  <a:pt x="65693" y="16496"/>
                </a:lnTo>
                <a:lnTo>
                  <a:pt x="76317" y="24421"/>
                </a:lnTo>
                <a:lnTo>
                  <a:pt x="83220" y="36126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71" y="60795"/>
                </a:lnTo>
                <a:lnTo>
                  <a:pt x="102868" y="56939"/>
                </a:lnTo>
                <a:close/>
              </a:path>
              <a:path w="102871" h="113608">
                <a:moveTo>
                  <a:pt x="0" y="56804"/>
                </a:moveTo>
                <a:lnTo>
                  <a:pt x="2558" y="74996"/>
                </a:lnTo>
                <a:lnTo>
                  <a:pt x="8308" y="88085"/>
                </a:lnTo>
                <a:lnTo>
                  <a:pt x="16834" y="98795"/>
                </a:lnTo>
                <a:lnTo>
                  <a:pt x="27658" y="106822"/>
                </a:lnTo>
                <a:lnTo>
                  <a:pt x="40298" y="111861"/>
                </a:lnTo>
                <a:lnTo>
                  <a:pt x="54274" y="113608"/>
                </a:lnTo>
                <a:lnTo>
                  <a:pt x="67192" y="112397"/>
                </a:lnTo>
                <a:lnTo>
                  <a:pt x="79612" y="108315"/>
                </a:lnTo>
                <a:lnTo>
                  <a:pt x="90070" y="101772"/>
                </a:lnTo>
                <a:lnTo>
                  <a:pt x="99086" y="93203"/>
                </a:lnTo>
                <a:lnTo>
                  <a:pt x="88986" y="84152"/>
                </a:lnTo>
                <a:lnTo>
                  <a:pt x="79769" y="92058"/>
                </a:lnTo>
                <a:lnTo>
                  <a:pt x="68429" y="97538"/>
                </a:lnTo>
                <a:lnTo>
                  <a:pt x="54696" y="99517"/>
                </a:lnTo>
                <a:lnTo>
                  <a:pt x="52646" y="99466"/>
                </a:lnTo>
                <a:lnTo>
                  <a:pt x="39587" y="96544"/>
                </a:lnTo>
                <a:lnTo>
                  <a:pt x="28511" y="89346"/>
                </a:lnTo>
                <a:lnTo>
                  <a:pt x="20442" y="78173"/>
                </a:lnTo>
                <a:lnTo>
                  <a:pt x="16404" y="63325"/>
                </a:lnTo>
                <a:lnTo>
                  <a:pt x="16416" y="50175"/>
                </a:lnTo>
                <a:lnTo>
                  <a:pt x="14472" y="16941"/>
                </a:lnTo>
                <a:lnTo>
                  <a:pt x="6683" y="28358"/>
                </a:lnTo>
                <a:lnTo>
                  <a:pt x="1733" y="41814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1565659" y="14910190"/>
            <a:ext cx="140946" cy="147261"/>
          </a:xfrm>
          <a:custGeom>
            <a:avLst/>
            <a:gdLst/>
            <a:ahLst/>
            <a:cxnLst/>
            <a:rect l="l" t="t" r="r" b="b"/>
            <a:pathLst>
              <a:path w="140946" h="147261">
                <a:moveTo>
                  <a:pt x="0" y="147261"/>
                </a:moveTo>
                <a:lnTo>
                  <a:pt x="16189" y="147261"/>
                </a:lnTo>
                <a:lnTo>
                  <a:pt x="16189" y="28191"/>
                </a:lnTo>
                <a:lnTo>
                  <a:pt x="69845" y="106862"/>
                </a:lnTo>
                <a:lnTo>
                  <a:pt x="70679" y="106862"/>
                </a:lnTo>
                <a:lnTo>
                  <a:pt x="124326" y="27985"/>
                </a:lnTo>
                <a:lnTo>
                  <a:pt x="124326" y="147261"/>
                </a:lnTo>
                <a:lnTo>
                  <a:pt x="140946" y="147261"/>
                </a:lnTo>
                <a:lnTo>
                  <a:pt x="140946" y="0"/>
                </a:lnTo>
                <a:lnTo>
                  <a:pt x="124110" y="0"/>
                </a:lnTo>
                <a:lnTo>
                  <a:pt x="70473" y="80357"/>
                </a:lnTo>
                <a:lnTo>
                  <a:pt x="16826" y="0"/>
                </a:lnTo>
                <a:lnTo>
                  <a:pt x="0" y="0"/>
                </a:lnTo>
                <a:lnTo>
                  <a:pt x="0" y="147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1743814" y="14912295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7" y="115459"/>
                </a:moveTo>
                <a:lnTo>
                  <a:pt x="6008" y="128665"/>
                </a:lnTo>
                <a:lnTo>
                  <a:pt x="14558" y="138756"/>
                </a:lnTo>
                <a:lnTo>
                  <a:pt x="26520" y="145201"/>
                </a:lnTo>
                <a:lnTo>
                  <a:pt x="41644" y="147467"/>
                </a:lnTo>
                <a:lnTo>
                  <a:pt x="47630" y="147124"/>
                </a:lnTo>
                <a:lnTo>
                  <a:pt x="61030" y="143231"/>
                </a:lnTo>
                <a:lnTo>
                  <a:pt x="71250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7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1800187" y="14922287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1763376" y="14922287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1865603" y="14915869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6" y="133662"/>
                </a:moveTo>
                <a:lnTo>
                  <a:pt x="31855" y="141144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16" y="128746"/>
                </a:lnTo>
                <a:lnTo>
                  <a:pt x="36263" y="124560"/>
                </a:lnTo>
                <a:lnTo>
                  <a:pt x="31338" y="110657"/>
                </a:lnTo>
                <a:lnTo>
                  <a:pt x="3133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38" y="32819"/>
                </a:lnTo>
                <a:lnTo>
                  <a:pt x="31338" y="0"/>
                </a:lnTo>
                <a:lnTo>
                  <a:pt x="15139" y="0"/>
                </a:lnTo>
                <a:lnTo>
                  <a:pt x="1513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39" y="47126"/>
                </a:lnTo>
                <a:lnTo>
                  <a:pt x="15139" y="112755"/>
                </a:lnTo>
                <a:lnTo>
                  <a:pt x="15725" y="120308"/>
                </a:lnTo>
                <a:lnTo>
                  <a:pt x="21356" y="13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1950161" y="14946368"/>
            <a:ext cx="102871" cy="113608"/>
          </a:xfrm>
          <a:custGeom>
            <a:avLst/>
            <a:gdLst/>
            <a:ahLst/>
            <a:cxnLst/>
            <a:rect l="l" t="t" r="r" b="b"/>
            <a:pathLst>
              <a:path w="102871" h="113608">
                <a:moveTo>
                  <a:pt x="102868" y="56939"/>
                </a:moveTo>
                <a:lnTo>
                  <a:pt x="101237" y="41733"/>
                </a:lnTo>
                <a:lnTo>
                  <a:pt x="96703" y="28112"/>
                </a:lnTo>
                <a:lnTo>
                  <a:pt x="89399" y="16602"/>
                </a:lnTo>
                <a:lnTo>
                  <a:pt x="79455" y="7729"/>
                </a:lnTo>
                <a:lnTo>
                  <a:pt x="67003" y="2020"/>
                </a:lnTo>
                <a:lnTo>
                  <a:pt x="52176" y="0"/>
                </a:lnTo>
                <a:lnTo>
                  <a:pt x="51091" y="10"/>
                </a:lnTo>
                <a:lnTo>
                  <a:pt x="37053" y="2261"/>
                </a:lnTo>
                <a:lnTo>
                  <a:pt x="24721" y="8073"/>
                </a:lnTo>
                <a:lnTo>
                  <a:pt x="14472" y="16941"/>
                </a:lnTo>
                <a:lnTo>
                  <a:pt x="16416" y="50175"/>
                </a:lnTo>
                <a:lnTo>
                  <a:pt x="20305" y="35618"/>
                </a:lnTo>
                <a:lnTo>
                  <a:pt x="27959" y="24056"/>
                </a:lnTo>
                <a:lnTo>
                  <a:pt x="38677" y="16430"/>
                </a:lnTo>
                <a:lnTo>
                  <a:pt x="51754" y="13678"/>
                </a:lnTo>
                <a:lnTo>
                  <a:pt x="65693" y="16496"/>
                </a:lnTo>
                <a:lnTo>
                  <a:pt x="76317" y="24421"/>
                </a:lnTo>
                <a:lnTo>
                  <a:pt x="83220" y="36126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71" y="60795"/>
                </a:lnTo>
                <a:lnTo>
                  <a:pt x="102868" y="56939"/>
                </a:lnTo>
                <a:close/>
              </a:path>
              <a:path w="102871" h="113608">
                <a:moveTo>
                  <a:pt x="0" y="56804"/>
                </a:moveTo>
                <a:lnTo>
                  <a:pt x="2558" y="74996"/>
                </a:lnTo>
                <a:lnTo>
                  <a:pt x="8308" y="88085"/>
                </a:lnTo>
                <a:lnTo>
                  <a:pt x="16834" y="98795"/>
                </a:lnTo>
                <a:lnTo>
                  <a:pt x="27658" y="106822"/>
                </a:lnTo>
                <a:lnTo>
                  <a:pt x="40298" y="111861"/>
                </a:lnTo>
                <a:lnTo>
                  <a:pt x="54274" y="113608"/>
                </a:lnTo>
                <a:lnTo>
                  <a:pt x="67192" y="112397"/>
                </a:lnTo>
                <a:lnTo>
                  <a:pt x="79612" y="108315"/>
                </a:lnTo>
                <a:lnTo>
                  <a:pt x="90070" y="101772"/>
                </a:lnTo>
                <a:lnTo>
                  <a:pt x="99086" y="93203"/>
                </a:lnTo>
                <a:lnTo>
                  <a:pt x="88986" y="84152"/>
                </a:lnTo>
                <a:lnTo>
                  <a:pt x="79769" y="92058"/>
                </a:lnTo>
                <a:lnTo>
                  <a:pt x="68429" y="97538"/>
                </a:lnTo>
                <a:lnTo>
                  <a:pt x="54696" y="99517"/>
                </a:lnTo>
                <a:lnTo>
                  <a:pt x="52646" y="99466"/>
                </a:lnTo>
                <a:lnTo>
                  <a:pt x="39587" y="96544"/>
                </a:lnTo>
                <a:lnTo>
                  <a:pt x="28511" y="89346"/>
                </a:lnTo>
                <a:lnTo>
                  <a:pt x="20442" y="78173"/>
                </a:lnTo>
                <a:lnTo>
                  <a:pt x="16404" y="63325"/>
                </a:lnTo>
                <a:lnTo>
                  <a:pt x="16416" y="50175"/>
                </a:lnTo>
                <a:lnTo>
                  <a:pt x="14472" y="16941"/>
                </a:lnTo>
                <a:lnTo>
                  <a:pt x="6683" y="28358"/>
                </a:lnTo>
                <a:lnTo>
                  <a:pt x="1733" y="41814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12081414" y="14946793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2" y="47242"/>
                </a:lnTo>
                <a:lnTo>
                  <a:pt x="25417" y="34294"/>
                </a:lnTo>
                <a:lnTo>
                  <a:pt x="34667" y="24979"/>
                </a:lnTo>
                <a:lnTo>
                  <a:pt x="46184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2155244" y="14946368"/>
            <a:ext cx="100135" cy="113608"/>
          </a:xfrm>
          <a:custGeom>
            <a:avLst/>
            <a:gdLst/>
            <a:ahLst/>
            <a:cxnLst/>
            <a:rect l="l" t="t" r="r" b="b"/>
            <a:pathLst>
              <a:path w="100135" h="113608">
                <a:moveTo>
                  <a:pt x="17148" y="98039"/>
                </a:moveTo>
                <a:lnTo>
                  <a:pt x="28153" y="106339"/>
                </a:lnTo>
                <a:lnTo>
                  <a:pt x="41155" y="111703"/>
                </a:lnTo>
                <a:lnTo>
                  <a:pt x="55755" y="113608"/>
                </a:lnTo>
                <a:lnTo>
                  <a:pt x="68433" y="112336"/>
                </a:lnTo>
                <a:lnTo>
                  <a:pt x="80755" y="108043"/>
                </a:lnTo>
                <a:lnTo>
                  <a:pt x="91140" y="101264"/>
                </a:lnTo>
                <a:lnTo>
                  <a:pt x="100135" y="9256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302" y="19366"/>
                </a:lnTo>
                <a:lnTo>
                  <a:pt x="92854" y="13212"/>
                </a:lnTo>
                <a:lnTo>
                  <a:pt x="82846" y="6365"/>
                </a:lnTo>
                <a:lnTo>
                  <a:pt x="70671" y="1714"/>
                </a:lnTo>
                <a:lnTo>
                  <a:pt x="55755" y="0"/>
                </a:lnTo>
                <a:lnTo>
                  <a:pt x="51733" y="140"/>
                </a:lnTo>
                <a:lnTo>
                  <a:pt x="37571" y="3023"/>
                </a:lnTo>
                <a:lnTo>
                  <a:pt x="25098" y="9228"/>
                </a:lnTo>
                <a:lnTo>
                  <a:pt x="14710" y="18232"/>
                </a:lnTo>
                <a:lnTo>
                  <a:pt x="6801" y="29511"/>
                </a:lnTo>
                <a:lnTo>
                  <a:pt x="1766" y="42543"/>
                </a:lnTo>
                <a:lnTo>
                  <a:pt x="0" y="56804"/>
                </a:lnTo>
                <a:lnTo>
                  <a:pt x="0" y="57225"/>
                </a:lnTo>
                <a:lnTo>
                  <a:pt x="108" y="60774"/>
                </a:lnTo>
                <a:lnTo>
                  <a:pt x="2726" y="74732"/>
                </a:lnTo>
                <a:lnTo>
                  <a:pt x="8539" y="87329"/>
                </a:lnTo>
                <a:lnTo>
                  <a:pt x="17148" y="98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2282499" y="14907029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12291760" y="14906710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2337396" y="14946371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4" y="19046"/>
                </a:lnTo>
                <a:lnTo>
                  <a:pt x="77060" y="9258"/>
                </a:lnTo>
                <a:lnTo>
                  <a:pt x="65930" y="2512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18" y="504"/>
                </a:lnTo>
                <a:lnTo>
                  <a:pt x="104211" y="4631"/>
                </a:lnTo>
                <a:lnTo>
                  <a:pt x="94026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784059" y="15190058"/>
            <a:ext cx="115707" cy="147251"/>
          </a:xfrm>
          <a:custGeom>
            <a:avLst/>
            <a:gdLst/>
            <a:ahLst/>
            <a:cxnLst/>
            <a:rect l="l" t="t" r="r" b="b"/>
            <a:pathLst>
              <a:path w="115707" h="147251">
                <a:moveTo>
                  <a:pt x="49440" y="15355"/>
                </a:moveTo>
                <a:lnTo>
                  <a:pt x="49440" y="147251"/>
                </a:lnTo>
                <a:lnTo>
                  <a:pt x="66276" y="147251"/>
                </a:lnTo>
                <a:lnTo>
                  <a:pt x="66276" y="15355"/>
                </a:lnTo>
                <a:lnTo>
                  <a:pt x="115707" y="15355"/>
                </a:lnTo>
                <a:lnTo>
                  <a:pt x="115707" y="0"/>
                </a:lnTo>
                <a:lnTo>
                  <a:pt x="0" y="0"/>
                </a:lnTo>
                <a:lnTo>
                  <a:pt x="0" y="15355"/>
                </a:lnTo>
                <a:lnTo>
                  <a:pt x="49440" y="15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9894703" y="15226231"/>
            <a:ext cx="102871" cy="113608"/>
          </a:xfrm>
          <a:custGeom>
            <a:avLst/>
            <a:gdLst/>
            <a:ahLst/>
            <a:cxnLst/>
            <a:rect l="l" t="t" r="r" b="b"/>
            <a:pathLst>
              <a:path w="102871" h="113608">
                <a:moveTo>
                  <a:pt x="102868" y="56939"/>
                </a:moveTo>
                <a:lnTo>
                  <a:pt x="101237" y="41733"/>
                </a:lnTo>
                <a:lnTo>
                  <a:pt x="96703" y="28112"/>
                </a:lnTo>
                <a:lnTo>
                  <a:pt x="89399" y="16602"/>
                </a:lnTo>
                <a:lnTo>
                  <a:pt x="79455" y="7729"/>
                </a:lnTo>
                <a:lnTo>
                  <a:pt x="67003" y="2020"/>
                </a:lnTo>
                <a:lnTo>
                  <a:pt x="52176" y="0"/>
                </a:lnTo>
                <a:lnTo>
                  <a:pt x="51091" y="10"/>
                </a:lnTo>
                <a:lnTo>
                  <a:pt x="37053" y="2261"/>
                </a:lnTo>
                <a:lnTo>
                  <a:pt x="24721" y="8073"/>
                </a:lnTo>
                <a:lnTo>
                  <a:pt x="14472" y="16941"/>
                </a:lnTo>
                <a:lnTo>
                  <a:pt x="16416" y="50175"/>
                </a:lnTo>
                <a:lnTo>
                  <a:pt x="20305" y="35618"/>
                </a:lnTo>
                <a:lnTo>
                  <a:pt x="27959" y="24056"/>
                </a:lnTo>
                <a:lnTo>
                  <a:pt x="38677" y="16430"/>
                </a:lnTo>
                <a:lnTo>
                  <a:pt x="51754" y="13678"/>
                </a:lnTo>
                <a:lnTo>
                  <a:pt x="65693" y="16496"/>
                </a:lnTo>
                <a:lnTo>
                  <a:pt x="76317" y="24421"/>
                </a:lnTo>
                <a:lnTo>
                  <a:pt x="83220" y="36126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71" y="60795"/>
                </a:lnTo>
                <a:lnTo>
                  <a:pt x="102868" y="56939"/>
                </a:lnTo>
                <a:close/>
              </a:path>
              <a:path w="102871" h="113608">
                <a:moveTo>
                  <a:pt x="0" y="56804"/>
                </a:moveTo>
                <a:lnTo>
                  <a:pt x="2558" y="74996"/>
                </a:lnTo>
                <a:lnTo>
                  <a:pt x="8308" y="88085"/>
                </a:lnTo>
                <a:lnTo>
                  <a:pt x="16834" y="98795"/>
                </a:lnTo>
                <a:lnTo>
                  <a:pt x="27658" y="106822"/>
                </a:lnTo>
                <a:lnTo>
                  <a:pt x="40298" y="111861"/>
                </a:lnTo>
                <a:lnTo>
                  <a:pt x="54274" y="113608"/>
                </a:lnTo>
                <a:lnTo>
                  <a:pt x="67192" y="112397"/>
                </a:lnTo>
                <a:lnTo>
                  <a:pt x="79612" y="108315"/>
                </a:lnTo>
                <a:lnTo>
                  <a:pt x="90070" y="101772"/>
                </a:lnTo>
                <a:lnTo>
                  <a:pt x="99086" y="93203"/>
                </a:lnTo>
                <a:lnTo>
                  <a:pt x="88986" y="84152"/>
                </a:lnTo>
                <a:lnTo>
                  <a:pt x="79769" y="92058"/>
                </a:lnTo>
                <a:lnTo>
                  <a:pt x="68429" y="97538"/>
                </a:lnTo>
                <a:lnTo>
                  <a:pt x="54696" y="99517"/>
                </a:lnTo>
                <a:lnTo>
                  <a:pt x="52646" y="99466"/>
                </a:lnTo>
                <a:lnTo>
                  <a:pt x="39587" y="96544"/>
                </a:lnTo>
                <a:lnTo>
                  <a:pt x="28511" y="89346"/>
                </a:lnTo>
                <a:lnTo>
                  <a:pt x="20442" y="78173"/>
                </a:lnTo>
                <a:lnTo>
                  <a:pt x="16404" y="63325"/>
                </a:lnTo>
                <a:lnTo>
                  <a:pt x="16416" y="50175"/>
                </a:lnTo>
                <a:lnTo>
                  <a:pt x="14472" y="16941"/>
                </a:lnTo>
                <a:lnTo>
                  <a:pt x="6683" y="28358"/>
                </a:lnTo>
                <a:lnTo>
                  <a:pt x="1733" y="41814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0025956" y="15226657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2" y="47242"/>
                </a:lnTo>
                <a:lnTo>
                  <a:pt x="25417" y="34294"/>
                </a:lnTo>
                <a:lnTo>
                  <a:pt x="34667" y="24979"/>
                </a:lnTo>
                <a:lnTo>
                  <a:pt x="46184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0099786" y="15226231"/>
            <a:ext cx="100135" cy="113608"/>
          </a:xfrm>
          <a:custGeom>
            <a:avLst/>
            <a:gdLst/>
            <a:ahLst/>
            <a:cxnLst/>
            <a:rect l="l" t="t" r="r" b="b"/>
            <a:pathLst>
              <a:path w="100135" h="113608">
                <a:moveTo>
                  <a:pt x="17148" y="98039"/>
                </a:moveTo>
                <a:lnTo>
                  <a:pt x="28153" y="106339"/>
                </a:lnTo>
                <a:lnTo>
                  <a:pt x="41155" y="111703"/>
                </a:lnTo>
                <a:lnTo>
                  <a:pt x="55755" y="113608"/>
                </a:lnTo>
                <a:lnTo>
                  <a:pt x="68433" y="112336"/>
                </a:lnTo>
                <a:lnTo>
                  <a:pt x="80755" y="108043"/>
                </a:lnTo>
                <a:lnTo>
                  <a:pt x="91140" y="101264"/>
                </a:lnTo>
                <a:lnTo>
                  <a:pt x="100135" y="9256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302" y="19366"/>
                </a:lnTo>
                <a:lnTo>
                  <a:pt x="92854" y="13212"/>
                </a:lnTo>
                <a:lnTo>
                  <a:pt x="82846" y="6365"/>
                </a:lnTo>
                <a:lnTo>
                  <a:pt x="70671" y="1714"/>
                </a:lnTo>
                <a:lnTo>
                  <a:pt x="55755" y="0"/>
                </a:lnTo>
                <a:lnTo>
                  <a:pt x="51733" y="140"/>
                </a:lnTo>
                <a:lnTo>
                  <a:pt x="37571" y="3023"/>
                </a:lnTo>
                <a:lnTo>
                  <a:pt x="25098" y="9228"/>
                </a:lnTo>
                <a:lnTo>
                  <a:pt x="14710" y="18232"/>
                </a:lnTo>
                <a:lnTo>
                  <a:pt x="6801" y="29511"/>
                </a:lnTo>
                <a:lnTo>
                  <a:pt x="1766" y="42543"/>
                </a:lnTo>
                <a:lnTo>
                  <a:pt x="0" y="56804"/>
                </a:lnTo>
                <a:lnTo>
                  <a:pt x="0" y="57225"/>
                </a:lnTo>
                <a:lnTo>
                  <a:pt x="108" y="60774"/>
                </a:lnTo>
                <a:lnTo>
                  <a:pt x="2726" y="74732"/>
                </a:lnTo>
                <a:lnTo>
                  <a:pt x="8539" y="87329"/>
                </a:lnTo>
                <a:lnTo>
                  <a:pt x="17148" y="98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0224943" y="15192159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0281316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0244506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0356188" y="15226235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4" y="19046"/>
                </a:lnTo>
                <a:lnTo>
                  <a:pt x="77060" y="9258"/>
                </a:lnTo>
                <a:lnTo>
                  <a:pt x="65930" y="2512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18" y="504"/>
                </a:lnTo>
                <a:lnTo>
                  <a:pt x="104211" y="4631"/>
                </a:lnTo>
                <a:lnTo>
                  <a:pt x="94026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0548035" y="15226869"/>
            <a:ext cx="95703" cy="112755"/>
          </a:xfrm>
          <a:custGeom>
            <a:avLst/>
            <a:gdLst/>
            <a:ahLst/>
            <a:cxnLst/>
            <a:rect l="l" t="t" r="r" b="b"/>
            <a:pathLst>
              <a:path w="95703" h="112755">
                <a:moveTo>
                  <a:pt x="2568" y="64850"/>
                </a:moveTo>
                <a:lnTo>
                  <a:pt x="0" y="78465"/>
                </a:lnTo>
                <a:lnTo>
                  <a:pt x="90" y="81446"/>
                </a:lnTo>
                <a:lnTo>
                  <a:pt x="4287" y="95038"/>
                </a:lnTo>
                <a:lnTo>
                  <a:pt x="13544" y="104834"/>
                </a:lnTo>
                <a:lnTo>
                  <a:pt x="26198" y="110763"/>
                </a:lnTo>
                <a:lnTo>
                  <a:pt x="40585" y="112755"/>
                </a:lnTo>
                <a:lnTo>
                  <a:pt x="47198" y="112386"/>
                </a:lnTo>
                <a:lnTo>
                  <a:pt x="61017" y="108790"/>
                </a:lnTo>
                <a:lnTo>
                  <a:pt x="71765" y="102338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03" y="110441"/>
                </a:lnTo>
                <a:lnTo>
                  <a:pt x="95703" y="43968"/>
                </a:lnTo>
                <a:lnTo>
                  <a:pt x="94986" y="34127"/>
                </a:lnTo>
                <a:lnTo>
                  <a:pt x="91261" y="21758"/>
                </a:lnTo>
                <a:lnTo>
                  <a:pt x="84348" y="11992"/>
                </a:lnTo>
                <a:lnTo>
                  <a:pt x="75742" y="5706"/>
                </a:lnTo>
                <a:lnTo>
                  <a:pt x="63763" y="1451"/>
                </a:lnTo>
                <a:lnTo>
                  <a:pt x="49214" y="0"/>
                </a:lnTo>
                <a:lnTo>
                  <a:pt x="46294" y="43"/>
                </a:lnTo>
                <a:lnTo>
                  <a:pt x="32855" y="1483"/>
                </a:lnTo>
                <a:lnTo>
                  <a:pt x="20942" y="4682"/>
                </a:lnTo>
                <a:lnTo>
                  <a:pt x="9668" y="9256"/>
                </a:lnTo>
                <a:lnTo>
                  <a:pt x="14502" y="22504"/>
                </a:lnTo>
                <a:lnTo>
                  <a:pt x="22163" y="19322"/>
                </a:lnTo>
                <a:lnTo>
                  <a:pt x="34129" y="15959"/>
                </a:lnTo>
                <a:lnTo>
                  <a:pt x="47528" y="14718"/>
                </a:lnTo>
                <a:lnTo>
                  <a:pt x="54879" y="15205"/>
                </a:lnTo>
                <a:lnTo>
                  <a:pt x="68370" y="19953"/>
                </a:lnTo>
                <a:lnTo>
                  <a:pt x="76811" y="29652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4" y="45710"/>
                </a:lnTo>
                <a:lnTo>
                  <a:pt x="60669" y="43668"/>
                </a:lnTo>
                <a:lnTo>
                  <a:pt x="48165" y="55745"/>
                </a:lnTo>
                <a:lnTo>
                  <a:pt x="56112" y="56027"/>
                </a:lnTo>
                <a:lnTo>
                  <a:pt x="69249" y="57770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09" y="77151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03" h="112755">
                <a:moveTo>
                  <a:pt x="16409" y="77151"/>
                </a:moveTo>
                <a:lnTo>
                  <a:pt x="20330" y="65920"/>
                </a:lnTo>
                <a:lnTo>
                  <a:pt x="31124" y="58454"/>
                </a:lnTo>
                <a:lnTo>
                  <a:pt x="48165" y="55745"/>
                </a:lnTo>
                <a:lnTo>
                  <a:pt x="60669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09" y="77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0687585" y="15183745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0742909" y="15228548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0788653" y="15183743"/>
            <a:ext cx="96566" cy="153566"/>
          </a:xfrm>
          <a:custGeom>
            <a:avLst/>
            <a:gdLst/>
            <a:ahLst/>
            <a:cxnLst/>
            <a:rect l="l" t="t" r="r" b="b"/>
            <a:pathLst>
              <a:path w="9656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91" y="102871"/>
                </a:lnTo>
                <a:lnTo>
                  <a:pt x="77209" y="153566"/>
                </a:lnTo>
                <a:lnTo>
                  <a:pt x="9656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9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0974175" y="15190055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11116574" y="15192159"/>
            <a:ext cx="91389" cy="147683"/>
          </a:xfrm>
          <a:custGeom>
            <a:avLst/>
            <a:gdLst/>
            <a:ahLst/>
            <a:cxnLst/>
            <a:rect l="l" t="t" r="r" b="b"/>
            <a:pathLst>
              <a:path w="91389" h="147683">
                <a:moveTo>
                  <a:pt x="28818" y="0"/>
                </a:moveTo>
                <a:lnTo>
                  <a:pt x="28818" y="19983"/>
                </a:lnTo>
                <a:lnTo>
                  <a:pt x="47537" y="19983"/>
                </a:lnTo>
                <a:lnTo>
                  <a:pt x="47537" y="0"/>
                </a:lnTo>
                <a:lnTo>
                  <a:pt x="28818" y="0"/>
                </a:lnTo>
                <a:close/>
              </a:path>
              <a:path w="91389" h="147683">
                <a:moveTo>
                  <a:pt x="35476" y="126938"/>
                </a:moveTo>
                <a:lnTo>
                  <a:pt x="25478" y="117676"/>
                </a:lnTo>
                <a:lnTo>
                  <a:pt x="18954" y="105356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5" y="68882"/>
                </a:lnTo>
                <a:lnTo>
                  <a:pt x="30362" y="58142"/>
                </a:lnTo>
                <a:lnTo>
                  <a:pt x="42027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1" y="99513"/>
                </a:lnTo>
                <a:lnTo>
                  <a:pt x="91389" y="112816"/>
                </a:lnTo>
                <a:lnTo>
                  <a:pt x="88380" y="138119"/>
                </a:lnTo>
                <a:lnTo>
                  <a:pt x="98767" y="129119"/>
                </a:lnTo>
                <a:lnTo>
                  <a:pt x="106642" y="117908"/>
                </a:lnTo>
                <a:lnTo>
                  <a:pt x="111636" y="104993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1" y="86243"/>
                </a:lnTo>
                <a:lnTo>
                  <a:pt x="110490" y="72375"/>
                </a:lnTo>
                <a:lnTo>
                  <a:pt x="104589" y="59913"/>
                </a:lnTo>
                <a:lnTo>
                  <a:pt x="95900" y="49355"/>
                </a:lnTo>
                <a:lnTo>
                  <a:pt x="84791" y="41197"/>
                </a:lnTo>
                <a:lnTo>
                  <a:pt x="71632" y="35938"/>
                </a:lnTo>
                <a:lnTo>
                  <a:pt x="56794" y="34074"/>
                </a:lnTo>
                <a:lnTo>
                  <a:pt x="51809" y="34278"/>
                </a:lnTo>
                <a:lnTo>
                  <a:pt x="37476" y="37312"/>
                </a:lnTo>
                <a:lnTo>
                  <a:pt x="24943" y="43584"/>
                </a:lnTo>
                <a:lnTo>
                  <a:pt x="14570" y="52587"/>
                </a:lnTo>
                <a:lnTo>
                  <a:pt x="6715" y="63809"/>
                </a:lnTo>
                <a:lnTo>
                  <a:pt x="1738" y="76743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6" y="126938"/>
                </a:lnTo>
                <a:close/>
              </a:path>
              <a:path w="91389" h="147683">
                <a:moveTo>
                  <a:pt x="35476" y="126938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33" y="147466"/>
                </a:lnTo>
                <a:lnTo>
                  <a:pt x="75845" y="144403"/>
                </a:lnTo>
                <a:lnTo>
                  <a:pt x="88380" y="138119"/>
                </a:lnTo>
                <a:lnTo>
                  <a:pt x="91389" y="112816"/>
                </a:lnTo>
                <a:lnTo>
                  <a:pt x="82901" y="123489"/>
                </a:lnTo>
                <a:lnTo>
                  <a:pt x="71173" y="130585"/>
                </a:lnTo>
                <a:lnTo>
                  <a:pt x="56794" y="133161"/>
                </a:lnTo>
                <a:lnTo>
                  <a:pt x="48230" y="132247"/>
                </a:lnTo>
                <a:lnTo>
                  <a:pt x="35476" y="126938"/>
                </a:lnTo>
                <a:close/>
              </a:path>
              <a:path w="91389" h="147683">
                <a:moveTo>
                  <a:pt x="65639" y="0"/>
                </a:moveTo>
                <a:lnTo>
                  <a:pt x="6563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11182213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1145393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11268758" y="15183745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11312825" y="15192159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7" y="115459"/>
                </a:moveTo>
                <a:lnTo>
                  <a:pt x="6008" y="128665"/>
                </a:lnTo>
                <a:lnTo>
                  <a:pt x="14558" y="138756"/>
                </a:lnTo>
                <a:lnTo>
                  <a:pt x="26520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7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11369198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11332387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1444073" y="15226235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60" y="21670"/>
                </a:moveTo>
                <a:lnTo>
                  <a:pt x="84878" y="19040"/>
                </a:lnTo>
                <a:lnTo>
                  <a:pt x="77059" y="9254"/>
                </a:lnTo>
                <a:lnTo>
                  <a:pt x="65928" y="2511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27" y="502"/>
                </a:lnTo>
                <a:lnTo>
                  <a:pt x="104217" y="4629"/>
                </a:lnTo>
                <a:lnTo>
                  <a:pt x="94031" y="12039"/>
                </a:lnTo>
                <a:lnTo>
                  <a:pt x="8626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11642433" y="15192159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8" y="115465"/>
                </a:moveTo>
                <a:lnTo>
                  <a:pt x="6010" y="128669"/>
                </a:lnTo>
                <a:lnTo>
                  <a:pt x="14562" y="138758"/>
                </a:lnTo>
                <a:lnTo>
                  <a:pt x="26526" y="145201"/>
                </a:lnTo>
                <a:lnTo>
                  <a:pt x="41654" y="147467"/>
                </a:lnTo>
                <a:lnTo>
                  <a:pt x="47628" y="147125"/>
                </a:lnTo>
                <a:lnTo>
                  <a:pt x="61027" y="143233"/>
                </a:lnTo>
                <a:lnTo>
                  <a:pt x="71248" y="135892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8" y="115465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72" y="0"/>
                </a:moveTo>
                <a:lnTo>
                  <a:pt x="1957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11698806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11662005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9794376" y="15437948"/>
            <a:ext cx="18297" cy="179228"/>
          </a:xfrm>
          <a:custGeom>
            <a:avLst/>
            <a:gdLst/>
            <a:ahLst/>
            <a:cxnLst/>
            <a:rect l="l" t="t" r="r" b="b"/>
            <a:pathLst>
              <a:path w="18297" h="179228">
                <a:moveTo>
                  <a:pt x="1686" y="31966"/>
                </a:moveTo>
                <a:lnTo>
                  <a:pt x="1686" y="179228"/>
                </a:lnTo>
                <a:lnTo>
                  <a:pt x="18297" y="179228"/>
                </a:lnTo>
                <a:lnTo>
                  <a:pt x="18297" y="31966"/>
                </a:lnTo>
                <a:lnTo>
                  <a:pt x="1686" y="31966"/>
                </a:lnTo>
                <a:close/>
              </a:path>
              <a:path w="1829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9804476" y="15437315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9862623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9902066" y="15506094"/>
            <a:ext cx="65928" cy="145163"/>
          </a:xfrm>
          <a:custGeom>
            <a:avLst/>
            <a:gdLst/>
            <a:ahLst/>
            <a:cxnLst/>
            <a:rect l="l" t="t" r="r" b="b"/>
            <a:pathLst>
              <a:path w="65928" h="145163">
                <a:moveTo>
                  <a:pt x="20194" y="34485"/>
                </a:moveTo>
                <a:lnTo>
                  <a:pt x="28394" y="23631"/>
                </a:lnTo>
                <a:lnTo>
                  <a:pt x="40134" y="16726"/>
                </a:lnTo>
                <a:lnTo>
                  <a:pt x="54274" y="14306"/>
                </a:lnTo>
                <a:lnTo>
                  <a:pt x="65928" y="1981"/>
                </a:lnTo>
                <a:lnTo>
                  <a:pt x="51126" y="0"/>
                </a:lnTo>
                <a:lnTo>
                  <a:pt x="41605" y="883"/>
                </a:lnTo>
                <a:lnTo>
                  <a:pt x="28748" y="5048"/>
                </a:lnTo>
                <a:lnTo>
                  <a:pt x="20194" y="34485"/>
                </a:lnTo>
                <a:close/>
              </a:path>
              <a:path w="65928" h="145163">
                <a:moveTo>
                  <a:pt x="1038" y="62509"/>
                </a:moveTo>
                <a:lnTo>
                  <a:pt x="5955" y="76287"/>
                </a:lnTo>
                <a:lnTo>
                  <a:pt x="14207" y="87446"/>
                </a:lnTo>
                <a:lnTo>
                  <a:pt x="25009" y="95731"/>
                </a:lnTo>
                <a:lnTo>
                  <a:pt x="37577" y="100889"/>
                </a:lnTo>
                <a:lnTo>
                  <a:pt x="51126" y="102665"/>
                </a:lnTo>
                <a:lnTo>
                  <a:pt x="63048" y="101330"/>
                </a:lnTo>
                <a:lnTo>
                  <a:pt x="75397" y="96525"/>
                </a:lnTo>
                <a:lnTo>
                  <a:pt x="85548" y="89041"/>
                </a:lnTo>
                <a:lnTo>
                  <a:pt x="93820" y="79739"/>
                </a:lnTo>
                <a:lnTo>
                  <a:pt x="93820" y="92575"/>
                </a:lnTo>
                <a:lnTo>
                  <a:pt x="93511" y="98584"/>
                </a:lnTo>
                <a:lnTo>
                  <a:pt x="89507" y="112771"/>
                </a:lnTo>
                <a:lnTo>
                  <a:pt x="81288" y="123001"/>
                </a:lnTo>
                <a:lnTo>
                  <a:pt x="69371" y="129196"/>
                </a:lnTo>
                <a:lnTo>
                  <a:pt x="54274" y="131278"/>
                </a:lnTo>
                <a:lnTo>
                  <a:pt x="48004" y="131010"/>
                </a:lnTo>
                <a:lnTo>
                  <a:pt x="35359" y="128715"/>
                </a:lnTo>
                <a:lnTo>
                  <a:pt x="23503" y="124147"/>
                </a:lnTo>
                <a:lnTo>
                  <a:pt x="12404" y="117393"/>
                </a:lnTo>
                <a:lnTo>
                  <a:pt x="5040" y="130013"/>
                </a:lnTo>
                <a:lnTo>
                  <a:pt x="16967" y="136938"/>
                </a:lnTo>
                <a:lnTo>
                  <a:pt x="28862" y="141507"/>
                </a:lnTo>
                <a:lnTo>
                  <a:pt x="41398" y="144249"/>
                </a:lnTo>
                <a:lnTo>
                  <a:pt x="54480" y="145163"/>
                </a:lnTo>
                <a:lnTo>
                  <a:pt x="61190" y="144908"/>
                </a:lnTo>
                <a:lnTo>
                  <a:pt x="74690" y="142583"/>
                </a:lnTo>
                <a:lnTo>
                  <a:pt x="86370" y="137828"/>
                </a:lnTo>
                <a:lnTo>
                  <a:pt x="95928" y="130641"/>
                </a:lnTo>
                <a:lnTo>
                  <a:pt x="104277" y="118865"/>
                </a:lnTo>
                <a:lnTo>
                  <a:pt x="108392" y="106662"/>
                </a:lnTo>
                <a:lnTo>
                  <a:pt x="109813" y="92153"/>
                </a:lnTo>
                <a:lnTo>
                  <a:pt x="109813" y="2314"/>
                </a:lnTo>
                <a:lnTo>
                  <a:pt x="93614" y="2314"/>
                </a:lnTo>
                <a:lnTo>
                  <a:pt x="93614" y="21886"/>
                </a:lnTo>
                <a:lnTo>
                  <a:pt x="87671" y="14992"/>
                </a:lnTo>
                <a:lnTo>
                  <a:pt x="78007" y="7294"/>
                </a:lnTo>
                <a:lnTo>
                  <a:pt x="65928" y="1981"/>
                </a:lnTo>
                <a:lnTo>
                  <a:pt x="54274" y="14306"/>
                </a:lnTo>
                <a:lnTo>
                  <a:pt x="58284" y="14489"/>
                </a:lnTo>
                <a:lnTo>
                  <a:pt x="71937" y="18018"/>
                </a:lnTo>
                <a:lnTo>
                  <a:pt x="83404" y="25645"/>
                </a:lnTo>
                <a:lnTo>
                  <a:pt x="91301" y="36853"/>
                </a:lnTo>
                <a:lnTo>
                  <a:pt x="94242" y="51126"/>
                </a:lnTo>
                <a:lnTo>
                  <a:pt x="94242" y="51548"/>
                </a:lnTo>
                <a:lnTo>
                  <a:pt x="94001" y="55729"/>
                </a:lnTo>
                <a:lnTo>
                  <a:pt x="89540" y="69086"/>
                </a:lnTo>
                <a:lnTo>
                  <a:pt x="80507" y="79385"/>
                </a:lnTo>
                <a:lnTo>
                  <a:pt x="68290" y="86013"/>
                </a:lnTo>
                <a:lnTo>
                  <a:pt x="54274" y="88359"/>
                </a:lnTo>
                <a:lnTo>
                  <a:pt x="51989" y="88294"/>
                </a:lnTo>
                <a:lnTo>
                  <a:pt x="38357" y="85019"/>
                </a:lnTo>
                <a:lnTo>
                  <a:pt x="27100" y="77301"/>
                </a:lnTo>
                <a:lnTo>
                  <a:pt x="19445" y="65841"/>
                </a:lnTo>
                <a:lnTo>
                  <a:pt x="16620" y="51342"/>
                </a:lnTo>
                <a:lnTo>
                  <a:pt x="16675" y="48754"/>
                </a:lnTo>
                <a:lnTo>
                  <a:pt x="20194" y="34485"/>
                </a:lnTo>
                <a:lnTo>
                  <a:pt x="28748" y="5048"/>
                </a:lnTo>
                <a:lnTo>
                  <a:pt x="17364" y="12415"/>
                </a:lnTo>
                <a:lnTo>
                  <a:pt x="8247" y="22745"/>
                </a:lnTo>
                <a:lnTo>
                  <a:pt x="2194" y="35800"/>
                </a:lnTo>
                <a:lnTo>
                  <a:pt x="0" y="51342"/>
                </a:lnTo>
                <a:lnTo>
                  <a:pt x="0" y="51754"/>
                </a:lnTo>
                <a:lnTo>
                  <a:pt x="1038" y="6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10048461" y="1546675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10057717" y="15466443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10112933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10159098" y="1546675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10168355" y="15466443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10279839" y="15469920"/>
            <a:ext cx="129376" cy="147251"/>
          </a:xfrm>
          <a:custGeom>
            <a:avLst/>
            <a:gdLst/>
            <a:ahLst/>
            <a:cxnLst/>
            <a:rect l="l" t="t" r="r" b="b"/>
            <a:pathLst>
              <a:path w="129376" h="147251">
                <a:moveTo>
                  <a:pt x="114645" y="28862"/>
                </a:moveTo>
                <a:lnTo>
                  <a:pt x="105409" y="19059"/>
                </a:lnTo>
                <a:lnTo>
                  <a:pt x="94262" y="11051"/>
                </a:lnTo>
                <a:lnTo>
                  <a:pt x="81380" y="5058"/>
                </a:lnTo>
                <a:lnTo>
                  <a:pt x="66939" y="1301"/>
                </a:lnTo>
                <a:lnTo>
                  <a:pt x="51117" y="0"/>
                </a:lnTo>
                <a:lnTo>
                  <a:pt x="0" y="0"/>
                </a:lnTo>
                <a:lnTo>
                  <a:pt x="0" y="147251"/>
                </a:lnTo>
                <a:lnTo>
                  <a:pt x="51117" y="147251"/>
                </a:lnTo>
                <a:lnTo>
                  <a:pt x="51117" y="131896"/>
                </a:lnTo>
                <a:lnTo>
                  <a:pt x="16610" y="131896"/>
                </a:lnTo>
                <a:lnTo>
                  <a:pt x="16610" y="15355"/>
                </a:lnTo>
                <a:lnTo>
                  <a:pt x="51117" y="15355"/>
                </a:lnTo>
                <a:lnTo>
                  <a:pt x="61547" y="16060"/>
                </a:lnTo>
                <a:lnTo>
                  <a:pt x="76125" y="19783"/>
                </a:lnTo>
                <a:lnTo>
                  <a:pt x="88524" y="26365"/>
                </a:lnTo>
                <a:lnTo>
                  <a:pt x="98534" y="35423"/>
                </a:lnTo>
                <a:lnTo>
                  <a:pt x="105946" y="46576"/>
                </a:lnTo>
                <a:lnTo>
                  <a:pt x="110547" y="59439"/>
                </a:lnTo>
                <a:lnTo>
                  <a:pt x="112127" y="73630"/>
                </a:lnTo>
                <a:lnTo>
                  <a:pt x="112127" y="74052"/>
                </a:lnTo>
                <a:lnTo>
                  <a:pt x="111511" y="83003"/>
                </a:lnTo>
                <a:lnTo>
                  <a:pt x="109799" y="123776"/>
                </a:lnTo>
                <a:lnTo>
                  <a:pt x="118101" y="113199"/>
                </a:lnTo>
                <a:lnTo>
                  <a:pt x="124248" y="101164"/>
                </a:lnTo>
                <a:lnTo>
                  <a:pt x="128065" y="87899"/>
                </a:lnTo>
                <a:lnTo>
                  <a:pt x="129376" y="73630"/>
                </a:lnTo>
                <a:lnTo>
                  <a:pt x="129376" y="73209"/>
                </a:lnTo>
                <a:lnTo>
                  <a:pt x="129120" y="66834"/>
                </a:lnTo>
                <a:lnTo>
                  <a:pt x="126677" y="52970"/>
                </a:lnTo>
                <a:lnTo>
                  <a:pt x="121793" y="40239"/>
                </a:lnTo>
                <a:lnTo>
                  <a:pt x="114645" y="28862"/>
                </a:lnTo>
                <a:close/>
              </a:path>
              <a:path w="129376" h="147251">
                <a:moveTo>
                  <a:pt x="111511" y="83003"/>
                </a:moveTo>
                <a:lnTo>
                  <a:pt x="108009" y="96402"/>
                </a:lnTo>
                <a:lnTo>
                  <a:pt x="101597" y="108194"/>
                </a:lnTo>
                <a:lnTo>
                  <a:pt x="92489" y="118009"/>
                </a:lnTo>
                <a:lnTo>
                  <a:pt x="80898" y="125477"/>
                </a:lnTo>
                <a:lnTo>
                  <a:pt x="67036" y="130230"/>
                </a:lnTo>
                <a:lnTo>
                  <a:pt x="51117" y="131896"/>
                </a:lnTo>
                <a:lnTo>
                  <a:pt x="51117" y="147251"/>
                </a:lnTo>
                <a:lnTo>
                  <a:pt x="58541" y="146969"/>
                </a:lnTo>
                <a:lnTo>
                  <a:pt x="73713" y="144493"/>
                </a:lnTo>
                <a:lnTo>
                  <a:pt x="87430" y="139651"/>
                </a:lnTo>
                <a:lnTo>
                  <a:pt x="99517" y="132669"/>
                </a:lnTo>
                <a:lnTo>
                  <a:pt x="109799" y="123776"/>
                </a:lnTo>
                <a:lnTo>
                  <a:pt x="111511" y="83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10442012" y="1546675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10451268" y="15466443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10490591" y="15466127"/>
            <a:ext cx="89839" cy="185131"/>
          </a:xfrm>
          <a:custGeom>
            <a:avLst/>
            <a:gdLst/>
            <a:ahLst/>
            <a:cxnLst/>
            <a:rect l="l" t="t" r="r" b="b"/>
            <a:pathLst>
              <a:path w="89839" h="185131">
                <a:moveTo>
                  <a:pt x="20204" y="74453"/>
                </a:moveTo>
                <a:lnTo>
                  <a:pt x="28404" y="63599"/>
                </a:lnTo>
                <a:lnTo>
                  <a:pt x="40144" y="56694"/>
                </a:lnTo>
                <a:lnTo>
                  <a:pt x="54284" y="54274"/>
                </a:lnTo>
                <a:lnTo>
                  <a:pt x="65930" y="41949"/>
                </a:lnTo>
                <a:lnTo>
                  <a:pt x="51126" y="39967"/>
                </a:lnTo>
                <a:lnTo>
                  <a:pt x="41608" y="40851"/>
                </a:lnTo>
                <a:lnTo>
                  <a:pt x="28753" y="45016"/>
                </a:lnTo>
                <a:lnTo>
                  <a:pt x="20204" y="74453"/>
                </a:lnTo>
                <a:close/>
              </a:path>
              <a:path w="89839" h="185131">
                <a:moveTo>
                  <a:pt x="1038" y="102477"/>
                </a:moveTo>
                <a:lnTo>
                  <a:pt x="5957" y="116255"/>
                </a:lnTo>
                <a:lnTo>
                  <a:pt x="14210" y="127414"/>
                </a:lnTo>
                <a:lnTo>
                  <a:pt x="25013" y="135699"/>
                </a:lnTo>
                <a:lnTo>
                  <a:pt x="37581" y="140857"/>
                </a:lnTo>
                <a:lnTo>
                  <a:pt x="51126" y="142633"/>
                </a:lnTo>
                <a:lnTo>
                  <a:pt x="63057" y="141296"/>
                </a:lnTo>
                <a:lnTo>
                  <a:pt x="75405" y="136491"/>
                </a:lnTo>
                <a:lnTo>
                  <a:pt x="85557" y="129007"/>
                </a:lnTo>
                <a:lnTo>
                  <a:pt x="93830" y="119707"/>
                </a:lnTo>
                <a:lnTo>
                  <a:pt x="93830" y="132543"/>
                </a:lnTo>
                <a:lnTo>
                  <a:pt x="93521" y="138552"/>
                </a:lnTo>
                <a:lnTo>
                  <a:pt x="89517" y="152739"/>
                </a:lnTo>
                <a:lnTo>
                  <a:pt x="81298" y="162969"/>
                </a:lnTo>
                <a:lnTo>
                  <a:pt x="69381" y="169164"/>
                </a:lnTo>
                <a:lnTo>
                  <a:pt x="54284" y="171246"/>
                </a:lnTo>
                <a:lnTo>
                  <a:pt x="48014" y="170978"/>
                </a:lnTo>
                <a:lnTo>
                  <a:pt x="35369" y="168683"/>
                </a:lnTo>
                <a:lnTo>
                  <a:pt x="23512" y="164115"/>
                </a:lnTo>
                <a:lnTo>
                  <a:pt x="12413" y="157361"/>
                </a:lnTo>
                <a:lnTo>
                  <a:pt x="5049" y="169981"/>
                </a:lnTo>
                <a:lnTo>
                  <a:pt x="16976" y="176906"/>
                </a:lnTo>
                <a:lnTo>
                  <a:pt x="28868" y="181475"/>
                </a:lnTo>
                <a:lnTo>
                  <a:pt x="41404" y="184217"/>
                </a:lnTo>
                <a:lnTo>
                  <a:pt x="54490" y="185131"/>
                </a:lnTo>
                <a:lnTo>
                  <a:pt x="61200" y="184876"/>
                </a:lnTo>
                <a:lnTo>
                  <a:pt x="74697" y="182551"/>
                </a:lnTo>
                <a:lnTo>
                  <a:pt x="86376" y="177796"/>
                </a:lnTo>
                <a:lnTo>
                  <a:pt x="95938" y="170609"/>
                </a:lnTo>
                <a:lnTo>
                  <a:pt x="104287" y="158833"/>
                </a:lnTo>
                <a:lnTo>
                  <a:pt x="108401" y="146630"/>
                </a:lnTo>
                <a:lnTo>
                  <a:pt x="109823" y="132121"/>
                </a:lnTo>
                <a:lnTo>
                  <a:pt x="109823" y="42282"/>
                </a:lnTo>
                <a:lnTo>
                  <a:pt x="93614" y="42282"/>
                </a:lnTo>
                <a:lnTo>
                  <a:pt x="93614" y="61854"/>
                </a:lnTo>
                <a:lnTo>
                  <a:pt x="87675" y="54960"/>
                </a:lnTo>
                <a:lnTo>
                  <a:pt x="78011" y="47262"/>
                </a:lnTo>
                <a:lnTo>
                  <a:pt x="65930" y="41949"/>
                </a:lnTo>
                <a:lnTo>
                  <a:pt x="54284" y="54274"/>
                </a:lnTo>
                <a:lnTo>
                  <a:pt x="58294" y="54457"/>
                </a:lnTo>
                <a:lnTo>
                  <a:pt x="71946" y="57986"/>
                </a:lnTo>
                <a:lnTo>
                  <a:pt x="83414" y="65613"/>
                </a:lnTo>
                <a:lnTo>
                  <a:pt x="91311" y="76821"/>
                </a:lnTo>
                <a:lnTo>
                  <a:pt x="94252" y="91094"/>
                </a:lnTo>
                <a:lnTo>
                  <a:pt x="94252" y="91516"/>
                </a:lnTo>
                <a:lnTo>
                  <a:pt x="94011" y="95697"/>
                </a:lnTo>
                <a:lnTo>
                  <a:pt x="89550" y="109054"/>
                </a:lnTo>
                <a:lnTo>
                  <a:pt x="80517" y="119353"/>
                </a:lnTo>
                <a:lnTo>
                  <a:pt x="68299" y="125981"/>
                </a:lnTo>
                <a:lnTo>
                  <a:pt x="54284" y="128326"/>
                </a:lnTo>
                <a:lnTo>
                  <a:pt x="51999" y="128262"/>
                </a:lnTo>
                <a:lnTo>
                  <a:pt x="38367" y="124987"/>
                </a:lnTo>
                <a:lnTo>
                  <a:pt x="27109" y="117269"/>
                </a:lnTo>
                <a:lnTo>
                  <a:pt x="19454" y="105809"/>
                </a:lnTo>
                <a:lnTo>
                  <a:pt x="16630" y="91310"/>
                </a:lnTo>
                <a:lnTo>
                  <a:pt x="16684" y="88722"/>
                </a:lnTo>
                <a:lnTo>
                  <a:pt x="20204" y="74453"/>
                </a:lnTo>
                <a:lnTo>
                  <a:pt x="28753" y="45016"/>
                </a:lnTo>
                <a:lnTo>
                  <a:pt x="17368" y="52383"/>
                </a:lnTo>
                <a:lnTo>
                  <a:pt x="8250" y="62713"/>
                </a:lnTo>
                <a:lnTo>
                  <a:pt x="2195" y="75768"/>
                </a:lnTo>
                <a:lnTo>
                  <a:pt x="0" y="91310"/>
                </a:lnTo>
                <a:lnTo>
                  <a:pt x="0" y="91722"/>
                </a:lnTo>
                <a:lnTo>
                  <a:pt x="1038" y="102477"/>
                </a:lnTo>
                <a:close/>
              </a:path>
              <a:path w="89839" h="185131">
                <a:moveTo>
                  <a:pt x="39340" y="0"/>
                </a:moveTo>
                <a:lnTo>
                  <a:pt x="27563" y="0"/>
                </a:lnTo>
                <a:lnTo>
                  <a:pt x="27953" y="3173"/>
                </a:lnTo>
                <a:lnTo>
                  <a:pt x="33420" y="15693"/>
                </a:lnTo>
                <a:lnTo>
                  <a:pt x="44040" y="23571"/>
                </a:lnTo>
                <a:lnTo>
                  <a:pt x="58706" y="26308"/>
                </a:lnTo>
                <a:lnTo>
                  <a:pt x="62058" y="26185"/>
                </a:lnTo>
                <a:lnTo>
                  <a:pt x="75964" y="22328"/>
                </a:lnTo>
                <a:lnTo>
                  <a:pt x="85595" y="13433"/>
                </a:lnTo>
                <a:lnTo>
                  <a:pt x="89839" y="0"/>
                </a:lnTo>
                <a:lnTo>
                  <a:pt x="78053" y="0"/>
                </a:lnTo>
                <a:lnTo>
                  <a:pt x="75533" y="7785"/>
                </a:lnTo>
                <a:lnTo>
                  <a:pt x="69434" y="13257"/>
                </a:lnTo>
                <a:lnTo>
                  <a:pt x="47969" y="13257"/>
                </a:lnTo>
                <a:lnTo>
                  <a:pt x="41870" y="7785"/>
                </a:lnTo>
                <a:lnTo>
                  <a:pt x="39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10629851" y="15506095"/>
            <a:ext cx="102871" cy="113608"/>
          </a:xfrm>
          <a:custGeom>
            <a:avLst/>
            <a:gdLst/>
            <a:ahLst/>
            <a:cxnLst/>
            <a:rect l="l" t="t" r="r" b="b"/>
            <a:pathLst>
              <a:path w="102871" h="113608">
                <a:moveTo>
                  <a:pt x="102868" y="56939"/>
                </a:moveTo>
                <a:lnTo>
                  <a:pt x="101237" y="41733"/>
                </a:lnTo>
                <a:lnTo>
                  <a:pt x="96703" y="28112"/>
                </a:lnTo>
                <a:lnTo>
                  <a:pt x="89399" y="16602"/>
                </a:lnTo>
                <a:lnTo>
                  <a:pt x="79455" y="7729"/>
                </a:lnTo>
                <a:lnTo>
                  <a:pt x="67003" y="2020"/>
                </a:lnTo>
                <a:lnTo>
                  <a:pt x="52176" y="0"/>
                </a:lnTo>
                <a:lnTo>
                  <a:pt x="51091" y="10"/>
                </a:lnTo>
                <a:lnTo>
                  <a:pt x="37053" y="2261"/>
                </a:lnTo>
                <a:lnTo>
                  <a:pt x="24721" y="8073"/>
                </a:lnTo>
                <a:lnTo>
                  <a:pt x="14472" y="16941"/>
                </a:lnTo>
                <a:lnTo>
                  <a:pt x="16416" y="50175"/>
                </a:lnTo>
                <a:lnTo>
                  <a:pt x="20305" y="35618"/>
                </a:lnTo>
                <a:lnTo>
                  <a:pt x="27959" y="24056"/>
                </a:lnTo>
                <a:lnTo>
                  <a:pt x="38677" y="16430"/>
                </a:lnTo>
                <a:lnTo>
                  <a:pt x="51754" y="13678"/>
                </a:lnTo>
                <a:lnTo>
                  <a:pt x="65693" y="16496"/>
                </a:lnTo>
                <a:lnTo>
                  <a:pt x="76317" y="24421"/>
                </a:lnTo>
                <a:lnTo>
                  <a:pt x="83220" y="36126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71" y="60795"/>
                </a:lnTo>
                <a:lnTo>
                  <a:pt x="102868" y="56939"/>
                </a:lnTo>
                <a:close/>
              </a:path>
              <a:path w="102871" h="113608">
                <a:moveTo>
                  <a:pt x="0" y="56804"/>
                </a:moveTo>
                <a:lnTo>
                  <a:pt x="2558" y="74996"/>
                </a:lnTo>
                <a:lnTo>
                  <a:pt x="8308" y="88085"/>
                </a:lnTo>
                <a:lnTo>
                  <a:pt x="16834" y="98795"/>
                </a:lnTo>
                <a:lnTo>
                  <a:pt x="27658" y="106822"/>
                </a:lnTo>
                <a:lnTo>
                  <a:pt x="40298" y="111861"/>
                </a:lnTo>
                <a:lnTo>
                  <a:pt x="54274" y="113608"/>
                </a:lnTo>
                <a:lnTo>
                  <a:pt x="67192" y="112397"/>
                </a:lnTo>
                <a:lnTo>
                  <a:pt x="79612" y="108315"/>
                </a:lnTo>
                <a:lnTo>
                  <a:pt x="90070" y="101772"/>
                </a:lnTo>
                <a:lnTo>
                  <a:pt x="99086" y="93203"/>
                </a:lnTo>
                <a:lnTo>
                  <a:pt x="88986" y="84152"/>
                </a:lnTo>
                <a:lnTo>
                  <a:pt x="79769" y="92058"/>
                </a:lnTo>
                <a:lnTo>
                  <a:pt x="68429" y="97538"/>
                </a:lnTo>
                <a:lnTo>
                  <a:pt x="54696" y="99517"/>
                </a:lnTo>
                <a:lnTo>
                  <a:pt x="52646" y="99466"/>
                </a:lnTo>
                <a:lnTo>
                  <a:pt x="39587" y="96544"/>
                </a:lnTo>
                <a:lnTo>
                  <a:pt x="28511" y="89346"/>
                </a:lnTo>
                <a:lnTo>
                  <a:pt x="20442" y="78173"/>
                </a:lnTo>
                <a:lnTo>
                  <a:pt x="16404" y="63325"/>
                </a:lnTo>
                <a:lnTo>
                  <a:pt x="16416" y="50175"/>
                </a:lnTo>
                <a:lnTo>
                  <a:pt x="14472" y="16941"/>
                </a:lnTo>
                <a:lnTo>
                  <a:pt x="6683" y="28358"/>
                </a:lnTo>
                <a:lnTo>
                  <a:pt x="1733" y="41814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10761094" y="15506521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2" y="47242"/>
                </a:lnTo>
                <a:lnTo>
                  <a:pt x="25417" y="34294"/>
                </a:lnTo>
                <a:lnTo>
                  <a:pt x="34667" y="24979"/>
                </a:lnTo>
                <a:lnTo>
                  <a:pt x="46184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10912124" y="15469919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1054514" y="15472023"/>
            <a:ext cx="91399" cy="147683"/>
          </a:xfrm>
          <a:custGeom>
            <a:avLst/>
            <a:gdLst/>
            <a:ahLst/>
            <a:cxnLst/>
            <a:rect l="l" t="t" r="r" b="b"/>
            <a:pathLst>
              <a:path w="91399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9" h="147683">
                <a:moveTo>
                  <a:pt x="35485" y="126938"/>
                </a:moveTo>
                <a:lnTo>
                  <a:pt x="25488" y="117676"/>
                </a:lnTo>
                <a:lnTo>
                  <a:pt x="18964" y="105356"/>
                </a:lnTo>
                <a:lnTo>
                  <a:pt x="16630" y="90879"/>
                </a:lnTo>
                <a:lnTo>
                  <a:pt x="16630" y="90457"/>
                </a:lnTo>
                <a:lnTo>
                  <a:pt x="17341" y="82237"/>
                </a:lnTo>
                <a:lnTo>
                  <a:pt x="21952" y="68886"/>
                </a:lnTo>
                <a:lnTo>
                  <a:pt x="30368" y="58144"/>
                </a:lnTo>
                <a:lnTo>
                  <a:pt x="42031" y="50984"/>
                </a:lnTo>
                <a:lnTo>
                  <a:pt x="56382" y="48381"/>
                </a:lnTo>
                <a:lnTo>
                  <a:pt x="65256" y="49371"/>
                </a:lnTo>
                <a:lnTo>
                  <a:pt x="77952" y="54785"/>
                </a:lnTo>
                <a:lnTo>
                  <a:pt x="87925" y="64116"/>
                </a:lnTo>
                <a:lnTo>
                  <a:pt x="94446" y="76451"/>
                </a:lnTo>
                <a:lnTo>
                  <a:pt x="96782" y="90879"/>
                </a:lnTo>
                <a:lnTo>
                  <a:pt x="96782" y="91300"/>
                </a:lnTo>
                <a:lnTo>
                  <a:pt x="96061" y="99513"/>
                </a:lnTo>
                <a:lnTo>
                  <a:pt x="91399" y="112816"/>
                </a:lnTo>
                <a:lnTo>
                  <a:pt x="88391" y="138117"/>
                </a:lnTo>
                <a:lnTo>
                  <a:pt x="98779" y="129116"/>
                </a:lnTo>
                <a:lnTo>
                  <a:pt x="106653" y="117906"/>
                </a:lnTo>
                <a:lnTo>
                  <a:pt x="111646" y="104992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1" y="86243"/>
                </a:lnTo>
                <a:lnTo>
                  <a:pt x="110500" y="72375"/>
                </a:lnTo>
                <a:lnTo>
                  <a:pt x="104599" y="59913"/>
                </a:lnTo>
                <a:lnTo>
                  <a:pt x="95910" y="49355"/>
                </a:lnTo>
                <a:lnTo>
                  <a:pt x="84801" y="41197"/>
                </a:lnTo>
                <a:lnTo>
                  <a:pt x="71642" y="35938"/>
                </a:lnTo>
                <a:lnTo>
                  <a:pt x="56804" y="34074"/>
                </a:lnTo>
                <a:lnTo>
                  <a:pt x="51811" y="34279"/>
                </a:lnTo>
                <a:lnTo>
                  <a:pt x="37479" y="37314"/>
                </a:lnTo>
                <a:lnTo>
                  <a:pt x="24946" y="43587"/>
                </a:lnTo>
                <a:lnTo>
                  <a:pt x="14572" y="52589"/>
                </a:lnTo>
                <a:lnTo>
                  <a:pt x="6716" y="63811"/>
                </a:lnTo>
                <a:lnTo>
                  <a:pt x="1739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85" y="126938"/>
                </a:lnTo>
                <a:close/>
              </a:path>
              <a:path w="91399" h="147683">
                <a:moveTo>
                  <a:pt x="35485" y="126938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1"/>
                </a:lnTo>
                <a:lnTo>
                  <a:pt x="88391" y="138117"/>
                </a:lnTo>
                <a:lnTo>
                  <a:pt x="91399" y="112816"/>
                </a:lnTo>
                <a:lnTo>
                  <a:pt x="82911" y="123489"/>
                </a:lnTo>
                <a:lnTo>
                  <a:pt x="71183" y="130585"/>
                </a:lnTo>
                <a:lnTo>
                  <a:pt x="56804" y="133161"/>
                </a:lnTo>
                <a:lnTo>
                  <a:pt x="48239" y="132247"/>
                </a:lnTo>
                <a:lnTo>
                  <a:pt x="35485" y="126938"/>
                </a:lnTo>
                <a:close/>
              </a:path>
              <a:path w="91399" h="147683">
                <a:moveTo>
                  <a:pt x="65649" y="0"/>
                </a:moveTo>
                <a:lnTo>
                  <a:pt x="65649" y="19983"/>
                </a:lnTo>
                <a:lnTo>
                  <a:pt x="84368" y="19983"/>
                </a:lnTo>
                <a:lnTo>
                  <a:pt x="84368" y="0"/>
                </a:lnTo>
                <a:lnTo>
                  <a:pt x="65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1120163" y="1548201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1083343" y="1548201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11206708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11250775" y="15472023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1307147" y="1548201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1270337" y="1548201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1382022" y="15506099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60" y="21670"/>
                </a:moveTo>
                <a:lnTo>
                  <a:pt x="84878" y="19040"/>
                </a:lnTo>
                <a:lnTo>
                  <a:pt x="77059" y="9254"/>
                </a:lnTo>
                <a:lnTo>
                  <a:pt x="65928" y="2511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27" y="502"/>
                </a:lnTo>
                <a:lnTo>
                  <a:pt x="104217" y="4629"/>
                </a:lnTo>
                <a:lnTo>
                  <a:pt x="94031" y="12039"/>
                </a:lnTo>
                <a:lnTo>
                  <a:pt x="8626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11591640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11630654" y="15506095"/>
            <a:ext cx="102871" cy="113608"/>
          </a:xfrm>
          <a:custGeom>
            <a:avLst/>
            <a:gdLst/>
            <a:ahLst/>
            <a:cxnLst/>
            <a:rect l="l" t="t" r="r" b="b"/>
            <a:pathLst>
              <a:path w="102871" h="113608">
                <a:moveTo>
                  <a:pt x="102868" y="56939"/>
                </a:moveTo>
                <a:lnTo>
                  <a:pt x="101237" y="41733"/>
                </a:lnTo>
                <a:lnTo>
                  <a:pt x="96703" y="28112"/>
                </a:lnTo>
                <a:lnTo>
                  <a:pt x="89399" y="16602"/>
                </a:lnTo>
                <a:lnTo>
                  <a:pt x="79455" y="7729"/>
                </a:lnTo>
                <a:lnTo>
                  <a:pt x="67003" y="2020"/>
                </a:lnTo>
                <a:lnTo>
                  <a:pt x="52176" y="0"/>
                </a:lnTo>
                <a:lnTo>
                  <a:pt x="51091" y="10"/>
                </a:lnTo>
                <a:lnTo>
                  <a:pt x="37053" y="2261"/>
                </a:lnTo>
                <a:lnTo>
                  <a:pt x="24721" y="8073"/>
                </a:lnTo>
                <a:lnTo>
                  <a:pt x="14472" y="16941"/>
                </a:lnTo>
                <a:lnTo>
                  <a:pt x="16416" y="50175"/>
                </a:lnTo>
                <a:lnTo>
                  <a:pt x="20305" y="35618"/>
                </a:lnTo>
                <a:lnTo>
                  <a:pt x="27959" y="24056"/>
                </a:lnTo>
                <a:lnTo>
                  <a:pt x="38677" y="16430"/>
                </a:lnTo>
                <a:lnTo>
                  <a:pt x="51754" y="13678"/>
                </a:lnTo>
                <a:lnTo>
                  <a:pt x="65693" y="16496"/>
                </a:lnTo>
                <a:lnTo>
                  <a:pt x="76317" y="24421"/>
                </a:lnTo>
                <a:lnTo>
                  <a:pt x="83220" y="36126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71" y="60795"/>
                </a:lnTo>
                <a:lnTo>
                  <a:pt x="102868" y="56939"/>
                </a:lnTo>
                <a:close/>
              </a:path>
              <a:path w="102871" h="113608">
                <a:moveTo>
                  <a:pt x="0" y="56804"/>
                </a:moveTo>
                <a:lnTo>
                  <a:pt x="2558" y="74996"/>
                </a:lnTo>
                <a:lnTo>
                  <a:pt x="8308" y="88085"/>
                </a:lnTo>
                <a:lnTo>
                  <a:pt x="16834" y="98795"/>
                </a:lnTo>
                <a:lnTo>
                  <a:pt x="27658" y="106822"/>
                </a:lnTo>
                <a:lnTo>
                  <a:pt x="40298" y="111861"/>
                </a:lnTo>
                <a:lnTo>
                  <a:pt x="54274" y="113608"/>
                </a:lnTo>
                <a:lnTo>
                  <a:pt x="67192" y="112397"/>
                </a:lnTo>
                <a:lnTo>
                  <a:pt x="79612" y="108315"/>
                </a:lnTo>
                <a:lnTo>
                  <a:pt x="90070" y="101772"/>
                </a:lnTo>
                <a:lnTo>
                  <a:pt x="99086" y="93203"/>
                </a:lnTo>
                <a:lnTo>
                  <a:pt x="88986" y="84152"/>
                </a:lnTo>
                <a:lnTo>
                  <a:pt x="79769" y="92058"/>
                </a:lnTo>
                <a:lnTo>
                  <a:pt x="68429" y="97538"/>
                </a:lnTo>
                <a:lnTo>
                  <a:pt x="54696" y="99517"/>
                </a:lnTo>
                <a:lnTo>
                  <a:pt x="52646" y="99466"/>
                </a:lnTo>
                <a:lnTo>
                  <a:pt x="39587" y="96544"/>
                </a:lnTo>
                <a:lnTo>
                  <a:pt x="28511" y="89346"/>
                </a:lnTo>
                <a:lnTo>
                  <a:pt x="20442" y="78173"/>
                </a:lnTo>
                <a:lnTo>
                  <a:pt x="16404" y="63325"/>
                </a:lnTo>
                <a:lnTo>
                  <a:pt x="16416" y="50175"/>
                </a:lnTo>
                <a:lnTo>
                  <a:pt x="14472" y="16941"/>
                </a:lnTo>
                <a:lnTo>
                  <a:pt x="6683" y="28358"/>
                </a:lnTo>
                <a:lnTo>
                  <a:pt x="1733" y="41814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11761896" y="15506521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0"/>
                </a:lnTo>
                <a:lnTo>
                  <a:pt x="19074" y="47236"/>
                </a:lnTo>
                <a:lnTo>
                  <a:pt x="25420" y="34291"/>
                </a:lnTo>
                <a:lnTo>
                  <a:pt x="34672" y="24978"/>
                </a:lnTo>
                <a:lnTo>
                  <a:pt x="46190" y="19351"/>
                </a:lnTo>
                <a:lnTo>
                  <a:pt x="5933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9587161" y="14108652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9587161" y="14387559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9587161" y="14666466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9587161" y="14945374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9587161" y="15503189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5965282" y="14068481"/>
            <a:ext cx="110441" cy="151468"/>
          </a:xfrm>
          <a:custGeom>
            <a:avLst/>
            <a:gdLst/>
            <a:ahLst/>
            <a:cxnLst/>
            <a:rect l="l" t="t" r="r" b="b"/>
            <a:pathLst>
              <a:path w="110441" h="151468">
                <a:moveTo>
                  <a:pt x="39068" y="1812"/>
                </a:moveTo>
                <a:lnTo>
                  <a:pt x="25505" y="7274"/>
                </a:lnTo>
                <a:lnTo>
                  <a:pt x="15032" y="15851"/>
                </a:lnTo>
                <a:lnTo>
                  <a:pt x="8283" y="27000"/>
                </a:lnTo>
                <a:lnTo>
                  <a:pt x="5893" y="40183"/>
                </a:lnTo>
                <a:lnTo>
                  <a:pt x="5924" y="42457"/>
                </a:lnTo>
                <a:lnTo>
                  <a:pt x="8196" y="54790"/>
                </a:lnTo>
                <a:lnTo>
                  <a:pt x="14151" y="64592"/>
                </a:lnTo>
                <a:lnTo>
                  <a:pt x="23909" y="72292"/>
                </a:lnTo>
                <a:lnTo>
                  <a:pt x="37592" y="78320"/>
                </a:lnTo>
                <a:lnTo>
                  <a:pt x="55323" y="83103"/>
                </a:lnTo>
                <a:lnTo>
                  <a:pt x="70953" y="87130"/>
                </a:lnTo>
                <a:lnTo>
                  <a:pt x="84787" y="93468"/>
                </a:lnTo>
                <a:lnTo>
                  <a:pt x="91719" y="101273"/>
                </a:lnTo>
                <a:lnTo>
                  <a:pt x="93614" y="111078"/>
                </a:lnTo>
                <a:lnTo>
                  <a:pt x="93614" y="111500"/>
                </a:lnTo>
                <a:lnTo>
                  <a:pt x="93385" y="114777"/>
                </a:lnTo>
                <a:lnTo>
                  <a:pt x="88184" y="126103"/>
                </a:lnTo>
                <a:lnTo>
                  <a:pt x="76954" y="133736"/>
                </a:lnTo>
                <a:lnTo>
                  <a:pt x="60795" y="136534"/>
                </a:lnTo>
                <a:lnTo>
                  <a:pt x="56598" y="136432"/>
                </a:lnTo>
                <a:lnTo>
                  <a:pt x="43665" y="134629"/>
                </a:lnTo>
                <a:lnTo>
                  <a:pt x="31956" y="130574"/>
                </a:lnTo>
                <a:lnTo>
                  <a:pt x="20995" y="124266"/>
                </a:lnTo>
                <a:lnTo>
                  <a:pt x="10305" y="115707"/>
                </a:lnTo>
                <a:lnTo>
                  <a:pt x="0" y="127905"/>
                </a:lnTo>
                <a:lnTo>
                  <a:pt x="11563" y="136932"/>
                </a:lnTo>
                <a:lnTo>
                  <a:pt x="22686" y="143305"/>
                </a:lnTo>
                <a:lnTo>
                  <a:pt x="34411" y="147846"/>
                </a:lnTo>
                <a:lnTo>
                  <a:pt x="46863" y="150564"/>
                </a:lnTo>
                <a:lnTo>
                  <a:pt x="60167" y="151468"/>
                </a:lnTo>
                <a:lnTo>
                  <a:pt x="62551" y="151431"/>
                </a:lnTo>
                <a:lnTo>
                  <a:pt x="78281" y="149126"/>
                </a:lnTo>
                <a:lnTo>
                  <a:pt x="91501" y="143476"/>
                </a:lnTo>
                <a:lnTo>
                  <a:pt x="101646" y="134817"/>
                </a:lnTo>
                <a:lnTo>
                  <a:pt x="108148" y="123485"/>
                </a:lnTo>
                <a:lnTo>
                  <a:pt x="110441" y="109813"/>
                </a:lnTo>
                <a:lnTo>
                  <a:pt x="110441" y="109392"/>
                </a:lnTo>
                <a:lnTo>
                  <a:pt x="108597" y="97085"/>
                </a:lnTo>
                <a:lnTo>
                  <a:pt x="103000" y="87055"/>
                </a:lnTo>
                <a:lnTo>
                  <a:pt x="93528" y="79003"/>
                </a:lnTo>
                <a:lnTo>
                  <a:pt x="80062" y="72655"/>
                </a:lnTo>
                <a:lnTo>
                  <a:pt x="62481" y="67737"/>
                </a:lnTo>
                <a:lnTo>
                  <a:pt x="44185" y="62863"/>
                </a:lnTo>
                <a:lnTo>
                  <a:pt x="30951" y="56486"/>
                </a:lnTo>
                <a:lnTo>
                  <a:pt x="24318" y="48754"/>
                </a:lnTo>
                <a:lnTo>
                  <a:pt x="22504" y="39124"/>
                </a:lnTo>
                <a:lnTo>
                  <a:pt x="22540" y="37457"/>
                </a:lnTo>
                <a:lnTo>
                  <a:pt x="26868" y="25993"/>
                </a:lnTo>
                <a:lnTo>
                  <a:pt x="37660" y="17961"/>
                </a:lnTo>
                <a:lnTo>
                  <a:pt x="53852" y="14934"/>
                </a:lnTo>
                <a:lnTo>
                  <a:pt x="61058" y="15316"/>
                </a:lnTo>
                <a:lnTo>
                  <a:pt x="73143" y="17880"/>
                </a:lnTo>
                <a:lnTo>
                  <a:pt x="84842" y="23019"/>
                </a:lnTo>
                <a:lnTo>
                  <a:pt x="96350" y="30927"/>
                </a:lnTo>
                <a:lnTo>
                  <a:pt x="106028" y="18091"/>
                </a:lnTo>
                <a:lnTo>
                  <a:pt x="102730" y="15545"/>
                </a:lnTo>
                <a:lnTo>
                  <a:pt x="92080" y="8767"/>
                </a:lnTo>
                <a:lnTo>
                  <a:pt x="80735" y="3906"/>
                </a:lnTo>
                <a:lnTo>
                  <a:pt x="68274" y="979"/>
                </a:lnTo>
                <a:lnTo>
                  <a:pt x="54274" y="0"/>
                </a:lnTo>
                <a:lnTo>
                  <a:pt x="39068" y="1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100108" y="14106776"/>
            <a:ext cx="91392" cy="113598"/>
          </a:xfrm>
          <a:custGeom>
            <a:avLst/>
            <a:gdLst/>
            <a:ahLst/>
            <a:cxnLst/>
            <a:rect l="l" t="t" r="r" b="b"/>
            <a:pathLst>
              <a:path w="91392" h="113598">
                <a:moveTo>
                  <a:pt x="35470" y="92856"/>
                </a:moveTo>
                <a:lnTo>
                  <a:pt x="41535" y="111728"/>
                </a:lnTo>
                <a:lnTo>
                  <a:pt x="56382" y="113598"/>
                </a:lnTo>
                <a:lnTo>
                  <a:pt x="61542" y="113380"/>
                </a:lnTo>
                <a:lnTo>
                  <a:pt x="75856" y="110316"/>
                </a:lnTo>
                <a:lnTo>
                  <a:pt x="88391" y="104030"/>
                </a:lnTo>
                <a:lnTo>
                  <a:pt x="91392" y="78734"/>
                </a:lnTo>
                <a:lnTo>
                  <a:pt x="82907" y="89410"/>
                </a:lnTo>
                <a:lnTo>
                  <a:pt x="71182" y="96509"/>
                </a:lnTo>
                <a:lnTo>
                  <a:pt x="56804" y="99086"/>
                </a:lnTo>
                <a:lnTo>
                  <a:pt x="48223" y="98169"/>
                </a:lnTo>
                <a:lnTo>
                  <a:pt x="35470" y="92856"/>
                </a:lnTo>
                <a:close/>
              </a:path>
              <a:path w="91392" h="113598">
                <a:moveTo>
                  <a:pt x="35470" y="92856"/>
                </a:moveTo>
                <a:lnTo>
                  <a:pt x="25475" y="83590"/>
                </a:lnTo>
                <a:lnTo>
                  <a:pt x="18953" y="71270"/>
                </a:lnTo>
                <a:lnTo>
                  <a:pt x="16620" y="56794"/>
                </a:lnTo>
                <a:lnTo>
                  <a:pt x="16620" y="56372"/>
                </a:lnTo>
                <a:lnTo>
                  <a:pt x="17333" y="48146"/>
                </a:lnTo>
                <a:lnTo>
                  <a:pt x="21947" y="34797"/>
                </a:lnTo>
                <a:lnTo>
                  <a:pt x="30366" y="24057"/>
                </a:lnTo>
                <a:lnTo>
                  <a:pt x="42031" y="16899"/>
                </a:lnTo>
                <a:lnTo>
                  <a:pt x="56382" y="14296"/>
                </a:lnTo>
                <a:lnTo>
                  <a:pt x="65246" y="15285"/>
                </a:lnTo>
                <a:lnTo>
                  <a:pt x="77940" y="20698"/>
                </a:lnTo>
                <a:lnTo>
                  <a:pt x="87914" y="30029"/>
                </a:lnTo>
                <a:lnTo>
                  <a:pt x="94435" y="42365"/>
                </a:lnTo>
                <a:lnTo>
                  <a:pt x="96772" y="56794"/>
                </a:lnTo>
                <a:lnTo>
                  <a:pt x="96772" y="57216"/>
                </a:lnTo>
                <a:lnTo>
                  <a:pt x="96052" y="65429"/>
                </a:lnTo>
                <a:lnTo>
                  <a:pt x="91392" y="78734"/>
                </a:lnTo>
                <a:lnTo>
                  <a:pt x="88391" y="104030"/>
                </a:lnTo>
                <a:lnTo>
                  <a:pt x="98779" y="95028"/>
                </a:lnTo>
                <a:lnTo>
                  <a:pt x="106653" y="83817"/>
                </a:lnTo>
                <a:lnTo>
                  <a:pt x="111646" y="70904"/>
                </a:lnTo>
                <a:lnTo>
                  <a:pt x="113392" y="56794"/>
                </a:lnTo>
                <a:lnTo>
                  <a:pt x="113392" y="56372"/>
                </a:lnTo>
                <a:lnTo>
                  <a:pt x="113242" y="52166"/>
                </a:lnTo>
                <a:lnTo>
                  <a:pt x="110500" y="38298"/>
                </a:lnTo>
                <a:lnTo>
                  <a:pt x="104599" y="25836"/>
                </a:lnTo>
                <a:lnTo>
                  <a:pt x="95908" y="15278"/>
                </a:lnTo>
                <a:lnTo>
                  <a:pt x="84798" y="7121"/>
                </a:lnTo>
                <a:lnTo>
                  <a:pt x="71640" y="1863"/>
                </a:lnTo>
                <a:lnTo>
                  <a:pt x="56804" y="0"/>
                </a:lnTo>
                <a:lnTo>
                  <a:pt x="51818" y="203"/>
                </a:lnTo>
                <a:lnTo>
                  <a:pt x="37481" y="3236"/>
                </a:lnTo>
                <a:lnTo>
                  <a:pt x="24946" y="9507"/>
                </a:lnTo>
                <a:lnTo>
                  <a:pt x="14571" y="18507"/>
                </a:lnTo>
                <a:lnTo>
                  <a:pt x="6715" y="29727"/>
                </a:lnTo>
                <a:lnTo>
                  <a:pt x="1738" y="42659"/>
                </a:lnTo>
                <a:lnTo>
                  <a:pt x="0" y="56794"/>
                </a:lnTo>
                <a:lnTo>
                  <a:pt x="0" y="57216"/>
                </a:lnTo>
                <a:lnTo>
                  <a:pt x="139" y="61271"/>
                </a:lnTo>
                <a:lnTo>
                  <a:pt x="2831" y="75176"/>
                </a:lnTo>
                <a:lnTo>
                  <a:pt x="8680" y="87674"/>
                </a:lnTo>
                <a:lnTo>
                  <a:pt x="17322" y="98266"/>
                </a:lnTo>
                <a:lnTo>
                  <a:pt x="28394" y="106450"/>
                </a:lnTo>
                <a:lnTo>
                  <a:pt x="41535" y="111728"/>
                </a:lnTo>
                <a:lnTo>
                  <a:pt x="35470" y="92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233675" y="14107188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09" y="99047"/>
                </a:lnTo>
                <a:lnTo>
                  <a:pt x="31715" y="97107"/>
                </a:lnTo>
                <a:lnTo>
                  <a:pt x="19721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2"/>
                </a:lnTo>
                <a:lnTo>
                  <a:pt x="74238" y="59974"/>
                </a:lnTo>
                <a:lnTo>
                  <a:pt x="62407" y="53265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333376" y="14109086"/>
            <a:ext cx="109607" cy="143055"/>
          </a:xfrm>
          <a:custGeom>
            <a:avLst/>
            <a:gdLst/>
            <a:ahLst/>
            <a:cxnLst/>
            <a:rect l="l" t="t" r="r" b="b"/>
            <a:pathLst>
              <a:path w="109607" h="143055">
                <a:moveTo>
                  <a:pt x="10099" y="124747"/>
                </a:moveTo>
                <a:lnTo>
                  <a:pt x="4628" y="137583"/>
                </a:lnTo>
                <a:lnTo>
                  <a:pt x="11992" y="141152"/>
                </a:lnTo>
                <a:lnTo>
                  <a:pt x="18719" y="143055"/>
                </a:lnTo>
                <a:lnTo>
                  <a:pt x="27769" y="143055"/>
                </a:lnTo>
                <a:lnTo>
                  <a:pt x="36832" y="142049"/>
                </a:lnTo>
                <a:lnTo>
                  <a:pt x="47302" y="137121"/>
                </a:lnTo>
                <a:lnTo>
                  <a:pt x="56163" y="127449"/>
                </a:lnTo>
                <a:lnTo>
                  <a:pt x="63952" y="112333"/>
                </a:lnTo>
                <a:lnTo>
                  <a:pt x="109607" y="0"/>
                </a:lnTo>
                <a:lnTo>
                  <a:pt x="92349" y="0"/>
                </a:lnTo>
                <a:lnTo>
                  <a:pt x="57431" y="90673"/>
                </a:lnTo>
                <a:lnTo>
                  <a:pt x="17885" y="0"/>
                </a:lnTo>
                <a:lnTo>
                  <a:pt x="0" y="0"/>
                </a:lnTo>
                <a:lnTo>
                  <a:pt x="49440" y="108342"/>
                </a:lnTo>
                <a:lnTo>
                  <a:pt x="46332" y="114931"/>
                </a:lnTo>
                <a:lnTo>
                  <a:pt x="37742" y="125684"/>
                </a:lnTo>
                <a:lnTo>
                  <a:pt x="27142" y="128748"/>
                </a:lnTo>
                <a:lnTo>
                  <a:pt x="20199" y="128748"/>
                </a:lnTo>
                <a:lnTo>
                  <a:pt x="15355" y="127483"/>
                </a:lnTo>
                <a:lnTo>
                  <a:pt x="10099" y="124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455167" y="14107403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594733" y="14064280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706315" y="14070589"/>
            <a:ext cx="118227" cy="147261"/>
          </a:xfrm>
          <a:custGeom>
            <a:avLst/>
            <a:gdLst/>
            <a:ahLst/>
            <a:cxnLst/>
            <a:rect l="l" t="t" r="r" b="b"/>
            <a:pathLst>
              <a:path w="118227" h="147261">
                <a:moveTo>
                  <a:pt x="118227" y="0"/>
                </a:moveTo>
                <a:lnTo>
                  <a:pt x="101606" y="0"/>
                </a:lnTo>
                <a:lnTo>
                  <a:pt x="101606" y="65423"/>
                </a:lnTo>
                <a:lnTo>
                  <a:pt x="16620" y="65423"/>
                </a:lnTo>
                <a:lnTo>
                  <a:pt x="16620" y="0"/>
                </a:lnTo>
                <a:lnTo>
                  <a:pt x="0" y="0"/>
                </a:lnTo>
                <a:lnTo>
                  <a:pt x="0" y="147261"/>
                </a:lnTo>
                <a:lnTo>
                  <a:pt x="16620" y="147261"/>
                </a:lnTo>
                <a:lnTo>
                  <a:pt x="16620" y="80994"/>
                </a:lnTo>
                <a:lnTo>
                  <a:pt x="101606" y="80994"/>
                </a:lnTo>
                <a:lnTo>
                  <a:pt x="101606" y="147261"/>
                </a:lnTo>
                <a:lnTo>
                  <a:pt x="118227" y="147261"/>
                </a:lnTo>
                <a:lnTo>
                  <a:pt x="118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863859" y="14067427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873116" y="14067114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912450" y="14109084"/>
            <a:ext cx="94242" cy="108764"/>
          </a:xfrm>
          <a:custGeom>
            <a:avLst/>
            <a:gdLst/>
            <a:ahLst/>
            <a:cxnLst/>
            <a:rect l="l" t="t" r="r" b="b"/>
            <a:pathLst>
              <a:path w="94242" h="108764">
                <a:moveTo>
                  <a:pt x="21876" y="95085"/>
                </a:moveTo>
                <a:lnTo>
                  <a:pt x="94242" y="10315"/>
                </a:lnTo>
                <a:lnTo>
                  <a:pt x="94242" y="0"/>
                </a:lnTo>
                <a:lnTo>
                  <a:pt x="2520" y="0"/>
                </a:lnTo>
                <a:lnTo>
                  <a:pt x="2520" y="13678"/>
                </a:lnTo>
                <a:lnTo>
                  <a:pt x="72150" y="13678"/>
                </a:lnTo>
                <a:lnTo>
                  <a:pt x="0" y="98458"/>
                </a:lnTo>
                <a:lnTo>
                  <a:pt x="0" y="108764"/>
                </a:lnTo>
                <a:lnTo>
                  <a:pt x="94242" y="108764"/>
                </a:lnTo>
                <a:lnTo>
                  <a:pt x="94242" y="95085"/>
                </a:lnTo>
                <a:lnTo>
                  <a:pt x="21876" y="95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7035711" y="14106780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3" y="15148"/>
                </a:lnTo>
                <a:lnTo>
                  <a:pt x="64014" y="20424"/>
                </a:lnTo>
                <a:lnTo>
                  <a:pt x="71748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7229012" y="14106776"/>
            <a:ext cx="102871" cy="113598"/>
          </a:xfrm>
          <a:custGeom>
            <a:avLst/>
            <a:gdLst/>
            <a:ahLst/>
            <a:cxnLst/>
            <a:rect l="l" t="t" r="r" b="b"/>
            <a:pathLst>
              <a:path w="102871" h="113598">
                <a:moveTo>
                  <a:pt x="102868" y="56930"/>
                </a:moveTo>
                <a:lnTo>
                  <a:pt x="101237" y="41725"/>
                </a:lnTo>
                <a:lnTo>
                  <a:pt x="96703" y="28105"/>
                </a:lnTo>
                <a:lnTo>
                  <a:pt x="89398" y="16597"/>
                </a:lnTo>
                <a:lnTo>
                  <a:pt x="79452" y="7727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60" y="2256"/>
                </a:lnTo>
                <a:lnTo>
                  <a:pt x="24726" y="8065"/>
                </a:lnTo>
                <a:lnTo>
                  <a:pt x="14476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4" y="16489"/>
                </a:lnTo>
                <a:lnTo>
                  <a:pt x="76318" y="24414"/>
                </a:lnTo>
                <a:lnTo>
                  <a:pt x="83220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71" y="60785"/>
                </a:lnTo>
                <a:lnTo>
                  <a:pt x="102868" y="56930"/>
                </a:lnTo>
                <a:close/>
              </a:path>
              <a:path w="102871" h="113598">
                <a:moveTo>
                  <a:pt x="0" y="56794"/>
                </a:moveTo>
                <a:lnTo>
                  <a:pt x="2557" y="74987"/>
                </a:lnTo>
                <a:lnTo>
                  <a:pt x="8305" y="88076"/>
                </a:lnTo>
                <a:lnTo>
                  <a:pt x="16831" y="98786"/>
                </a:lnTo>
                <a:lnTo>
                  <a:pt x="27653" y="106812"/>
                </a:lnTo>
                <a:lnTo>
                  <a:pt x="40294" y="111851"/>
                </a:lnTo>
                <a:lnTo>
                  <a:pt x="54274" y="113598"/>
                </a:lnTo>
                <a:lnTo>
                  <a:pt x="67192" y="112387"/>
                </a:lnTo>
                <a:lnTo>
                  <a:pt x="79612" y="108305"/>
                </a:lnTo>
                <a:lnTo>
                  <a:pt x="90070" y="101763"/>
                </a:lnTo>
                <a:lnTo>
                  <a:pt x="99086" y="93193"/>
                </a:lnTo>
                <a:lnTo>
                  <a:pt x="88986" y="84142"/>
                </a:lnTo>
                <a:lnTo>
                  <a:pt x="79769" y="92048"/>
                </a:lnTo>
                <a:lnTo>
                  <a:pt x="68429" y="97528"/>
                </a:lnTo>
                <a:lnTo>
                  <a:pt x="54696" y="99508"/>
                </a:lnTo>
                <a:lnTo>
                  <a:pt x="52646" y="99457"/>
                </a:lnTo>
                <a:lnTo>
                  <a:pt x="39585" y="96534"/>
                </a:lnTo>
                <a:lnTo>
                  <a:pt x="28507" y="89336"/>
                </a:lnTo>
                <a:lnTo>
                  <a:pt x="20438" y="78163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6" y="16931"/>
                </a:lnTo>
                <a:lnTo>
                  <a:pt x="6685" y="28346"/>
                </a:lnTo>
                <a:lnTo>
                  <a:pt x="1734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7350804" y="14076267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3" y="133662"/>
                </a:moveTo>
                <a:lnTo>
                  <a:pt x="31850" y="141144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16" y="128746"/>
                </a:lnTo>
                <a:lnTo>
                  <a:pt x="36263" y="124560"/>
                </a:lnTo>
                <a:lnTo>
                  <a:pt x="31338" y="110657"/>
                </a:lnTo>
                <a:lnTo>
                  <a:pt x="3133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38" y="32819"/>
                </a:lnTo>
                <a:lnTo>
                  <a:pt x="31338" y="0"/>
                </a:lnTo>
                <a:lnTo>
                  <a:pt x="15139" y="0"/>
                </a:lnTo>
                <a:lnTo>
                  <a:pt x="1513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39" y="47126"/>
                </a:lnTo>
                <a:lnTo>
                  <a:pt x="15139" y="112755"/>
                </a:lnTo>
                <a:lnTo>
                  <a:pt x="15725" y="120308"/>
                </a:lnTo>
                <a:lnTo>
                  <a:pt x="21353" y="13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454818" y="14064280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7493833" y="14106776"/>
            <a:ext cx="102871" cy="113598"/>
          </a:xfrm>
          <a:custGeom>
            <a:avLst/>
            <a:gdLst/>
            <a:ahLst/>
            <a:cxnLst/>
            <a:rect l="l" t="t" r="r" b="b"/>
            <a:pathLst>
              <a:path w="102871" h="113598">
                <a:moveTo>
                  <a:pt x="102868" y="56938"/>
                </a:moveTo>
                <a:lnTo>
                  <a:pt x="101238" y="41731"/>
                </a:lnTo>
                <a:lnTo>
                  <a:pt x="96706" y="28109"/>
                </a:lnTo>
                <a:lnTo>
                  <a:pt x="89401" y="16600"/>
                </a:lnTo>
                <a:lnTo>
                  <a:pt x="79457" y="7728"/>
                </a:lnTo>
                <a:lnTo>
                  <a:pt x="67005" y="2019"/>
                </a:lnTo>
                <a:lnTo>
                  <a:pt x="52176" y="0"/>
                </a:lnTo>
                <a:lnTo>
                  <a:pt x="51099" y="10"/>
                </a:lnTo>
                <a:lnTo>
                  <a:pt x="37059" y="2258"/>
                </a:lnTo>
                <a:lnTo>
                  <a:pt x="24725" y="8068"/>
                </a:lnTo>
                <a:lnTo>
                  <a:pt x="14474" y="16934"/>
                </a:lnTo>
                <a:lnTo>
                  <a:pt x="16416" y="50165"/>
                </a:lnTo>
                <a:lnTo>
                  <a:pt x="20305" y="35608"/>
                </a:lnTo>
                <a:lnTo>
                  <a:pt x="27959" y="24046"/>
                </a:lnTo>
                <a:lnTo>
                  <a:pt x="38677" y="16420"/>
                </a:lnTo>
                <a:lnTo>
                  <a:pt x="51754" y="13669"/>
                </a:lnTo>
                <a:lnTo>
                  <a:pt x="65693" y="16487"/>
                </a:lnTo>
                <a:lnTo>
                  <a:pt x="76317" y="24411"/>
                </a:lnTo>
                <a:lnTo>
                  <a:pt x="83220" y="36117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71" y="60785"/>
                </a:lnTo>
                <a:lnTo>
                  <a:pt x="102868" y="56938"/>
                </a:lnTo>
                <a:close/>
              </a:path>
              <a:path w="102871" h="113598">
                <a:moveTo>
                  <a:pt x="0" y="56794"/>
                </a:moveTo>
                <a:lnTo>
                  <a:pt x="2558" y="74987"/>
                </a:lnTo>
                <a:lnTo>
                  <a:pt x="8308" y="88076"/>
                </a:lnTo>
                <a:lnTo>
                  <a:pt x="16834" y="98786"/>
                </a:lnTo>
                <a:lnTo>
                  <a:pt x="27658" y="106812"/>
                </a:lnTo>
                <a:lnTo>
                  <a:pt x="40298" y="111851"/>
                </a:lnTo>
                <a:lnTo>
                  <a:pt x="54274" y="113598"/>
                </a:lnTo>
                <a:lnTo>
                  <a:pt x="67192" y="112387"/>
                </a:lnTo>
                <a:lnTo>
                  <a:pt x="79612" y="108305"/>
                </a:lnTo>
                <a:lnTo>
                  <a:pt x="90070" y="101763"/>
                </a:lnTo>
                <a:lnTo>
                  <a:pt x="99086" y="93193"/>
                </a:lnTo>
                <a:lnTo>
                  <a:pt x="88986" y="84142"/>
                </a:lnTo>
                <a:lnTo>
                  <a:pt x="79769" y="92048"/>
                </a:lnTo>
                <a:lnTo>
                  <a:pt x="68429" y="97528"/>
                </a:lnTo>
                <a:lnTo>
                  <a:pt x="54696" y="99508"/>
                </a:lnTo>
                <a:lnTo>
                  <a:pt x="52646" y="99457"/>
                </a:lnTo>
                <a:lnTo>
                  <a:pt x="39587" y="96534"/>
                </a:lnTo>
                <a:lnTo>
                  <a:pt x="28511" y="89336"/>
                </a:lnTo>
                <a:lnTo>
                  <a:pt x="20442" y="78163"/>
                </a:lnTo>
                <a:lnTo>
                  <a:pt x="16404" y="63315"/>
                </a:lnTo>
                <a:lnTo>
                  <a:pt x="16416" y="50165"/>
                </a:lnTo>
                <a:lnTo>
                  <a:pt x="14474" y="16934"/>
                </a:lnTo>
                <a:lnTo>
                  <a:pt x="6685" y="28348"/>
                </a:lnTo>
                <a:lnTo>
                  <a:pt x="1734" y="41804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7625085" y="14107191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0"/>
                </a:lnTo>
                <a:lnTo>
                  <a:pt x="19074" y="47236"/>
                </a:lnTo>
                <a:lnTo>
                  <a:pt x="25420" y="34291"/>
                </a:lnTo>
                <a:lnTo>
                  <a:pt x="34672" y="24978"/>
                </a:lnTo>
                <a:lnTo>
                  <a:pt x="46190" y="19351"/>
                </a:lnTo>
                <a:lnTo>
                  <a:pt x="5933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776106" y="14070590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7918510" y="14072693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18" y="0"/>
                </a:moveTo>
                <a:lnTo>
                  <a:pt x="28818" y="19983"/>
                </a:lnTo>
                <a:lnTo>
                  <a:pt x="47537" y="19983"/>
                </a:lnTo>
                <a:lnTo>
                  <a:pt x="47537" y="0"/>
                </a:lnTo>
                <a:lnTo>
                  <a:pt x="2881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84" y="138117"/>
                </a:lnTo>
                <a:lnTo>
                  <a:pt x="98771" y="129115"/>
                </a:lnTo>
                <a:lnTo>
                  <a:pt x="106644" y="117904"/>
                </a:lnTo>
                <a:lnTo>
                  <a:pt x="111637" y="104990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8"/>
                </a:lnTo>
                <a:lnTo>
                  <a:pt x="110494" y="72388"/>
                </a:lnTo>
                <a:lnTo>
                  <a:pt x="104595" y="59924"/>
                </a:lnTo>
                <a:lnTo>
                  <a:pt x="95906" y="49365"/>
                </a:lnTo>
                <a:lnTo>
                  <a:pt x="84798" y="41207"/>
                </a:lnTo>
                <a:lnTo>
                  <a:pt x="71641" y="35948"/>
                </a:lnTo>
                <a:lnTo>
                  <a:pt x="56804" y="34084"/>
                </a:lnTo>
                <a:lnTo>
                  <a:pt x="51818" y="34288"/>
                </a:lnTo>
                <a:lnTo>
                  <a:pt x="37481" y="37320"/>
                </a:lnTo>
                <a:lnTo>
                  <a:pt x="24946" y="43591"/>
                </a:lnTo>
                <a:lnTo>
                  <a:pt x="14571" y="52591"/>
                </a:lnTo>
                <a:lnTo>
                  <a:pt x="6715" y="63812"/>
                </a:lnTo>
                <a:lnTo>
                  <a:pt x="1738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34" y="147465"/>
                </a:lnTo>
                <a:lnTo>
                  <a:pt x="75849" y="144402"/>
                </a:lnTo>
                <a:lnTo>
                  <a:pt x="88384" y="138117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39" y="0"/>
                </a:moveTo>
                <a:lnTo>
                  <a:pt x="6563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7984149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947328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8070694" y="14064280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8114770" y="14072693"/>
            <a:ext cx="94860" cy="147467"/>
          </a:xfrm>
          <a:custGeom>
            <a:avLst/>
            <a:gdLst/>
            <a:ahLst/>
            <a:cxnLst/>
            <a:rect l="l" t="t" r="r" b="b"/>
            <a:pathLst>
              <a:path w="94860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0" y="145153"/>
                </a:lnTo>
                <a:lnTo>
                  <a:pt x="94860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2" y="109636"/>
                </a:lnTo>
                <a:lnTo>
                  <a:pt x="70829" y="121930"/>
                </a:lnTo>
                <a:lnTo>
                  <a:pt x="60078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0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0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8171143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8134333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8246013" y="14106780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6" y="19041"/>
                </a:lnTo>
                <a:lnTo>
                  <a:pt x="77062" y="9253"/>
                </a:lnTo>
                <a:lnTo>
                  <a:pt x="65931" y="2511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23" y="502"/>
                </a:lnTo>
                <a:lnTo>
                  <a:pt x="104214" y="4626"/>
                </a:lnTo>
                <a:lnTo>
                  <a:pt x="94027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8444369" y="14072693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8500742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8463931" y="1408268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972646" y="14350457"/>
            <a:ext cx="122639" cy="149566"/>
          </a:xfrm>
          <a:custGeom>
            <a:avLst/>
            <a:gdLst/>
            <a:ahLst/>
            <a:cxnLst/>
            <a:rect l="l" t="t" r="r" b="b"/>
            <a:pathLst>
              <a:path w="122639" h="149566">
                <a:moveTo>
                  <a:pt x="31932" y="124545"/>
                </a:moveTo>
                <a:lnTo>
                  <a:pt x="23574" y="114483"/>
                </a:lnTo>
                <a:lnTo>
                  <a:pt x="18396" y="101101"/>
                </a:lnTo>
                <a:lnTo>
                  <a:pt x="16620" y="84564"/>
                </a:lnTo>
                <a:lnTo>
                  <a:pt x="16620" y="0"/>
                </a:lnTo>
                <a:lnTo>
                  <a:pt x="0" y="0"/>
                </a:lnTo>
                <a:lnTo>
                  <a:pt x="0" y="85613"/>
                </a:lnTo>
                <a:lnTo>
                  <a:pt x="1408" y="101882"/>
                </a:lnTo>
                <a:lnTo>
                  <a:pt x="5652" y="116235"/>
                </a:lnTo>
                <a:lnTo>
                  <a:pt x="12498" y="128095"/>
                </a:lnTo>
                <a:lnTo>
                  <a:pt x="21712" y="137410"/>
                </a:lnTo>
                <a:lnTo>
                  <a:pt x="33059" y="144128"/>
                </a:lnTo>
                <a:lnTo>
                  <a:pt x="46306" y="148198"/>
                </a:lnTo>
                <a:lnTo>
                  <a:pt x="61216" y="149566"/>
                </a:lnTo>
                <a:lnTo>
                  <a:pt x="62063" y="149562"/>
                </a:lnTo>
                <a:lnTo>
                  <a:pt x="76861" y="148077"/>
                </a:lnTo>
                <a:lnTo>
                  <a:pt x="89965" y="143934"/>
                </a:lnTo>
                <a:lnTo>
                  <a:pt x="101162" y="137162"/>
                </a:lnTo>
                <a:lnTo>
                  <a:pt x="110240" y="127788"/>
                </a:lnTo>
                <a:lnTo>
                  <a:pt x="116987" y="115842"/>
                </a:lnTo>
                <a:lnTo>
                  <a:pt x="121191" y="101353"/>
                </a:lnTo>
                <a:lnTo>
                  <a:pt x="122639" y="84348"/>
                </a:lnTo>
                <a:lnTo>
                  <a:pt x="122639" y="0"/>
                </a:lnTo>
                <a:lnTo>
                  <a:pt x="106028" y="0"/>
                </a:lnTo>
                <a:lnTo>
                  <a:pt x="105964" y="88956"/>
                </a:lnTo>
                <a:lnTo>
                  <a:pt x="103420" y="105173"/>
                </a:lnTo>
                <a:lnTo>
                  <a:pt x="97397" y="117835"/>
                </a:lnTo>
                <a:lnTo>
                  <a:pt x="88214" y="126913"/>
                </a:lnTo>
                <a:lnTo>
                  <a:pt x="76188" y="132381"/>
                </a:lnTo>
                <a:lnTo>
                  <a:pt x="61638" y="134210"/>
                </a:lnTo>
                <a:lnTo>
                  <a:pt x="57294" y="134063"/>
                </a:lnTo>
                <a:lnTo>
                  <a:pt x="43246" y="131126"/>
                </a:lnTo>
                <a:lnTo>
                  <a:pt x="31932" y="124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141445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6185508" y="14388945"/>
            <a:ext cx="94879" cy="111078"/>
          </a:xfrm>
          <a:custGeom>
            <a:avLst/>
            <a:gdLst/>
            <a:ahLst/>
            <a:cxnLst/>
            <a:rect l="l" t="t" r="r" b="b"/>
            <a:pathLst>
              <a:path w="94879" h="111078">
                <a:moveTo>
                  <a:pt x="1118" y="79076"/>
                </a:moveTo>
                <a:lnTo>
                  <a:pt x="6010" y="92280"/>
                </a:lnTo>
                <a:lnTo>
                  <a:pt x="14562" y="102369"/>
                </a:lnTo>
                <a:lnTo>
                  <a:pt x="26526" y="108812"/>
                </a:lnTo>
                <a:lnTo>
                  <a:pt x="41654" y="111078"/>
                </a:lnTo>
                <a:lnTo>
                  <a:pt x="47625" y="110737"/>
                </a:lnTo>
                <a:lnTo>
                  <a:pt x="61023" y="106847"/>
                </a:lnTo>
                <a:lnTo>
                  <a:pt x="71246" y="99507"/>
                </a:lnTo>
                <a:lnTo>
                  <a:pt x="78886" y="89829"/>
                </a:lnTo>
                <a:lnTo>
                  <a:pt x="78886" y="108764"/>
                </a:lnTo>
                <a:lnTo>
                  <a:pt x="94879" y="108764"/>
                </a:lnTo>
                <a:lnTo>
                  <a:pt x="94879" y="0"/>
                </a:lnTo>
                <a:lnTo>
                  <a:pt x="78886" y="0"/>
                </a:lnTo>
                <a:lnTo>
                  <a:pt x="78886" y="62275"/>
                </a:lnTo>
                <a:lnTo>
                  <a:pt x="77395" y="73241"/>
                </a:lnTo>
                <a:lnTo>
                  <a:pt x="70836" y="85538"/>
                </a:lnTo>
                <a:lnTo>
                  <a:pt x="60088" y="93512"/>
                </a:lnTo>
                <a:lnTo>
                  <a:pt x="46282" y="96350"/>
                </a:lnTo>
                <a:lnTo>
                  <a:pt x="38527" y="95579"/>
                </a:lnTo>
                <a:lnTo>
                  <a:pt x="26377" y="89769"/>
                </a:lnTo>
                <a:lnTo>
                  <a:pt x="18807" y="78855"/>
                </a:lnTo>
                <a:lnTo>
                  <a:pt x="16198" y="63540"/>
                </a:lnTo>
                <a:lnTo>
                  <a:pt x="16198" y="0"/>
                </a:lnTo>
                <a:lnTo>
                  <a:pt x="0" y="0"/>
                </a:lnTo>
                <a:lnTo>
                  <a:pt x="0" y="67531"/>
                </a:lnTo>
                <a:lnTo>
                  <a:pt x="1118" y="79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6307715" y="14387053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09" y="99047"/>
                </a:lnTo>
                <a:lnTo>
                  <a:pt x="31715" y="97107"/>
                </a:lnTo>
                <a:lnTo>
                  <a:pt x="19721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2"/>
                </a:lnTo>
                <a:lnTo>
                  <a:pt x="74238" y="59974"/>
                </a:lnTo>
                <a:lnTo>
                  <a:pt x="62407" y="53265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431086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468632" y="14387267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598625" y="14387055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670352" y="14387267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800341" y="14387055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872068" y="14387267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993007" y="14387053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11" y="99047"/>
                </a:lnTo>
                <a:lnTo>
                  <a:pt x="31719" y="97107"/>
                </a:lnTo>
                <a:lnTo>
                  <a:pt x="19723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2"/>
                </a:lnTo>
                <a:lnTo>
                  <a:pt x="74238" y="59974"/>
                </a:lnTo>
                <a:lnTo>
                  <a:pt x="62407" y="53265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116375" y="14388946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7227748" y="14318482"/>
            <a:ext cx="18307" cy="179228"/>
          </a:xfrm>
          <a:custGeom>
            <a:avLst/>
            <a:gdLst/>
            <a:ahLst/>
            <a:cxnLst/>
            <a:rect l="l" t="t" r="r" b="b"/>
            <a:pathLst>
              <a:path w="18307" h="179228">
                <a:moveTo>
                  <a:pt x="1686" y="31966"/>
                </a:moveTo>
                <a:lnTo>
                  <a:pt x="1686" y="179228"/>
                </a:lnTo>
                <a:lnTo>
                  <a:pt x="18307" y="179228"/>
                </a:lnTo>
                <a:lnTo>
                  <a:pt x="18307" y="31966"/>
                </a:lnTo>
                <a:lnTo>
                  <a:pt x="1686" y="31966"/>
                </a:lnTo>
                <a:close/>
              </a:path>
              <a:path w="1830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237848" y="14317850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296006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342181" y="1434729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351442" y="14346973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388032" y="14387050"/>
            <a:ext cx="83720" cy="143261"/>
          </a:xfrm>
          <a:custGeom>
            <a:avLst/>
            <a:gdLst/>
            <a:ahLst/>
            <a:cxnLst/>
            <a:rect l="l" t="t" r="r" b="b"/>
            <a:pathLst>
              <a:path w="83720" h="143261">
                <a:moveTo>
                  <a:pt x="60700" y="95308"/>
                </a:moveTo>
                <a:lnTo>
                  <a:pt x="45861" y="99096"/>
                </a:lnTo>
                <a:lnTo>
                  <a:pt x="43902" y="99057"/>
                </a:lnTo>
                <a:lnTo>
                  <a:pt x="31713" y="97113"/>
                </a:lnTo>
                <a:lnTo>
                  <a:pt x="19717" y="92415"/>
                </a:lnTo>
                <a:lnTo>
                  <a:pt x="8197" y="85211"/>
                </a:lnTo>
                <a:lnTo>
                  <a:pt x="0" y="96772"/>
                </a:lnTo>
                <a:lnTo>
                  <a:pt x="630" y="97276"/>
                </a:lnTo>
                <a:lnTo>
                  <a:pt x="11304" y="104200"/>
                </a:lnTo>
                <a:lnTo>
                  <a:pt x="23248" y="109270"/>
                </a:lnTo>
                <a:lnTo>
                  <a:pt x="35761" y="112137"/>
                </a:lnTo>
                <a:lnTo>
                  <a:pt x="19356" y="136112"/>
                </a:lnTo>
                <a:lnTo>
                  <a:pt x="35123" y="143261"/>
                </a:lnTo>
                <a:lnTo>
                  <a:pt x="49224" y="112559"/>
                </a:lnTo>
                <a:lnTo>
                  <a:pt x="60060" y="110561"/>
                </a:lnTo>
                <a:lnTo>
                  <a:pt x="72408" y="104238"/>
                </a:lnTo>
                <a:lnTo>
                  <a:pt x="80693" y="94016"/>
                </a:lnTo>
                <a:lnTo>
                  <a:pt x="83720" y="80161"/>
                </a:lnTo>
                <a:lnTo>
                  <a:pt x="83720" y="79739"/>
                </a:lnTo>
                <a:lnTo>
                  <a:pt x="81974" y="70112"/>
                </a:lnTo>
                <a:lnTo>
                  <a:pt x="74231" y="59974"/>
                </a:lnTo>
                <a:lnTo>
                  <a:pt x="62401" y="53265"/>
                </a:lnTo>
                <a:lnTo>
                  <a:pt x="48802" y="48596"/>
                </a:lnTo>
                <a:lnTo>
                  <a:pt x="38491" y="45323"/>
                </a:lnTo>
                <a:lnTo>
                  <a:pt x="25910" y="39211"/>
                </a:lnTo>
                <a:lnTo>
                  <a:pt x="20827" y="29877"/>
                </a:lnTo>
                <a:lnTo>
                  <a:pt x="20855" y="28542"/>
                </a:lnTo>
                <a:lnTo>
                  <a:pt x="26908" y="17890"/>
                </a:lnTo>
                <a:lnTo>
                  <a:pt x="41860" y="13678"/>
                </a:lnTo>
                <a:lnTo>
                  <a:pt x="49909" y="14406"/>
                </a:lnTo>
                <a:lnTo>
                  <a:pt x="62202" y="18005"/>
                </a:lnTo>
                <a:lnTo>
                  <a:pt x="74052" y="24200"/>
                </a:lnTo>
                <a:lnTo>
                  <a:pt x="81416" y="12002"/>
                </a:lnTo>
                <a:lnTo>
                  <a:pt x="79049" y="10512"/>
                </a:lnTo>
                <a:lnTo>
                  <a:pt x="67446" y="4900"/>
                </a:lnTo>
                <a:lnTo>
                  <a:pt x="54889" y="1282"/>
                </a:lnTo>
                <a:lnTo>
                  <a:pt x="42282" y="0"/>
                </a:lnTo>
                <a:lnTo>
                  <a:pt x="29501" y="1622"/>
                </a:lnTo>
                <a:lnTo>
                  <a:pt x="16736" y="7750"/>
                </a:lnTo>
                <a:lnTo>
                  <a:pt x="8308" y="17812"/>
                </a:lnTo>
                <a:lnTo>
                  <a:pt x="5265" y="31142"/>
                </a:lnTo>
                <a:lnTo>
                  <a:pt x="5265" y="31564"/>
                </a:lnTo>
                <a:lnTo>
                  <a:pt x="7258" y="41718"/>
                </a:lnTo>
                <a:lnTo>
                  <a:pt x="15369" y="51552"/>
                </a:lnTo>
                <a:lnTo>
                  <a:pt x="27499" y="57900"/>
                </a:lnTo>
                <a:lnTo>
                  <a:pt x="41232" y="62275"/>
                </a:lnTo>
                <a:lnTo>
                  <a:pt x="50923" y="65215"/>
                </a:lnTo>
                <a:lnTo>
                  <a:pt x="63368" y="71458"/>
                </a:lnTo>
                <a:lnTo>
                  <a:pt x="68365" y="81416"/>
                </a:lnTo>
                <a:lnTo>
                  <a:pt x="68365" y="81838"/>
                </a:lnTo>
                <a:lnTo>
                  <a:pt x="68062" y="85005"/>
                </a:lnTo>
                <a:lnTo>
                  <a:pt x="60700" y="95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501825" y="14344142"/>
            <a:ext cx="96566" cy="153566"/>
          </a:xfrm>
          <a:custGeom>
            <a:avLst/>
            <a:gdLst/>
            <a:ahLst/>
            <a:cxnLst/>
            <a:rect l="l" t="t" r="r" b="b"/>
            <a:pathLst>
              <a:path w="9656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91" y="102871"/>
                </a:lnTo>
                <a:lnTo>
                  <a:pt x="77209" y="153566"/>
                </a:lnTo>
                <a:lnTo>
                  <a:pt x="9656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9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7621927" y="1434729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631188" y="14346973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7686399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7725416" y="14386640"/>
            <a:ext cx="102871" cy="113598"/>
          </a:xfrm>
          <a:custGeom>
            <a:avLst/>
            <a:gdLst/>
            <a:ahLst/>
            <a:cxnLst/>
            <a:rect l="l" t="t" r="r" b="b"/>
            <a:pathLst>
              <a:path w="102871" h="113598">
                <a:moveTo>
                  <a:pt x="102868" y="56938"/>
                </a:moveTo>
                <a:lnTo>
                  <a:pt x="101238" y="41731"/>
                </a:lnTo>
                <a:lnTo>
                  <a:pt x="96706" y="28109"/>
                </a:lnTo>
                <a:lnTo>
                  <a:pt x="89401" y="16600"/>
                </a:lnTo>
                <a:lnTo>
                  <a:pt x="79457" y="7728"/>
                </a:lnTo>
                <a:lnTo>
                  <a:pt x="67005" y="2019"/>
                </a:lnTo>
                <a:lnTo>
                  <a:pt x="52176" y="0"/>
                </a:lnTo>
                <a:lnTo>
                  <a:pt x="51099" y="10"/>
                </a:lnTo>
                <a:lnTo>
                  <a:pt x="37059" y="2258"/>
                </a:lnTo>
                <a:lnTo>
                  <a:pt x="24725" y="8068"/>
                </a:lnTo>
                <a:lnTo>
                  <a:pt x="14474" y="16934"/>
                </a:lnTo>
                <a:lnTo>
                  <a:pt x="16416" y="50165"/>
                </a:lnTo>
                <a:lnTo>
                  <a:pt x="20305" y="35608"/>
                </a:lnTo>
                <a:lnTo>
                  <a:pt x="27959" y="24046"/>
                </a:lnTo>
                <a:lnTo>
                  <a:pt x="38677" y="16420"/>
                </a:lnTo>
                <a:lnTo>
                  <a:pt x="51754" y="13669"/>
                </a:lnTo>
                <a:lnTo>
                  <a:pt x="65693" y="16487"/>
                </a:lnTo>
                <a:lnTo>
                  <a:pt x="76317" y="24411"/>
                </a:lnTo>
                <a:lnTo>
                  <a:pt x="83220" y="36117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71" y="60785"/>
                </a:lnTo>
                <a:lnTo>
                  <a:pt x="102868" y="56938"/>
                </a:lnTo>
                <a:close/>
              </a:path>
              <a:path w="102871" h="113598">
                <a:moveTo>
                  <a:pt x="0" y="56794"/>
                </a:moveTo>
                <a:lnTo>
                  <a:pt x="2558" y="74987"/>
                </a:lnTo>
                <a:lnTo>
                  <a:pt x="8308" y="88076"/>
                </a:lnTo>
                <a:lnTo>
                  <a:pt x="16834" y="98786"/>
                </a:lnTo>
                <a:lnTo>
                  <a:pt x="27658" y="106812"/>
                </a:lnTo>
                <a:lnTo>
                  <a:pt x="40298" y="111851"/>
                </a:lnTo>
                <a:lnTo>
                  <a:pt x="54274" y="113598"/>
                </a:lnTo>
                <a:lnTo>
                  <a:pt x="67192" y="112387"/>
                </a:lnTo>
                <a:lnTo>
                  <a:pt x="79612" y="108305"/>
                </a:lnTo>
                <a:lnTo>
                  <a:pt x="90070" y="101763"/>
                </a:lnTo>
                <a:lnTo>
                  <a:pt x="99086" y="93193"/>
                </a:lnTo>
                <a:lnTo>
                  <a:pt x="88986" y="84142"/>
                </a:lnTo>
                <a:lnTo>
                  <a:pt x="79769" y="92048"/>
                </a:lnTo>
                <a:lnTo>
                  <a:pt x="68429" y="97528"/>
                </a:lnTo>
                <a:lnTo>
                  <a:pt x="54696" y="99508"/>
                </a:lnTo>
                <a:lnTo>
                  <a:pt x="52646" y="99457"/>
                </a:lnTo>
                <a:lnTo>
                  <a:pt x="39587" y="96534"/>
                </a:lnTo>
                <a:lnTo>
                  <a:pt x="28511" y="89336"/>
                </a:lnTo>
                <a:lnTo>
                  <a:pt x="20442" y="78163"/>
                </a:lnTo>
                <a:lnTo>
                  <a:pt x="16404" y="63315"/>
                </a:lnTo>
                <a:lnTo>
                  <a:pt x="16416" y="50165"/>
                </a:lnTo>
                <a:lnTo>
                  <a:pt x="14474" y="16934"/>
                </a:lnTo>
                <a:lnTo>
                  <a:pt x="6685" y="28348"/>
                </a:lnTo>
                <a:lnTo>
                  <a:pt x="1734" y="41804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7856668" y="14387055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0"/>
                </a:lnTo>
                <a:lnTo>
                  <a:pt x="19074" y="47236"/>
                </a:lnTo>
                <a:lnTo>
                  <a:pt x="25420" y="34291"/>
                </a:lnTo>
                <a:lnTo>
                  <a:pt x="34672" y="24978"/>
                </a:lnTo>
                <a:lnTo>
                  <a:pt x="46190" y="19351"/>
                </a:lnTo>
                <a:lnTo>
                  <a:pt x="5933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8007697" y="14350454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8150090" y="14352557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91" y="138114"/>
                </a:lnTo>
                <a:lnTo>
                  <a:pt x="98779" y="129112"/>
                </a:lnTo>
                <a:lnTo>
                  <a:pt x="106653" y="117902"/>
                </a:lnTo>
                <a:lnTo>
                  <a:pt x="111646" y="104988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2" y="86251"/>
                </a:lnTo>
                <a:lnTo>
                  <a:pt x="110500" y="72382"/>
                </a:lnTo>
                <a:lnTo>
                  <a:pt x="104599" y="59920"/>
                </a:lnTo>
                <a:lnTo>
                  <a:pt x="95908" y="49363"/>
                </a:lnTo>
                <a:lnTo>
                  <a:pt x="84798" y="41206"/>
                </a:lnTo>
                <a:lnTo>
                  <a:pt x="71640" y="35947"/>
                </a:lnTo>
                <a:lnTo>
                  <a:pt x="56804" y="34084"/>
                </a:lnTo>
                <a:lnTo>
                  <a:pt x="51818" y="34288"/>
                </a:lnTo>
                <a:lnTo>
                  <a:pt x="37481" y="37320"/>
                </a:lnTo>
                <a:lnTo>
                  <a:pt x="24946" y="43591"/>
                </a:lnTo>
                <a:lnTo>
                  <a:pt x="14571" y="52591"/>
                </a:lnTo>
                <a:lnTo>
                  <a:pt x="6715" y="63812"/>
                </a:lnTo>
                <a:lnTo>
                  <a:pt x="1738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0"/>
                </a:lnTo>
                <a:lnTo>
                  <a:pt x="88391" y="138114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39" y="0"/>
                </a:moveTo>
                <a:lnTo>
                  <a:pt x="6563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215730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8178919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8302275" y="14344144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346351" y="14352557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402724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8365913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8477596" y="14386643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6" y="19041"/>
                </a:lnTo>
                <a:lnTo>
                  <a:pt x="77062" y="9253"/>
                </a:lnTo>
                <a:lnTo>
                  <a:pt x="65931" y="2511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23" y="502"/>
                </a:lnTo>
                <a:lnTo>
                  <a:pt x="104214" y="4626"/>
                </a:lnTo>
                <a:lnTo>
                  <a:pt x="94027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8675959" y="14352557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732332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8695522" y="1436254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965282" y="14628209"/>
            <a:ext cx="110441" cy="151468"/>
          </a:xfrm>
          <a:custGeom>
            <a:avLst/>
            <a:gdLst/>
            <a:ahLst/>
            <a:cxnLst/>
            <a:rect l="l" t="t" r="r" b="b"/>
            <a:pathLst>
              <a:path w="110441" h="151468">
                <a:moveTo>
                  <a:pt x="39068" y="1812"/>
                </a:moveTo>
                <a:lnTo>
                  <a:pt x="25505" y="7274"/>
                </a:lnTo>
                <a:lnTo>
                  <a:pt x="15032" y="15851"/>
                </a:lnTo>
                <a:lnTo>
                  <a:pt x="8283" y="27000"/>
                </a:lnTo>
                <a:lnTo>
                  <a:pt x="5893" y="40183"/>
                </a:lnTo>
                <a:lnTo>
                  <a:pt x="5924" y="42457"/>
                </a:lnTo>
                <a:lnTo>
                  <a:pt x="8196" y="54790"/>
                </a:lnTo>
                <a:lnTo>
                  <a:pt x="14151" y="64592"/>
                </a:lnTo>
                <a:lnTo>
                  <a:pt x="23909" y="72292"/>
                </a:lnTo>
                <a:lnTo>
                  <a:pt x="37592" y="78320"/>
                </a:lnTo>
                <a:lnTo>
                  <a:pt x="55323" y="83103"/>
                </a:lnTo>
                <a:lnTo>
                  <a:pt x="70953" y="87130"/>
                </a:lnTo>
                <a:lnTo>
                  <a:pt x="84787" y="93468"/>
                </a:lnTo>
                <a:lnTo>
                  <a:pt x="91719" y="101273"/>
                </a:lnTo>
                <a:lnTo>
                  <a:pt x="93614" y="111078"/>
                </a:lnTo>
                <a:lnTo>
                  <a:pt x="93614" y="111500"/>
                </a:lnTo>
                <a:lnTo>
                  <a:pt x="93385" y="114777"/>
                </a:lnTo>
                <a:lnTo>
                  <a:pt x="88184" y="126103"/>
                </a:lnTo>
                <a:lnTo>
                  <a:pt x="76954" y="133736"/>
                </a:lnTo>
                <a:lnTo>
                  <a:pt x="60795" y="136534"/>
                </a:lnTo>
                <a:lnTo>
                  <a:pt x="56598" y="136432"/>
                </a:lnTo>
                <a:lnTo>
                  <a:pt x="43665" y="134629"/>
                </a:lnTo>
                <a:lnTo>
                  <a:pt x="31956" y="130574"/>
                </a:lnTo>
                <a:lnTo>
                  <a:pt x="20995" y="124266"/>
                </a:lnTo>
                <a:lnTo>
                  <a:pt x="10305" y="115707"/>
                </a:lnTo>
                <a:lnTo>
                  <a:pt x="0" y="127905"/>
                </a:lnTo>
                <a:lnTo>
                  <a:pt x="11563" y="136932"/>
                </a:lnTo>
                <a:lnTo>
                  <a:pt x="22686" y="143305"/>
                </a:lnTo>
                <a:lnTo>
                  <a:pt x="34411" y="147846"/>
                </a:lnTo>
                <a:lnTo>
                  <a:pt x="46863" y="150564"/>
                </a:lnTo>
                <a:lnTo>
                  <a:pt x="60167" y="151468"/>
                </a:lnTo>
                <a:lnTo>
                  <a:pt x="62551" y="151431"/>
                </a:lnTo>
                <a:lnTo>
                  <a:pt x="78281" y="149126"/>
                </a:lnTo>
                <a:lnTo>
                  <a:pt x="91501" y="143476"/>
                </a:lnTo>
                <a:lnTo>
                  <a:pt x="101646" y="134817"/>
                </a:lnTo>
                <a:lnTo>
                  <a:pt x="108148" y="123485"/>
                </a:lnTo>
                <a:lnTo>
                  <a:pt x="110441" y="109813"/>
                </a:lnTo>
                <a:lnTo>
                  <a:pt x="110441" y="109392"/>
                </a:lnTo>
                <a:lnTo>
                  <a:pt x="108597" y="97085"/>
                </a:lnTo>
                <a:lnTo>
                  <a:pt x="103000" y="87055"/>
                </a:lnTo>
                <a:lnTo>
                  <a:pt x="93528" y="79003"/>
                </a:lnTo>
                <a:lnTo>
                  <a:pt x="80062" y="72655"/>
                </a:lnTo>
                <a:lnTo>
                  <a:pt x="62481" y="67737"/>
                </a:lnTo>
                <a:lnTo>
                  <a:pt x="44185" y="62863"/>
                </a:lnTo>
                <a:lnTo>
                  <a:pt x="30951" y="56486"/>
                </a:lnTo>
                <a:lnTo>
                  <a:pt x="24318" y="48754"/>
                </a:lnTo>
                <a:lnTo>
                  <a:pt x="22504" y="39124"/>
                </a:lnTo>
                <a:lnTo>
                  <a:pt x="22540" y="37457"/>
                </a:lnTo>
                <a:lnTo>
                  <a:pt x="26868" y="25993"/>
                </a:lnTo>
                <a:lnTo>
                  <a:pt x="37660" y="17961"/>
                </a:lnTo>
                <a:lnTo>
                  <a:pt x="53852" y="14934"/>
                </a:lnTo>
                <a:lnTo>
                  <a:pt x="61058" y="15316"/>
                </a:lnTo>
                <a:lnTo>
                  <a:pt x="73143" y="17880"/>
                </a:lnTo>
                <a:lnTo>
                  <a:pt x="84842" y="23019"/>
                </a:lnTo>
                <a:lnTo>
                  <a:pt x="96350" y="30927"/>
                </a:lnTo>
                <a:lnTo>
                  <a:pt x="106028" y="18091"/>
                </a:lnTo>
                <a:lnTo>
                  <a:pt x="102730" y="15545"/>
                </a:lnTo>
                <a:lnTo>
                  <a:pt x="92080" y="8767"/>
                </a:lnTo>
                <a:lnTo>
                  <a:pt x="80735" y="3906"/>
                </a:lnTo>
                <a:lnTo>
                  <a:pt x="68274" y="979"/>
                </a:lnTo>
                <a:lnTo>
                  <a:pt x="54274" y="0"/>
                </a:lnTo>
                <a:lnTo>
                  <a:pt x="39068" y="1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6109575" y="14630319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6311081" y="14668812"/>
            <a:ext cx="108754" cy="109607"/>
          </a:xfrm>
          <a:custGeom>
            <a:avLst/>
            <a:gdLst/>
            <a:ahLst/>
            <a:cxnLst/>
            <a:rect l="l" t="t" r="r" b="b"/>
            <a:pathLst>
              <a:path w="108754" h="109607">
                <a:moveTo>
                  <a:pt x="108754" y="0"/>
                </a:moveTo>
                <a:lnTo>
                  <a:pt x="91300" y="0"/>
                </a:lnTo>
                <a:lnTo>
                  <a:pt x="54490" y="90251"/>
                </a:lnTo>
                <a:lnTo>
                  <a:pt x="17885" y="0"/>
                </a:lnTo>
                <a:lnTo>
                  <a:pt x="0" y="0"/>
                </a:lnTo>
                <a:lnTo>
                  <a:pt x="47126" y="109607"/>
                </a:lnTo>
                <a:lnTo>
                  <a:pt x="61432" y="109607"/>
                </a:lnTo>
                <a:lnTo>
                  <a:pt x="108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432244" y="14666504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7" y="74987"/>
                </a:lnTo>
                <a:lnTo>
                  <a:pt x="8305" y="88076"/>
                </a:lnTo>
                <a:lnTo>
                  <a:pt x="16831" y="98786"/>
                </a:lnTo>
                <a:lnTo>
                  <a:pt x="27653" y="106812"/>
                </a:lnTo>
                <a:lnTo>
                  <a:pt x="40294" y="111851"/>
                </a:lnTo>
                <a:lnTo>
                  <a:pt x="54274" y="113598"/>
                </a:lnTo>
                <a:lnTo>
                  <a:pt x="67183" y="112388"/>
                </a:lnTo>
                <a:lnTo>
                  <a:pt x="79603" y="108307"/>
                </a:lnTo>
                <a:lnTo>
                  <a:pt x="90060" y="101764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629325" y="14630317"/>
            <a:ext cx="125385" cy="147261"/>
          </a:xfrm>
          <a:custGeom>
            <a:avLst/>
            <a:gdLst/>
            <a:ahLst/>
            <a:cxnLst/>
            <a:rect l="l" t="t" r="r" b="b"/>
            <a:pathLst>
              <a:path w="125385" h="147261">
                <a:moveTo>
                  <a:pt x="0" y="0"/>
                </a:moveTo>
                <a:lnTo>
                  <a:pt x="0" y="147261"/>
                </a:lnTo>
                <a:lnTo>
                  <a:pt x="16620" y="147261"/>
                </a:lnTo>
                <a:lnTo>
                  <a:pt x="16620" y="107705"/>
                </a:lnTo>
                <a:lnTo>
                  <a:pt x="47969" y="75945"/>
                </a:lnTo>
                <a:lnTo>
                  <a:pt x="104557" y="147261"/>
                </a:lnTo>
                <a:lnTo>
                  <a:pt x="125385" y="147261"/>
                </a:lnTo>
                <a:lnTo>
                  <a:pt x="59530" y="64364"/>
                </a:lnTo>
                <a:lnTo>
                  <a:pt x="122639" y="0"/>
                </a:lnTo>
                <a:lnTo>
                  <a:pt x="101184" y="0"/>
                </a:lnTo>
                <a:lnTo>
                  <a:pt x="16620" y="87937"/>
                </a:lnTo>
                <a:lnTo>
                  <a:pt x="16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767522" y="14667131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5"/>
                </a:lnTo>
                <a:lnTo>
                  <a:pt x="91267" y="21753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897512" y="14666507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3" y="19034"/>
                </a:lnTo>
                <a:lnTo>
                  <a:pt x="77058" y="9250"/>
                </a:lnTo>
                <a:lnTo>
                  <a:pt x="65926" y="2510"/>
                </a:lnTo>
                <a:lnTo>
                  <a:pt x="51322" y="0"/>
                </a:lnTo>
                <a:lnTo>
                  <a:pt x="47896" y="120"/>
                </a:lnTo>
                <a:lnTo>
                  <a:pt x="34006" y="3712"/>
                </a:lnTo>
                <a:lnTo>
                  <a:pt x="23810" y="11087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3" y="15148"/>
                </a:lnTo>
                <a:lnTo>
                  <a:pt x="64014" y="20424"/>
                </a:lnTo>
                <a:lnTo>
                  <a:pt x="71748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57" y="111068"/>
                </a:lnTo>
                <a:lnTo>
                  <a:pt x="90457" y="48371"/>
                </a:lnTo>
                <a:lnTo>
                  <a:pt x="91413" y="39023"/>
                </a:lnTo>
                <a:lnTo>
                  <a:pt x="97388" y="25785"/>
                </a:lnTo>
                <a:lnTo>
                  <a:pt x="107585" y="17551"/>
                </a:lnTo>
                <a:lnTo>
                  <a:pt x="120541" y="14718"/>
                </a:lnTo>
                <a:lnTo>
                  <a:pt x="126544" y="15215"/>
                </a:lnTo>
                <a:lnTo>
                  <a:pt x="138526" y="20562"/>
                </a:lnTo>
                <a:lnTo>
                  <a:pt x="146088" y="31462"/>
                </a:lnTo>
                <a:lnTo>
                  <a:pt x="148722" y="47528"/>
                </a:lnTo>
                <a:lnTo>
                  <a:pt x="14872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19" y="18900"/>
                </a:lnTo>
                <a:lnTo>
                  <a:pt x="150849" y="8660"/>
                </a:lnTo>
                <a:lnTo>
                  <a:pt x="139180" y="2229"/>
                </a:lnTo>
                <a:lnTo>
                  <a:pt x="124541" y="0"/>
                </a:lnTo>
                <a:lnTo>
                  <a:pt x="117320" y="502"/>
                </a:lnTo>
                <a:lnTo>
                  <a:pt x="104210" y="4626"/>
                </a:lnTo>
                <a:lnTo>
                  <a:pt x="94025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7095861" y="14668809"/>
            <a:ext cx="94879" cy="111078"/>
          </a:xfrm>
          <a:custGeom>
            <a:avLst/>
            <a:gdLst/>
            <a:ahLst/>
            <a:cxnLst/>
            <a:rect l="l" t="t" r="r" b="b"/>
            <a:pathLst>
              <a:path w="94879" h="111078">
                <a:moveTo>
                  <a:pt x="1118" y="79076"/>
                </a:moveTo>
                <a:lnTo>
                  <a:pt x="6010" y="92280"/>
                </a:lnTo>
                <a:lnTo>
                  <a:pt x="14562" y="102369"/>
                </a:lnTo>
                <a:lnTo>
                  <a:pt x="26526" y="108812"/>
                </a:lnTo>
                <a:lnTo>
                  <a:pt x="41654" y="111078"/>
                </a:lnTo>
                <a:lnTo>
                  <a:pt x="47625" y="110737"/>
                </a:lnTo>
                <a:lnTo>
                  <a:pt x="61023" y="106847"/>
                </a:lnTo>
                <a:lnTo>
                  <a:pt x="71246" y="99507"/>
                </a:lnTo>
                <a:lnTo>
                  <a:pt x="78886" y="89829"/>
                </a:lnTo>
                <a:lnTo>
                  <a:pt x="78886" y="108764"/>
                </a:lnTo>
                <a:lnTo>
                  <a:pt x="94879" y="108764"/>
                </a:lnTo>
                <a:lnTo>
                  <a:pt x="94879" y="0"/>
                </a:lnTo>
                <a:lnTo>
                  <a:pt x="78886" y="0"/>
                </a:lnTo>
                <a:lnTo>
                  <a:pt x="78886" y="62275"/>
                </a:lnTo>
                <a:lnTo>
                  <a:pt x="77395" y="73241"/>
                </a:lnTo>
                <a:lnTo>
                  <a:pt x="70836" y="85538"/>
                </a:lnTo>
                <a:lnTo>
                  <a:pt x="60088" y="93512"/>
                </a:lnTo>
                <a:lnTo>
                  <a:pt x="46282" y="96350"/>
                </a:lnTo>
                <a:lnTo>
                  <a:pt x="38527" y="95579"/>
                </a:lnTo>
                <a:lnTo>
                  <a:pt x="26377" y="89769"/>
                </a:lnTo>
                <a:lnTo>
                  <a:pt x="18807" y="78855"/>
                </a:lnTo>
                <a:lnTo>
                  <a:pt x="16198" y="63540"/>
                </a:lnTo>
                <a:lnTo>
                  <a:pt x="16198" y="0"/>
                </a:lnTo>
                <a:lnTo>
                  <a:pt x="0" y="0"/>
                </a:lnTo>
                <a:lnTo>
                  <a:pt x="0" y="67531"/>
                </a:lnTo>
                <a:lnTo>
                  <a:pt x="1118" y="79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7277799" y="14630319"/>
            <a:ext cx="139270" cy="147251"/>
          </a:xfrm>
          <a:custGeom>
            <a:avLst/>
            <a:gdLst/>
            <a:ahLst/>
            <a:cxnLst/>
            <a:rect l="l" t="t" r="r" b="b"/>
            <a:pathLst>
              <a:path w="139270" h="147251">
                <a:moveTo>
                  <a:pt x="61226" y="88986"/>
                </a:moveTo>
                <a:lnTo>
                  <a:pt x="61226" y="147251"/>
                </a:lnTo>
                <a:lnTo>
                  <a:pt x="78053" y="147251"/>
                </a:lnTo>
                <a:lnTo>
                  <a:pt x="78053" y="88780"/>
                </a:lnTo>
                <a:lnTo>
                  <a:pt x="139270" y="0"/>
                </a:lnTo>
                <a:lnTo>
                  <a:pt x="119913" y="0"/>
                </a:lnTo>
                <a:lnTo>
                  <a:pt x="69845" y="73630"/>
                </a:lnTo>
                <a:lnTo>
                  <a:pt x="20199" y="0"/>
                </a:lnTo>
                <a:lnTo>
                  <a:pt x="0" y="0"/>
                </a:lnTo>
                <a:lnTo>
                  <a:pt x="61226" y="88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7410948" y="14632421"/>
            <a:ext cx="91394" cy="147683"/>
          </a:xfrm>
          <a:custGeom>
            <a:avLst/>
            <a:gdLst/>
            <a:ahLst/>
            <a:cxnLst/>
            <a:rect l="l" t="t" r="r" b="b"/>
            <a:pathLst>
              <a:path w="91394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4" h="147683">
                <a:moveTo>
                  <a:pt x="35481" y="126938"/>
                </a:moveTo>
                <a:lnTo>
                  <a:pt x="25485" y="117676"/>
                </a:lnTo>
                <a:lnTo>
                  <a:pt x="18963" y="105356"/>
                </a:lnTo>
                <a:lnTo>
                  <a:pt x="16630" y="90879"/>
                </a:lnTo>
                <a:lnTo>
                  <a:pt x="16630" y="90457"/>
                </a:lnTo>
                <a:lnTo>
                  <a:pt x="17341" y="82237"/>
                </a:lnTo>
                <a:lnTo>
                  <a:pt x="21952" y="68886"/>
                </a:lnTo>
                <a:lnTo>
                  <a:pt x="30368" y="58144"/>
                </a:lnTo>
                <a:lnTo>
                  <a:pt x="42031" y="50984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3" y="99506"/>
                </a:lnTo>
                <a:lnTo>
                  <a:pt x="91394" y="112812"/>
                </a:lnTo>
                <a:lnTo>
                  <a:pt x="88391" y="138114"/>
                </a:lnTo>
                <a:lnTo>
                  <a:pt x="98779" y="129112"/>
                </a:lnTo>
                <a:lnTo>
                  <a:pt x="106653" y="117902"/>
                </a:lnTo>
                <a:lnTo>
                  <a:pt x="111646" y="104988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2" y="86251"/>
                </a:lnTo>
                <a:lnTo>
                  <a:pt x="110500" y="72382"/>
                </a:lnTo>
                <a:lnTo>
                  <a:pt x="104599" y="59920"/>
                </a:lnTo>
                <a:lnTo>
                  <a:pt x="95908" y="49363"/>
                </a:lnTo>
                <a:lnTo>
                  <a:pt x="84798" y="41206"/>
                </a:lnTo>
                <a:lnTo>
                  <a:pt x="71640" y="35947"/>
                </a:lnTo>
                <a:lnTo>
                  <a:pt x="56804" y="34084"/>
                </a:lnTo>
                <a:lnTo>
                  <a:pt x="51819" y="34288"/>
                </a:lnTo>
                <a:lnTo>
                  <a:pt x="37485" y="37320"/>
                </a:lnTo>
                <a:lnTo>
                  <a:pt x="24950" y="43591"/>
                </a:lnTo>
                <a:lnTo>
                  <a:pt x="14574" y="52591"/>
                </a:lnTo>
                <a:lnTo>
                  <a:pt x="6717" y="63812"/>
                </a:lnTo>
                <a:lnTo>
                  <a:pt x="1739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81" y="126938"/>
                </a:lnTo>
                <a:close/>
              </a:path>
              <a:path w="91394" h="147683">
                <a:moveTo>
                  <a:pt x="35481" y="126938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0"/>
                </a:lnTo>
                <a:lnTo>
                  <a:pt x="88391" y="138114"/>
                </a:lnTo>
                <a:lnTo>
                  <a:pt x="91394" y="112812"/>
                </a:lnTo>
                <a:lnTo>
                  <a:pt x="82909" y="123486"/>
                </a:lnTo>
                <a:lnTo>
                  <a:pt x="71184" y="130585"/>
                </a:lnTo>
                <a:lnTo>
                  <a:pt x="56804" y="133161"/>
                </a:lnTo>
                <a:lnTo>
                  <a:pt x="48237" y="132247"/>
                </a:lnTo>
                <a:lnTo>
                  <a:pt x="35481" y="126938"/>
                </a:lnTo>
                <a:close/>
              </a:path>
              <a:path w="91394" h="147683">
                <a:moveTo>
                  <a:pt x="65649" y="0"/>
                </a:moveTo>
                <a:lnTo>
                  <a:pt x="65649" y="19983"/>
                </a:lnTo>
                <a:lnTo>
                  <a:pt x="84368" y="19983"/>
                </a:lnTo>
                <a:lnTo>
                  <a:pt x="84368" y="0"/>
                </a:lnTo>
                <a:lnTo>
                  <a:pt x="65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7476597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7439777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7553564" y="14666507"/>
            <a:ext cx="95085" cy="111068"/>
          </a:xfrm>
          <a:custGeom>
            <a:avLst/>
            <a:gdLst/>
            <a:ahLst/>
            <a:cxnLst/>
            <a:rect l="l" t="t" r="r" b="b"/>
            <a:pathLst>
              <a:path w="95085" h="111068">
                <a:moveTo>
                  <a:pt x="0" y="2304"/>
                </a:moveTo>
                <a:lnTo>
                  <a:pt x="0" y="111068"/>
                </a:lnTo>
                <a:lnTo>
                  <a:pt x="16198" y="111068"/>
                </a:lnTo>
                <a:lnTo>
                  <a:pt x="16198" y="48793"/>
                </a:lnTo>
                <a:lnTo>
                  <a:pt x="17674" y="37821"/>
                </a:lnTo>
                <a:lnTo>
                  <a:pt x="24181" y="25527"/>
                </a:lnTo>
                <a:lnTo>
                  <a:pt x="34914" y="17555"/>
                </a:lnTo>
                <a:lnTo>
                  <a:pt x="48812" y="14718"/>
                </a:lnTo>
                <a:lnTo>
                  <a:pt x="56568" y="15489"/>
                </a:lnTo>
                <a:lnTo>
                  <a:pt x="68717" y="21299"/>
                </a:lnTo>
                <a:lnTo>
                  <a:pt x="76288" y="32213"/>
                </a:lnTo>
                <a:lnTo>
                  <a:pt x="78896" y="47528"/>
                </a:lnTo>
                <a:lnTo>
                  <a:pt x="78896" y="111068"/>
                </a:lnTo>
                <a:lnTo>
                  <a:pt x="95085" y="111068"/>
                </a:lnTo>
                <a:lnTo>
                  <a:pt x="95085" y="43537"/>
                </a:lnTo>
                <a:lnTo>
                  <a:pt x="93968" y="31999"/>
                </a:lnTo>
                <a:lnTo>
                  <a:pt x="89077" y="18795"/>
                </a:lnTo>
                <a:lnTo>
                  <a:pt x="80525" y="8707"/>
                </a:lnTo>
                <a:lnTo>
                  <a:pt x="68560" y="2265"/>
                </a:lnTo>
                <a:lnTo>
                  <a:pt x="53431" y="0"/>
                </a:lnTo>
                <a:lnTo>
                  <a:pt x="47458" y="340"/>
                </a:lnTo>
                <a:lnTo>
                  <a:pt x="34004" y="4225"/>
                </a:lnTo>
                <a:lnTo>
                  <a:pt x="23749" y="11562"/>
                </a:lnTo>
                <a:lnTo>
                  <a:pt x="16198" y="21239"/>
                </a:lnTo>
                <a:lnTo>
                  <a:pt x="16198" y="2304"/>
                </a:lnTo>
                <a:lnTo>
                  <a:pt x="0" y="2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7676406" y="14666504"/>
            <a:ext cx="102871" cy="113598"/>
          </a:xfrm>
          <a:custGeom>
            <a:avLst/>
            <a:gdLst/>
            <a:ahLst/>
            <a:cxnLst/>
            <a:rect l="l" t="t" r="r" b="b"/>
            <a:pathLst>
              <a:path w="102871" h="113598">
                <a:moveTo>
                  <a:pt x="102868" y="56938"/>
                </a:moveTo>
                <a:lnTo>
                  <a:pt x="101238" y="41731"/>
                </a:lnTo>
                <a:lnTo>
                  <a:pt x="96706" y="28109"/>
                </a:lnTo>
                <a:lnTo>
                  <a:pt x="89401" y="16600"/>
                </a:lnTo>
                <a:lnTo>
                  <a:pt x="79457" y="7728"/>
                </a:lnTo>
                <a:lnTo>
                  <a:pt x="67005" y="2019"/>
                </a:lnTo>
                <a:lnTo>
                  <a:pt x="52176" y="0"/>
                </a:lnTo>
                <a:lnTo>
                  <a:pt x="51099" y="10"/>
                </a:lnTo>
                <a:lnTo>
                  <a:pt x="37059" y="2258"/>
                </a:lnTo>
                <a:lnTo>
                  <a:pt x="24725" y="8068"/>
                </a:lnTo>
                <a:lnTo>
                  <a:pt x="14474" y="16934"/>
                </a:lnTo>
                <a:lnTo>
                  <a:pt x="16416" y="50165"/>
                </a:lnTo>
                <a:lnTo>
                  <a:pt x="20305" y="35608"/>
                </a:lnTo>
                <a:lnTo>
                  <a:pt x="27959" y="24046"/>
                </a:lnTo>
                <a:lnTo>
                  <a:pt x="38677" y="16420"/>
                </a:lnTo>
                <a:lnTo>
                  <a:pt x="51754" y="13669"/>
                </a:lnTo>
                <a:lnTo>
                  <a:pt x="65693" y="16487"/>
                </a:lnTo>
                <a:lnTo>
                  <a:pt x="76317" y="24411"/>
                </a:lnTo>
                <a:lnTo>
                  <a:pt x="83220" y="36117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71" y="60785"/>
                </a:lnTo>
                <a:lnTo>
                  <a:pt x="102868" y="56938"/>
                </a:lnTo>
                <a:close/>
              </a:path>
              <a:path w="102871" h="113598">
                <a:moveTo>
                  <a:pt x="0" y="56794"/>
                </a:moveTo>
                <a:lnTo>
                  <a:pt x="2558" y="74987"/>
                </a:lnTo>
                <a:lnTo>
                  <a:pt x="8308" y="88076"/>
                </a:lnTo>
                <a:lnTo>
                  <a:pt x="16834" y="98786"/>
                </a:lnTo>
                <a:lnTo>
                  <a:pt x="27658" y="106812"/>
                </a:lnTo>
                <a:lnTo>
                  <a:pt x="40298" y="111851"/>
                </a:lnTo>
                <a:lnTo>
                  <a:pt x="54274" y="113598"/>
                </a:lnTo>
                <a:lnTo>
                  <a:pt x="67192" y="112387"/>
                </a:lnTo>
                <a:lnTo>
                  <a:pt x="79612" y="108305"/>
                </a:lnTo>
                <a:lnTo>
                  <a:pt x="90070" y="101763"/>
                </a:lnTo>
                <a:lnTo>
                  <a:pt x="99086" y="93193"/>
                </a:lnTo>
                <a:lnTo>
                  <a:pt x="88986" y="84142"/>
                </a:lnTo>
                <a:lnTo>
                  <a:pt x="79769" y="92048"/>
                </a:lnTo>
                <a:lnTo>
                  <a:pt x="68429" y="97528"/>
                </a:lnTo>
                <a:lnTo>
                  <a:pt x="54696" y="99508"/>
                </a:lnTo>
                <a:lnTo>
                  <a:pt x="52646" y="99457"/>
                </a:lnTo>
                <a:lnTo>
                  <a:pt x="39587" y="96534"/>
                </a:lnTo>
                <a:lnTo>
                  <a:pt x="28511" y="89336"/>
                </a:lnTo>
                <a:lnTo>
                  <a:pt x="20442" y="78163"/>
                </a:lnTo>
                <a:lnTo>
                  <a:pt x="16404" y="63315"/>
                </a:lnTo>
                <a:lnTo>
                  <a:pt x="16416" y="50165"/>
                </a:lnTo>
                <a:lnTo>
                  <a:pt x="14474" y="16934"/>
                </a:lnTo>
                <a:lnTo>
                  <a:pt x="6685" y="28348"/>
                </a:lnTo>
                <a:lnTo>
                  <a:pt x="1734" y="41804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7798198" y="14635995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6" y="133662"/>
                </a:moveTo>
                <a:lnTo>
                  <a:pt x="31855" y="141144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16" y="128746"/>
                </a:lnTo>
                <a:lnTo>
                  <a:pt x="36263" y="124560"/>
                </a:lnTo>
                <a:lnTo>
                  <a:pt x="31338" y="110657"/>
                </a:lnTo>
                <a:lnTo>
                  <a:pt x="3133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38" y="32819"/>
                </a:lnTo>
                <a:lnTo>
                  <a:pt x="31338" y="0"/>
                </a:lnTo>
                <a:lnTo>
                  <a:pt x="15139" y="0"/>
                </a:lnTo>
                <a:lnTo>
                  <a:pt x="1513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39" y="47126"/>
                </a:lnTo>
                <a:lnTo>
                  <a:pt x="15139" y="112755"/>
                </a:lnTo>
                <a:lnTo>
                  <a:pt x="15725" y="120308"/>
                </a:lnTo>
                <a:lnTo>
                  <a:pt x="21356" y="13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7893054" y="14627155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7902315" y="14626837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7947955" y="14666507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50" y="21660"/>
                </a:moveTo>
                <a:lnTo>
                  <a:pt x="84876" y="19041"/>
                </a:lnTo>
                <a:lnTo>
                  <a:pt x="77062" y="9253"/>
                </a:lnTo>
                <a:lnTo>
                  <a:pt x="65931" y="2511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23" y="502"/>
                </a:lnTo>
                <a:lnTo>
                  <a:pt x="104214" y="4626"/>
                </a:lnTo>
                <a:lnTo>
                  <a:pt x="94027" y="12032"/>
                </a:lnTo>
                <a:lnTo>
                  <a:pt x="8625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8148404" y="14627155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8157665" y="14626837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8269147" y="14630319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8411539" y="14632421"/>
            <a:ext cx="91394" cy="147683"/>
          </a:xfrm>
          <a:custGeom>
            <a:avLst/>
            <a:gdLst/>
            <a:ahLst/>
            <a:cxnLst/>
            <a:rect l="l" t="t" r="r" b="b"/>
            <a:pathLst>
              <a:path w="91394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4" h="147683">
                <a:moveTo>
                  <a:pt x="35481" y="126938"/>
                </a:moveTo>
                <a:lnTo>
                  <a:pt x="25485" y="117676"/>
                </a:lnTo>
                <a:lnTo>
                  <a:pt x="18963" y="105356"/>
                </a:lnTo>
                <a:lnTo>
                  <a:pt x="16630" y="90879"/>
                </a:lnTo>
                <a:lnTo>
                  <a:pt x="16630" y="90457"/>
                </a:lnTo>
                <a:lnTo>
                  <a:pt x="17341" y="82237"/>
                </a:lnTo>
                <a:lnTo>
                  <a:pt x="21952" y="68886"/>
                </a:lnTo>
                <a:lnTo>
                  <a:pt x="30368" y="58144"/>
                </a:lnTo>
                <a:lnTo>
                  <a:pt x="42031" y="50984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3" y="99506"/>
                </a:lnTo>
                <a:lnTo>
                  <a:pt x="91394" y="112812"/>
                </a:lnTo>
                <a:lnTo>
                  <a:pt x="88391" y="138114"/>
                </a:lnTo>
                <a:lnTo>
                  <a:pt x="98779" y="129112"/>
                </a:lnTo>
                <a:lnTo>
                  <a:pt x="106653" y="117902"/>
                </a:lnTo>
                <a:lnTo>
                  <a:pt x="111646" y="104988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2" y="86251"/>
                </a:lnTo>
                <a:lnTo>
                  <a:pt x="110500" y="72382"/>
                </a:lnTo>
                <a:lnTo>
                  <a:pt x="104599" y="59920"/>
                </a:lnTo>
                <a:lnTo>
                  <a:pt x="95908" y="49363"/>
                </a:lnTo>
                <a:lnTo>
                  <a:pt x="84798" y="41206"/>
                </a:lnTo>
                <a:lnTo>
                  <a:pt x="71640" y="35947"/>
                </a:lnTo>
                <a:lnTo>
                  <a:pt x="56804" y="34084"/>
                </a:lnTo>
                <a:lnTo>
                  <a:pt x="51819" y="34288"/>
                </a:lnTo>
                <a:lnTo>
                  <a:pt x="37485" y="37320"/>
                </a:lnTo>
                <a:lnTo>
                  <a:pt x="24950" y="43591"/>
                </a:lnTo>
                <a:lnTo>
                  <a:pt x="14574" y="52591"/>
                </a:lnTo>
                <a:lnTo>
                  <a:pt x="6717" y="63812"/>
                </a:lnTo>
                <a:lnTo>
                  <a:pt x="1739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81" y="126938"/>
                </a:lnTo>
                <a:close/>
              </a:path>
              <a:path w="91394" h="147683">
                <a:moveTo>
                  <a:pt x="35481" y="126938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0"/>
                </a:lnTo>
                <a:lnTo>
                  <a:pt x="88391" y="138114"/>
                </a:lnTo>
                <a:lnTo>
                  <a:pt x="91394" y="112812"/>
                </a:lnTo>
                <a:lnTo>
                  <a:pt x="82909" y="123486"/>
                </a:lnTo>
                <a:lnTo>
                  <a:pt x="71184" y="130585"/>
                </a:lnTo>
                <a:lnTo>
                  <a:pt x="56804" y="133161"/>
                </a:lnTo>
                <a:lnTo>
                  <a:pt x="48237" y="132247"/>
                </a:lnTo>
                <a:lnTo>
                  <a:pt x="35481" y="126938"/>
                </a:lnTo>
                <a:close/>
              </a:path>
              <a:path w="91394" h="147683">
                <a:moveTo>
                  <a:pt x="65649" y="0"/>
                </a:moveTo>
                <a:lnTo>
                  <a:pt x="65649" y="19983"/>
                </a:lnTo>
                <a:lnTo>
                  <a:pt x="84368" y="19983"/>
                </a:lnTo>
                <a:lnTo>
                  <a:pt x="84368" y="0"/>
                </a:lnTo>
                <a:lnTo>
                  <a:pt x="65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8477188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8440368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8563733" y="14624008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8607800" y="1463242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5"/>
                </a:lnTo>
                <a:lnTo>
                  <a:pt x="61026" y="143234"/>
                </a:lnTo>
                <a:lnTo>
                  <a:pt x="71248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8664173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8627362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8739046" y="14666507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60" y="21660"/>
                </a:moveTo>
                <a:lnTo>
                  <a:pt x="84880" y="19034"/>
                </a:lnTo>
                <a:lnTo>
                  <a:pt x="77061" y="9250"/>
                </a:lnTo>
                <a:lnTo>
                  <a:pt x="65929" y="2510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32" y="501"/>
                </a:lnTo>
                <a:lnTo>
                  <a:pt x="104219" y="4624"/>
                </a:lnTo>
                <a:lnTo>
                  <a:pt x="94032" y="12030"/>
                </a:lnTo>
                <a:lnTo>
                  <a:pt x="8626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8937398" y="1463242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7" y="115459"/>
                </a:moveTo>
                <a:lnTo>
                  <a:pt x="6008" y="128665"/>
                </a:lnTo>
                <a:lnTo>
                  <a:pt x="14558" y="138756"/>
                </a:lnTo>
                <a:lnTo>
                  <a:pt x="26520" y="145201"/>
                </a:lnTo>
                <a:lnTo>
                  <a:pt x="41644" y="147467"/>
                </a:lnTo>
                <a:lnTo>
                  <a:pt x="47628" y="147125"/>
                </a:lnTo>
                <a:lnTo>
                  <a:pt x="61026" y="143234"/>
                </a:lnTo>
                <a:lnTo>
                  <a:pt x="71248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7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8993771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8956961" y="1464241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965282" y="14908083"/>
            <a:ext cx="110441" cy="151468"/>
          </a:xfrm>
          <a:custGeom>
            <a:avLst/>
            <a:gdLst/>
            <a:ahLst/>
            <a:cxnLst/>
            <a:rect l="l" t="t" r="r" b="b"/>
            <a:pathLst>
              <a:path w="110441" h="151468">
                <a:moveTo>
                  <a:pt x="39068" y="1812"/>
                </a:moveTo>
                <a:lnTo>
                  <a:pt x="25505" y="7274"/>
                </a:lnTo>
                <a:lnTo>
                  <a:pt x="15032" y="15851"/>
                </a:lnTo>
                <a:lnTo>
                  <a:pt x="8283" y="27000"/>
                </a:lnTo>
                <a:lnTo>
                  <a:pt x="5893" y="40183"/>
                </a:lnTo>
                <a:lnTo>
                  <a:pt x="5924" y="42457"/>
                </a:lnTo>
                <a:lnTo>
                  <a:pt x="8196" y="54790"/>
                </a:lnTo>
                <a:lnTo>
                  <a:pt x="14151" y="64592"/>
                </a:lnTo>
                <a:lnTo>
                  <a:pt x="23909" y="72292"/>
                </a:lnTo>
                <a:lnTo>
                  <a:pt x="37592" y="78320"/>
                </a:lnTo>
                <a:lnTo>
                  <a:pt x="55323" y="83103"/>
                </a:lnTo>
                <a:lnTo>
                  <a:pt x="70953" y="87130"/>
                </a:lnTo>
                <a:lnTo>
                  <a:pt x="84787" y="93468"/>
                </a:lnTo>
                <a:lnTo>
                  <a:pt x="91719" y="101273"/>
                </a:lnTo>
                <a:lnTo>
                  <a:pt x="93614" y="111078"/>
                </a:lnTo>
                <a:lnTo>
                  <a:pt x="93614" y="111500"/>
                </a:lnTo>
                <a:lnTo>
                  <a:pt x="93385" y="114777"/>
                </a:lnTo>
                <a:lnTo>
                  <a:pt x="88184" y="126103"/>
                </a:lnTo>
                <a:lnTo>
                  <a:pt x="76954" y="133736"/>
                </a:lnTo>
                <a:lnTo>
                  <a:pt x="60795" y="136534"/>
                </a:lnTo>
                <a:lnTo>
                  <a:pt x="56598" y="136432"/>
                </a:lnTo>
                <a:lnTo>
                  <a:pt x="43665" y="134629"/>
                </a:lnTo>
                <a:lnTo>
                  <a:pt x="31956" y="130574"/>
                </a:lnTo>
                <a:lnTo>
                  <a:pt x="20995" y="124266"/>
                </a:lnTo>
                <a:lnTo>
                  <a:pt x="10305" y="115707"/>
                </a:lnTo>
                <a:lnTo>
                  <a:pt x="0" y="127905"/>
                </a:lnTo>
                <a:lnTo>
                  <a:pt x="11563" y="136932"/>
                </a:lnTo>
                <a:lnTo>
                  <a:pt x="22686" y="143305"/>
                </a:lnTo>
                <a:lnTo>
                  <a:pt x="34411" y="147846"/>
                </a:lnTo>
                <a:lnTo>
                  <a:pt x="46863" y="150564"/>
                </a:lnTo>
                <a:lnTo>
                  <a:pt x="60167" y="151468"/>
                </a:lnTo>
                <a:lnTo>
                  <a:pt x="62551" y="151431"/>
                </a:lnTo>
                <a:lnTo>
                  <a:pt x="78281" y="149126"/>
                </a:lnTo>
                <a:lnTo>
                  <a:pt x="91501" y="143476"/>
                </a:lnTo>
                <a:lnTo>
                  <a:pt x="101646" y="134817"/>
                </a:lnTo>
                <a:lnTo>
                  <a:pt x="108148" y="123485"/>
                </a:lnTo>
                <a:lnTo>
                  <a:pt x="110441" y="109813"/>
                </a:lnTo>
                <a:lnTo>
                  <a:pt x="110441" y="109392"/>
                </a:lnTo>
                <a:lnTo>
                  <a:pt x="108597" y="97085"/>
                </a:lnTo>
                <a:lnTo>
                  <a:pt x="103000" y="87055"/>
                </a:lnTo>
                <a:lnTo>
                  <a:pt x="93528" y="79003"/>
                </a:lnTo>
                <a:lnTo>
                  <a:pt x="80062" y="72655"/>
                </a:lnTo>
                <a:lnTo>
                  <a:pt x="62481" y="67737"/>
                </a:lnTo>
                <a:lnTo>
                  <a:pt x="44185" y="62863"/>
                </a:lnTo>
                <a:lnTo>
                  <a:pt x="30951" y="56486"/>
                </a:lnTo>
                <a:lnTo>
                  <a:pt x="24318" y="48754"/>
                </a:lnTo>
                <a:lnTo>
                  <a:pt x="22504" y="39124"/>
                </a:lnTo>
                <a:lnTo>
                  <a:pt x="22540" y="37457"/>
                </a:lnTo>
                <a:lnTo>
                  <a:pt x="26868" y="25993"/>
                </a:lnTo>
                <a:lnTo>
                  <a:pt x="37660" y="17961"/>
                </a:lnTo>
                <a:lnTo>
                  <a:pt x="53852" y="14934"/>
                </a:lnTo>
                <a:lnTo>
                  <a:pt x="61058" y="15316"/>
                </a:lnTo>
                <a:lnTo>
                  <a:pt x="73143" y="17880"/>
                </a:lnTo>
                <a:lnTo>
                  <a:pt x="84842" y="23019"/>
                </a:lnTo>
                <a:lnTo>
                  <a:pt x="96350" y="30927"/>
                </a:lnTo>
                <a:lnTo>
                  <a:pt x="106028" y="18101"/>
                </a:lnTo>
                <a:lnTo>
                  <a:pt x="102727" y="15551"/>
                </a:lnTo>
                <a:lnTo>
                  <a:pt x="92078" y="8769"/>
                </a:lnTo>
                <a:lnTo>
                  <a:pt x="80734" y="3907"/>
                </a:lnTo>
                <a:lnTo>
                  <a:pt x="68273" y="979"/>
                </a:lnTo>
                <a:lnTo>
                  <a:pt x="54274" y="0"/>
                </a:lnTo>
                <a:lnTo>
                  <a:pt x="39068" y="1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100108" y="14946368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233675" y="14946791"/>
            <a:ext cx="83730" cy="112765"/>
          </a:xfrm>
          <a:custGeom>
            <a:avLst/>
            <a:gdLst/>
            <a:ahLst/>
            <a:cxnLst/>
            <a:rect l="l" t="t" r="r" b="b"/>
            <a:pathLst>
              <a:path w="83730" h="112765">
                <a:moveTo>
                  <a:pt x="7256" y="41712"/>
                </a:moveTo>
                <a:lnTo>
                  <a:pt x="15366" y="51545"/>
                </a:lnTo>
                <a:lnTo>
                  <a:pt x="27497" y="57891"/>
                </a:lnTo>
                <a:lnTo>
                  <a:pt x="41232" y="62266"/>
                </a:lnTo>
                <a:lnTo>
                  <a:pt x="50941" y="65214"/>
                </a:lnTo>
                <a:lnTo>
                  <a:pt x="63381" y="71456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1" y="85006"/>
                </a:lnTo>
                <a:lnTo>
                  <a:pt x="60703" y="95303"/>
                </a:lnTo>
                <a:lnTo>
                  <a:pt x="45861" y="99086"/>
                </a:lnTo>
                <a:lnTo>
                  <a:pt x="43909" y="99047"/>
                </a:lnTo>
                <a:lnTo>
                  <a:pt x="31715" y="97107"/>
                </a:lnTo>
                <a:lnTo>
                  <a:pt x="19721" y="92411"/>
                </a:lnTo>
                <a:lnTo>
                  <a:pt x="8207" y="85201"/>
                </a:lnTo>
                <a:lnTo>
                  <a:pt x="0" y="96772"/>
                </a:lnTo>
                <a:lnTo>
                  <a:pt x="7980" y="102296"/>
                </a:lnTo>
                <a:lnTo>
                  <a:pt x="19777" y="107939"/>
                </a:lnTo>
                <a:lnTo>
                  <a:pt x="32376" y="111515"/>
                </a:lnTo>
                <a:lnTo>
                  <a:pt x="45017" y="112765"/>
                </a:lnTo>
                <a:lnTo>
                  <a:pt x="60054" y="110615"/>
                </a:lnTo>
                <a:lnTo>
                  <a:pt x="72423" y="104250"/>
                </a:lnTo>
                <a:lnTo>
                  <a:pt x="80707" y="93991"/>
                </a:lnTo>
                <a:lnTo>
                  <a:pt x="83730" y="80161"/>
                </a:lnTo>
                <a:lnTo>
                  <a:pt x="83730" y="79739"/>
                </a:lnTo>
                <a:lnTo>
                  <a:pt x="81983" y="70116"/>
                </a:lnTo>
                <a:lnTo>
                  <a:pt x="74238" y="59978"/>
                </a:lnTo>
                <a:lnTo>
                  <a:pt x="62407" y="53267"/>
                </a:lnTo>
                <a:lnTo>
                  <a:pt x="48812" y="48596"/>
                </a:lnTo>
                <a:lnTo>
                  <a:pt x="38488" y="45320"/>
                </a:lnTo>
                <a:lnTo>
                  <a:pt x="25908" y="39209"/>
                </a:lnTo>
                <a:lnTo>
                  <a:pt x="20827" y="29877"/>
                </a:lnTo>
                <a:lnTo>
                  <a:pt x="20856" y="28528"/>
                </a:lnTo>
                <a:lnTo>
                  <a:pt x="26919" y="17881"/>
                </a:lnTo>
                <a:lnTo>
                  <a:pt x="41870" y="13669"/>
                </a:lnTo>
                <a:lnTo>
                  <a:pt x="49909" y="14397"/>
                </a:lnTo>
                <a:lnTo>
                  <a:pt x="62201" y="18001"/>
                </a:lnTo>
                <a:lnTo>
                  <a:pt x="74052" y="24200"/>
                </a:lnTo>
                <a:lnTo>
                  <a:pt x="81416" y="11992"/>
                </a:lnTo>
                <a:lnTo>
                  <a:pt x="79053" y="10506"/>
                </a:lnTo>
                <a:lnTo>
                  <a:pt x="67455" y="4899"/>
                </a:lnTo>
                <a:lnTo>
                  <a:pt x="54896" y="1282"/>
                </a:lnTo>
                <a:lnTo>
                  <a:pt x="42282" y="0"/>
                </a:lnTo>
                <a:lnTo>
                  <a:pt x="29501" y="1621"/>
                </a:lnTo>
                <a:lnTo>
                  <a:pt x="16736" y="7746"/>
                </a:lnTo>
                <a:lnTo>
                  <a:pt x="8308" y="17808"/>
                </a:lnTo>
                <a:lnTo>
                  <a:pt x="5265" y="31142"/>
                </a:lnTo>
                <a:lnTo>
                  <a:pt x="5265" y="31564"/>
                </a:lnTo>
                <a:lnTo>
                  <a:pt x="7256" y="41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333376" y="14948688"/>
            <a:ext cx="109607" cy="143055"/>
          </a:xfrm>
          <a:custGeom>
            <a:avLst/>
            <a:gdLst/>
            <a:ahLst/>
            <a:cxnLst/>
            <a:rect l="l" t="t" r="r" b="b"/>
            <a:pathLst>
              <a:path w="109607" h="143055">
                <a:moveTo>
                  <a:pt x="10099" y="124747"/>
                </a:moveTo>
                <a:lnTo>
                  <a:pt x="4628" y="137583"/>
                </a:lnTo>
                <a:lnTo>
                  <a:pt x="11992" y="141152"/>
                </a:lnTo>
                <a:lnTo>
                  <a:pt x="18719" y="143055"/>
                </a:lnTo>
                <a:lnTo>
                  <a:pt x="27769" y="143055"/>
                </a:lnTo>
                <a:lnTo>
                  <a:pt x="36832" y="142049"/>
                </a:lnTo>
                <a:lnTo>
                  <a:pt x="47302" y="137121"/>
                </a:lnTo>
                <a:lnTo>
                  <a:pt x="56163" y="127449"/>
                </a:lnTo>
                <a:lnTo>
                  <a:pt x="63952" y="112333"/>
                </a:lnTo>
                <a:lnTo>
                  <a:pt x="109607" y="0"/>
                </a:lnTo>
                <a:lnTo>
                  <a:pt x="92349" y="0"/>
                </a:lnTo>
                <a:lnTo>
                  <a:pt x="57431" y="90673"/>
                </a:lnTo>
                <a:lnTo>
                  <a:pt x="17885" y="0"/>
                </a:lnTo>
                <a:lnTo>
                  <a:pt x="0" y="0"/>
                </a:lnTo>
                <a:lnTo>
                  <a:pt x="49440" y="108342"/>
                </a:lnTo>
                <a:lnTo>
                  <a:pt x="46332" y="114931"/>
                </a:lnTo>
                <a:lnTo>
                  <a:pt x="37742" y="125684"/>
                </a:lnTo>
                <a:lnTo>
                  <a:pt x="27142" y="128748"/>
                </a:lnTo>
                <a:lnTo>
                  <a:pt x="20199" y="128748"/>
                </a:lnTo>
                <a:lnTo>
                  <a:pt x="15355" y="127483"/>
                </a:lnTo>
                <a:lnTo>
                  <a:pt x="10099" y="124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455587" y="14946368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607774" y="1490388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646788" y="14946368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770470" y="14907029"/>
            <a:ext cx="37859" cy="184709"/>
          </a:xfrm>
          <a:custGeom>
            <a:avLst/>
            <a:gdLst/>
            <a:ahLst/>
            <a:cxnLst/>
            <a:rect l="l" t="t" r="r" b="b"/>
            <a:pathLst>
              <a:path w="37859" h="184709">
                <a:moveTo>
                  <a:pt x="19346" y="0"/>
                </a:moveTo>
                <a:lnTo>
                  <a:pt x="19346" y="17885"/>
                </a:lnTo>
                <a:lnTo>
                  <a:pt x="37859" y="17885"/>
                </a:lnTo>
                <a:lnTo>
                  <a:pt x="37859" y="0"/>
                </a:lnTo>
                <a:lnTo>
                  <a:pt x="19346" y="0"/>
                </a:lnTo>
                <a:close/>
              </a:path>
              <a:path w="37859" h="184709">
                <a:moveTo>
                  <a:pt x="10656" y="184706"/>
                </a:moveTo>
                <a:lnTo>
                  <a:pt x="24528" y="181571"/>
                </a:lnTo>
                <a:lnTo>
                  <a:pt x="33449" y="172352"/>
                </a:lnTo>
                <a:lnTo>
                  <a:pt x="36604" y="156734"/>
                </a:lnTo>
                <a:lnTo>
                  <a:pt x="36604" y="41654"/>
                </a:lnTo>
                <a:lnTo>
                  <a:pt x="20405" y="41654"/>
                </a:lnTo>
                <a:lnTo>
                  <a:pt x="20405" y="166618"/>
                </a:lnTo>
                <a:lnTo>
                  <a:pt x="15355" y="171040"/>
                </a:lnTo>
                <a:lnTo>
                  <a:pt x="5677" y="171040"/>
                </a:lnTo>
                <a:lnTo>
                  <a:pt x="2529" y="170824"/>
                </a:lnTo>
                <a:lnTo>
                  <a:pt x="0" y="170403"/>
                </a:lnTo>
                <a:lnTo>
                  <a:pt x="0" y="183660"/>
                </a:lnTo>
                <a:lnTo>
                  <a:pt x="3579" y="184503"/>
                </a:lnTo>
                <a:lnTo>
                  <a:pt x="6305" y="184709"/>
                </a:lnTo>
                <a:lnTo>
                  <a:pt x="10656" y="184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845140" y="14907029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854397" y="14906715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965877" y="14910191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7108276" y="14912295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6" y="49370"/>
                </a:lnTo>
                <a:lnTo>
                  <a:pt x="77940" y="54783"/>
                </a:lnTo>
                <a:lnTo>
                  <a:pt x="87914" y="64113"/>
                </a:lnTo>
                <a:lnTo>
                  <a:pt x="94435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86" y="138117"/>
                </a:lnTo>
                <a:lnTo>
                  <a:pt x="98775" y="129116"/>
                </a:lnTo>
                <a:lnTo>
                  <a:pt x="106651" y="117906"/>
                </a:lnTo>
                <a:lnTo>
                  <a:pt x="111646" y="104992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1" y="86243"/>
                </a:lnTo>
                <a:lnTo>
                  <a:pt x="110499" y="72375"/>
                </a:lnTo>
                <a:lnTo>
                  <a:pt x="104597" y="59913"/>
                </a:lnTo>
                <a:lnTo>
                  <a:pt x="95906" y="49355"/>
                </a:lnTo>
                <a:lnTo>
                  <a:pt x="84796" y="41197"/>
                </a:lnTo>
                <a:lnTo>
                  <a:pt x="71639" y="35938"/>
                </a:lnTo>
                <a:lnTo>
                  <a:pt x="56804" y="34074"/>
                </a:lnTo>
                <a:lnTo>
                  <a:pt x="51809" y="34279"/>
                </a:lnTo>
                <a:lnTo>
                  <a:pt x="37472" y="37314"/>
                </a:lnTo>
                <a:lnTo>
                  <a:pt x="24938" y="43587"/>
                </a:lnTo>
                <a:lnTo>
                  <a:pt x="14565" y="52589"/>
                </a:lnTo>
                <a:lnTo>
                  <a:pt x="6712" y="63811"/>
                </a:lnTo>
                <a:lnTo>
                  <a:pt x="1737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0" y="109261"/>
                </a:lnTo>
                <a:lnTo>
                  <a:pt x="8677" y="121759"/>
                </a:lnTo>
                <a:lnTo>
                  <a:pt x="17318" y="132350"/>
                </a:lnTo>
                <a:lnTo>
                  <a:pt x="28390" y="140535"/>
                </a:lnTo>
                <a:lnTo>
                  <a:pt x="41532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2" y="145813"/>
                </a:lnTo>
                <a:lnTo>
                  <a:pt x="56382" y="147683"/>
                </a:lnTo>
                <a:lnTo>
                  <a:pt x="61540" y="147465"/>
                </a:lnTo>
                <a:lnTo>
                  <a:pt x="75852" y="144401"/>
                </a:lnTo>
                <a:lnTo>
                  <a:pt x="88386" y="138117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7173905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7137095" y="14922287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7260460" y="1490388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7304537" y="14912295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2" y="109636"/>
                </a:lnTo>
                <a:lnTo>
                  <a:pt x="70829" y="121930"/>
                </a:lnTo>
                <a:lnTo>
                  <a:pt x="60078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7360909" y="14922287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7324099" y="14922287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7435781" y="14946371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4" y="19046"/>
                </a:lnTo>
                <a:lnTo>
                  <a:pt x="77060" y="9258"/>
                </a:lnTo>
                <a:lnTo>
                  <a:pt x="65930" y="2512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18" y="504"/>
                </a:lnTo>
                <a:lnTo>
                  <a:pt x="104211" y="4631"/>
                </a:lnTo>
                <a:lnTo>
                  <a:pt x="94026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7634135" y="14912295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7690508" y="14922287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7653697" y="14922287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968434" y="15187527"/>
            <a:ext cx="132739" cy="182385"/>
          </a:xfrm>
          <a:custGeom>
            <a:avLst/>
            <a:gdLst/>
            <a:ahLst/>
            <a:cxnLst/>
            <a:rect l="l" t="t" r="r" b="b"/>
            <a:pathLst>
              <a:path w="132739" h="182385">
                <a:moveTo>
                  <a:pt x="87916" y="135597"/>
                </a:moveTo>
                <a:lnTo>
                  <a:pt x="74268" y="136955"/>
                </a:lnTo>
                <a:lnTo>
                  <a:pt x="66117" y="136379"/>
                </a:lnTo>
                <a:lnTo>
                  <a:pt x="52673" y="132672"/>
                </a:lnTo>
                <a:lnTo>
                  <a:pt x="40875" y="125886"/>
                </a:lnTo>
                <a:lnTo>
                  <a:pt x="31077" y="116430"/>
                </a:lnTo>
                <a:lnTo>
                  <a:pt x="23637" y="104717"/>
                </a:lnTo>
                <a:lnTo>
                  <a:pt x="18912" y="91156"/>
                </a:lnTo>
                <a:lnTo>
                  <a:pt x="17258" y="76160"/>
                </a:lnTo>
                <a:lnTo>
                  <a:pt x="17258" y="75739"/>
                </a:lnTo>
                <a:lnTo>
                  <a:pt x="17746" y="67523"/>
                </a:lnTo>
                <a:lnTo>
                  <a:pt x="21100" y="53294"/>
                </a:lnTo>
                <a:lnTo>
                  <a:pt x="27344" y="40731"/>
                </a:lnTo>
                <a:lnTo>
                  <a:pt x="36130" y="30245"/>
                </a:lnTo>
                <a:lnTo>
                  <a:pt x="47111" y="22246"/>
                </a:lnTo>
                <a:lnTo>
                  <a:pt x="59939" y="17146"/>
                </a:lnTo>
                <a:lnTo>
                  <a:pt x="74268" y="15355"/>
                </a:lnTo>
                <a:lnTo>
                  <a:pt x="87946" y="16802"/>
                </a:lnTo>
                <a:lnTo>
                  <a:pt x="100108" y="20973"/>
                </a:lnTo>
                <a:lnTo>
                  <a:pt x="110826" y="27385"/>
                </a:lnTo>
                <a:lnTo>
                  <a:pt x="120541" y="35555"/>
                </a:lnTo>
                <a:lnTo>
                  <a:pt x="131906" y="23357"/>
                </a:lnTo>
                <a:lnTo>
                  <a:pt x="123745" y="16294"/>
                </a:lnTo>
                <a:lnTo>
                  <a:pt x="113771" y="9556"/>
                </a:lnTo>
                <a:lnTo>
                  <a:pt x="102560" y="4421"/>
                </a:lnTo>
                <a:lnTo>
                  <a:pt x="89624" y="1148"/>
                </a:lnTo>
                <a:lnTo>
                  <a:pt x="74474" y="0"/>
                </a:lnTo>
                <a:lnTo>
                  <a:pt x="68547" y="218"/>
                </a:lnTo>
                <a:lnTo>
                  <a:pt x="54056" y="2708"/>
                </a:lnTo>
                <a:lnTo>
                  <a:pt x="40871" y="7755"/>
                </a:lnTo>
                <a:lnTo>
                  <a:pt x="29185" y="15080"/>
                </a:lnTo>
                <a:lnTo>
                  <a:pt x="19192" y="24406"/>
                </a:lnTo>
                <a:lnTo>
                  <a:pt x="11085" y="35455"/>
                </a:lnTo>
                <a:lnTo>
                  <a:pt x="5055" y="47949"/>
                </a:lnTo>
                <a:lnTo>
                  <a:pt x="1295" y="61610"/>
                </a:lnTo>
                <a:lnTo>
                  <a:pt x="0" y="76160"/>
                </a:lnTo>
                <a:lnTo>
                  <a:pt x="0" y="76572"/>
                </a:lnTo>
                <a:lnTo>
                  <a:pt x="742" y="87734"/>
                </a:lnTo>
                <a:lnTo>
                  <a:pt x="3896" y="101634"/>
                </a:lnTo>
                <a:lnTo>
                  <a:pt x="9337" y="114352"/>
                </a:lnTo>
                <a:lnTo>
                  <a:pt x="16861" y="125644"/>
                </a:lnTo>
                <a:lnTo>
                  <a:pt x="26267" y="135266"/>
                </a:lnTo>
                <a:lnTo>
                  <a:pt x="37352" y="142976"/>
                </a:lnTo>
                <a:lnTo>
                  <a:pt x="49912" y="148529"/>
                </a:lnTo>
                <a:lnTo>
                  <a:pt x="63746" y="151684"/>
                </a:lnTo>
                <a:lnTo>
                  <a:pt x="47547" y="175237"/>
                </a:lnTo>
                <a:lnTo>
                  <a:pt x="63325" y="182385"/>
                </a:lnTo>
                <a:lnTo>
                  <a:pt x="77209" y="152105"/>
                </a:lnTo>
                <a:lnTo>
                  <a:pt x="89117" y="150914"/>
                </a:lnTo>
                <a:lnTo>
                  <a:pt x="101935" y="147501"/>
                </a:lnTo>
                <a:lnTo>
                  <a:pt x="113208" y="142139"/>
                </a:lnTo>
                <a:lnTo>
                  <a:pt x="123341" y="135042"/>
                </a:lnTo>
                <a:lnTo>
                  <a:pt x="132739" y="126424"/>
                </a:lnTo>
                <a:lnTo>
                  <a:pt x="121806" y="115707"/>
                </a:lnTo>
                <a:lnTo>
                  <a:pt x="120775" y="116682"/>
                </a:lnTo>
                <a:lnTo>
                  <a:pt x="110494" y="125276"/>
                </a:lnTo>
                <a:lnTo>
                  <a:pt x="99766" y="131642"/>
                </a:lnTo>
                <a:lnTo>
                  <a:pt x="87916" y="135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118618" y="15226231"/>
            <a:ext cx="91392" cy="113608"/>
          </a:xfrm>
          <a:custGeom>
            <a:avLst/>
            <a:gdLst/>
            <a:ahLst/>
            <a:cxnLst/>
            <a:rect l="l" t="t" r="r" b="b"/>
            <a:pathLst>
              <a:path w="91392" h="113608">
                <a:moveTo>
                  <a:pt x="35470" y="92865"/>
                </a:moveTo>
                <a:lnTo>
                  <a:pt x="41535" y="111738"/>
                </a:lnTo>
                <a:lnTo>
                  <a:pt x="56382" y="113608"/>
                </a:lnTo>
                <a:lnTo>
                  <a:pt x="61542" y="113390"/>
                </a:lnTo>
                <a:lnTo>
                  <a:pt x="75856" y="110327"/>
                </a:lnTo>
                <a:lnTo>
                  <a:pt x="88391" y="104042"/>
                </a:lnTo>
                <a:lnTo>
                  <a:pt x="91392" y="78744"/>
                </a:lnTo>
                <a:lnTo>
                  <a:pt x="82907" y="89420"/>
                </a:lnTo>
                <a:lnTo>
                  <a:pt x="71182" y="96519"/>
                </a:lnTo>
                <a:lnTo>
                  <a:pt x="56804" y="99096"/>
                </a:lnTo>
                <a:lnTo>
                  <a:pt x="48223" y="98179"/>
                </a:lnTo>
                <a:lnTo>
                  <a:pt x="35470" y="92865"/>
                </a:lnTo>
                <a:close/>
              </a:path>
              <a:path w="91392" h="113608">
                <a:moveTo>
                  <a:pt x="35470" y="92865"/>
                </a:moveTo>
                <a:lnTo>
                  <a:pt x="25475" y="83600"/>
                </a:lnTo>
                <a:lnTo>
                  <a:pt x="18953" y="71280"/>
                </a:lnTo>
                <a:lnTo>
                  <a:pt x="16620" y="56804"/>
                </a:lnTo>
                <a:lnTo>
                  <a:pt x="16620" y="56382"/>
                </a:lnTo>
                <a:lnTo>
                  <a:pt x="17333" y="48155"/>
                </a:lnTo>
                <a:lnTo>
                  <a:pt x="21947" y="34807"/>
                </a:lnTo>
                <a:lnTo>
                  <a:pt x="30366" y="24067"/>
                </a:lnTo>
                <a:lnTo>
                  <a:pt x="42031" y="16909"/>
                </a:lnTo>
                <a:lnTo>
                  <a:pt x="56382" y="14306"/>
                </a:lnTo>
                <a:lnTo>
                  <a:pt x="65246" y="15295"/>
                </a:lnTo>
                <a:lnTo>
                  <a:pt x="77940" y="20708"/>
                </a:lnTo>
                <a:lnTo>
                  <a:pt x="87914" y="30038"/>
                </a:lnTo>
                <a:lnTo>
                  <a:pt x="94435" y="42374"/>
                </a:lnTo>
                <a:lnTo>
                  <a:pt x="96772" y="56804"/>
                </a:lnTo>
                <a:lnTo>
                  <a:pt x="96772" y="57225"/>
                </a:lnTo>
                <a:lnTo>
                  <a:pt x="96052" y="65439"/>
                </a:lnTo>
                <a:lnTo>
                  <a:pt x="91392" y="78744"/>
                </a:lnTo>
                <a:lnTo>
                  <a:pt x="88391" y="104042"/>
                </a:lnTo>
                <a:lnTo>
                  <a:pt x="98779" y="95042"/>
                </a:lnTo>
                <a:lnTo>
                  <a:pt x="106653" y="83831"/>
                </a:lnTo>
                <a:lnTo>
                  <a:pt x="111646" y="70917"/>
                </a:lnTo>
                <a:lnTo>
                  <a:pt x="113392" y="56804"/>
                </a:lnTo>
                <a:lnTo>
                  <a:pt x="113392" y="56382"/>
                </a:lnTo>
                <a:lnTo>
                  <a:pt x="113241" y="52169"/>
                </a:lnTo>
                <a:lnTo>
                  <a:pt x="110499" y="38301"/>
                </a:lnTo>
                <a:lnTo>
                  <a:pt x="104597" y="25839"/>
                </a:lnTo>
                <a:lnTo>
                  <a:pt x="95906" y="15280"/>
                </a:lnTo>
                <a:lnTo>
                  <a:pt x="84796" y="7123"/>
                </a:lnTo>
                <a:lnTo>
                  <a:pt x="71639" y="1863"/>
                </a:lnTo>
                <a:lnTo>
                  <a:pt x="56804" y="0"/>
                </a:lnTo>
                <a:lnTo>
                  <a:pt x="51810" y="204"/>
                </a:lnTo>
                <a:lnTo>
                  <a:pt x="37475" y="3239"/>
                </a:lnTo>
                <a:lnTo>
                  <a:pt x="24942" y="9512"/>
                </a:lnTo>
                <a:lnTo>
                  <a:pt x="14568" y="18515"/>
                </a:lnTo>
                <a:lnTo>
                  <a:pt x="6714" y="29737"/>
                </a:lnTo>
                <a:lnTo>
                  <a:pt x="1738" y="42669"/>
                </a:lnTo>
                <a:lnTo>
                  <a:pt x="0" y="56804"/>
                </a:lnTo>
                <a:lnTo>
                  <a:pt x="0" y="57225"/>
                </a:lnTo>
                <a:lnTo>
                  <a:pt x="139" y="61281"/>
                </a:lnTo>
                <a:lnTo>
                  <a:pt x="2831" y="75186"/>
                </a:lnTo>
                <a:lnTo>
                  <a:pt x="8680" y="87684"/>
                </a:lnTo>
                <a:lnTo>
                  <a:pt x="17322" y="98276"/>
                </a:lnTo>
                <a:lnTo>
                  <a:pt x="28394" y="106460"/>
                </a:lnTo>
                <a:lnTo>
                  <a:pt x="41535" y="111738"/>
                </a:lnTo>
                <a:lnTo>
                  <a:pt x="35470" y="9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254502" y="15226231"/>
            <a:ext cx="100135" cy="113608"/>
          </a:xfrm>
          <a:custGeom>
            <a:avLst/>
            <a:gdLst/>
            <a:ahLst/>
            <a:cxnLst/>
            <a:rect l="l" t="t" r="r" b="b"/>
            <a:pathLst>
              <a:path w="100135" h="113608">
                <a:moveTo>
                  <a:pt x="17140" y="98037"/>
                </a:moveTo>
                <a:lnTo>
                  <a:pt x="28144" y="106338"/>
                </a:lnTo>
                <a:lnTo>
                  <a:pt x="41145" y="111703"/>
                </a:lnTo>
                <a:lnTo>
                  <a:pt x="55745" y="113608"/>
                </a:lnTo>
                <a:lnTo>
                  <a:pt x="68431" y="112335"/>
                </a:lnTo>
                <a:lnTo>
                  <a:pt x="80750" y="108041"/>
                </a:lnTo>
                <a:lnTo>
                  <a:pt x="91136" y="101263"/>
                </a:lnTo>
                <a:lnTo>
                  <a:pt x="100135" y="9256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292" y="19366"/>
                </a:lnTo>
                <a:lnTo>
                  <a:pt x="92845" y="13212"/>
                </a:lnTo>
                <a:lnTo>
                  <a:pt x="82840" y="6365"/>
                </a:lnTo>
                <a:lnTo>
                  <a:pt x="70665" y="1714"/>
                </a:lnTo>
                <a:lnTo>
                  <a:pt x="55745" y="0"/>
                </a:lnTo>
                <a:lnTo>
                  <a:pt x="51731" y="140"/>
                </a:lnTo>
                <a:lnTo>
                  <a:pt x="37568" y="3021"/>
                </a:lnTo>
                <a:lnTo>
                  <a:pt x="25095" y="9225"/>
                </a:lnTo>
                <a:lnTo>
                  <a:pt x="14707" y="18229"/>
                </a:lnTo>
                <a:lnTo>
                  <a:pt x="6799" y="29509"/>
                </a:lnTo>
                <a:lnTo>
                  <a:pt x="1765" y="42542"/>
                </a:lnTo>
                <a:lnTo>
                  <a:pt x="0" y="56804"/>
                </a:lnTo>
                <a:lnTo>
                  <a:pt x="0" y="57225"/>
                </a:lnTo>
                <a:lnTo>
                  <a:pt x="108" y="60766"/>
                </a:lnTo>
                <a:lnTo>
                  <a:pt x="2723" y="74726"/>
                </a:lnTo>
                <a:lnTo>
                  <a:pt x="8534" y="87325"/>
                </a:lnTo>
                <a:lnTo>
                  <a:pt x="17140" y="98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379654" y="15228547"/>
            <a:ext cx="94879" cy="111078"/>
          </a:xfrm>
          <a:custGeom>
            <a:avLst/>
            <a:gdLst/>
            <a:ahLst/>
            <a:cxnLst/>
            <a:rect l="l" t="t" r="r" b="b"/>
            <a:pathLst>
              <a:path w="94879" h="111078">
                <a:moveTo>
                  <a:pt x="1118" y="79076"/>
                </a:moveTo>
                <a:lnTo>
                  <a:pt x="6010" y="92280"/>
                </a:lnTo>
                <a:lnTo>
                  <a:pt x="14562" y="102369"/>
                </a:lnTo>
                <a:lnTo>
                  <a:pt x="26526" y="108812"/>
                </a:lnTo>
                <a:lnTo>
                  <a:pt x="41654" y="111078"/>
                </a:lnTo>
                <a:lnTo>
                  <a:pt x="47625" y="110737"/>
                </a:lnTo>
                <a:lnTo>
                  <a:pt x="61023" y="106847"/>
                </a:lnTo>
                <a:lnTo>
                  <a:pt x="71246" y="99507"/>
                </a:lnTo>
                <a:lnTo>
                  <a:pt x="78886" y="89829"/>
                </a:lnTo>
                <a:lnTo>
                  <a:pt x="78886" y="108764"/>
                </a:lnTo>
                <a:lnTo>
                  <a:pt x="94879" y="108764"/>
                </a:lnTo>
                <a:lnTo>
                  <a:pt x="94879" y="0"/>
                </a:lnTo>
                <a:lnTo>
                  <a:pt x="78886" y="0"/>
                </a:lnTo>
                <a:lnTo>
                  <a:pt x="78886" y="62275"/>
                </a:lnTo>
                <a:lnTo>
                  <a:pt x="77395" y="73241"/>
                </a:lnTo>
                <a:lnTo>
                  <a:pt x="70836" y="85538"/>
                </a:lnTo>
                <a:lnTo>
                  <a:pt x="60088" y="93512"/>
                </a:lnTo>
                <a:lnTo>
                  <a:pt x="46282" y="96350"/>
                </a:lnTo>
                <a:lnTo>
                  <a:pt x="38527" y="95579"/>
                </a:lnTo>
                <a:lnTo>
                  <a:pt x="26377" y="89769"/>
                </a:lnTo>
                <a:lnTo>
                  <a:pt x="18807" y="78855"/>
                </a:lnTo>
                <a:lnTo>
                  <a:pt x="16198" y="63540"/>
                </a:lnTo>
                <a:lnTo>
                  <a:pt x="16198" y="0"/>
                </a:lnTo>
                <a:lnTo>
                  <a:pt x="0" y="0"/>
                </a:lnTo>
                <a:lnTo>
                  <a:pt x="0" y="67531"/>
                </a:lnTo>
                <a:lnTo>
                  <a:pt x="1118" y="79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510911" y="15183743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689907" y="15187522"/>
            <a:ext cx="134004" cy="152321"/>
          </a:xfrm>
          <a:custGeom>
            <a:avLst/>
            <a:gdLst/>
            <a:ahLst/>
            <a:cxnLst/>
            <a:rect l="l" t="t" r="r" b="b"/>
            <a:pathLst>
              <a:path w="134004" h="152321">
                <a:moveTo>
                  <a:pt x="30124" y="116596"/>
                </a:moveTo>
                <a:lnTo>
                  <a:pt x="23096" y="104921"/>
                </a:lnTo>
                <a:lnTo>
                  <a:pt x="18741" y="91327"/>
                </a:lnTo>
                <a:lnTo>
                  <a:pt x="17248" y="76160"/>
                </a:lnTo>
                <a:lnTo>
                  <a:pt x="17248" y="75739"/>
                </a:lnTo>
                <a:lnTo>
                  <a:pt x="17629" y="68515"/>
                </a:lnTo>
                <a:lnTo>
                  <a:pt x="20742" y="54321"/>
                </a:lnTo>
                <a:lnTo>
                  <a:pt x="26729" y="41606"/>
                </a:lnTo>
                <a:lnTo>
                  <a:pt x="35280" y="30862"/>
                </a:lnTo>
                <a:lnTo>
                  <a:pt x="46084" y="22580"/>
                </a:lnTo>
                <a:lnTo>
                  <a:pt x="58831" y="17251"/>
                </a:lnTo>
                <a:lnTo>
                  <a:pt x="73209" y="15365"/>
                </a:lnTo>
                <a:lnTo>
                  <a:pt x="84992" y="16198"/>
                </a:lnTo>
                <a:lnTo>
                  <a:pt x="97830" y="19540"/>
                </a:lnTo>
                <a:lnTo>
                  <a:pt x="108580" y="25020"/>
                </a:lnTo>
                <a:lnTo>
                  <a:pt x="118021" y="32192"/>
                </a:lnTo>
                <a:lnTo>
                  <a:pt x="128748" y="19572"/>
                </a:lnTo>
                <a:lnTo>
                  <a:pt x="123017" y="15048"/>
                </a:lnTo>
                <a:lnTo>
                  <a:pt x="112847" y="8641"/>
                </a:lnTo>
                <a:lnTo>
                  <a:pt x="101627" y="3919"/>
                </a:lnTo>
                <a:lnTo>
                  <a:pt x="88806" y="999"/>
                </a:lnTo>
                <a:lnTo>
                  <a:pt x="73836" y="0"/>
                </a:lnTo>
                <a:lnTo>
                  <a:pt x="68322" y="188"/>
                </a:lnTo>
                <a:lnTo>
                  <a:pt x="53583" y="2681"/>
                </a:lnTo>
                <a:lnTo>
                  <a:pt x="40303" y="7816"/>
                </a:lnTo>
                <a:lnTo>
                  <a:pt x="28638" y="15274"/>
                </a:lnTo>
                <a:lnTo>
                  <a:pt x="18744" y="24732"/>
                </a:lnTo>
                <a:lnTo>
                  <a:pt x="10777" y="35871"/>
                </a:lnTo>
                <a:lnTo>
                  <a:pt x="4894" y="48369"/>
                </a:lnTo>
                <a:lnTo>
                  <a:pt x="1249" y="61905"/>
                </a:lnTo>
                <a:lnTo>
                  <a:pt x="0" y="76160"/>
                </a:lnTo>
                <a:lnTo>
                  <a:pt x="0" y="76582"/>
                </a:lnTo>
                <a:lnTo>
                  <a:pt x="181" y="82352"/>
                </a:lnTo>
                <a:lnTo>
                  <a:pt x="2297" y="96654"/>
                </a:lnTo>
                <a:lnTo>
                  <a:pt x="6699" y="109882"/>
                </a:lnTo>
                <a:lnTo>
                  <a:pt x="13276" y="121780"/>
                </a:lnTo>
                <a:lnTo>
                  <a:pt x="21916" y="132090"/>
                </a:lnTo>
                <a:lnTo>
                  <a:pt x="32509" y="140556"/>
                </a:lnTo>
                <a:lnTo>
                  <a:pt x="44944" y="146921"/>
                </a:lnTo>
                <a:lnTo>
                  <a:pt x="59110" y="150928"/>
                </a:lnTo>
                <a:lnTo>
                  <a:pt x="74895" y="152321"/>
                </a:lnTo>
                <a:lnTo>
                  <a:pt x="89042" y="151186"/>
                </a:lnTo>
                <a:lnTo>
                  <a:pt x="102335" y="147958"/>
                </a:lnTo>
                <a:lnTo>
                  <a:pt x="114347" y="143046"/>
                </a:lnTo>
                <a:lnTo>
                  <a:pt x="124948" y="136859"/>
                </a:lnTo>
                <a:lnTo>
                  <a:pt x="134004" y="129807"/>
                </a:lnTo>
                <a:lnTo>
                  <a:pt x="134004" y="71110"/>
                </a:lnTo>
                <a:lnTo>
                  <a:pt x="73209" y="71110"/>
                </a:lnTo>
                <a:lnTo>
                  <a:pt x="73209" y="86044"/>
                </a:lnTo>
                <a:lnTo>
                  <a:pt x="118021" y="86044"/>
                </a:lnTo>
                <a:lnTo>
                  <a:pt x="118021" y="122649"/>
                </a:lnTo>
                <a:lnTo>
                  <a:pt x="113019" y="126278"/>
                </a:lnTo>
                <a:lnTo>
                  <a:pt x="102070" y="132009"/>
                </a:lnTo>
                <a:lnTo>
                  <a:pt x="89381" y="135926"/>
                </a:lnTo>
                <a:lnTo>
                  <a:pt x="75523" y="137377"/>
                </a:lnTo>
                <a:lnTo>
                  <a:pt x="65357" y="136635"/>
                </a:lnTo>
                <a:lnTo>
                  <a:pt x="51443" y="132800"/>
                </a:lnTo>
                <a:lnTo>
                  <a:pt x="39636" y="126004"/>
                </a:lnTo>
                <a:lnTo>
                  <a:pt x="30124" y="116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851877" y="15226231"/>
            <a:ext cx="102861" cy="113608"/>
          </a:xfrm>
          <a:custGeom>
            <a:avLst/>
            <a:gdLst/>
            <a:ahLst/>
            <a:cxnLst/>
            <a:rect l="l" t="t" r="r" b="b"/>
            <a:pathLst>
              <a:path w="102861" h="113608">
                <a:moveTo>
                  <a:pt x="102858" y="56939"/>
                </a:moveTo>
                <a:lnTo>
                  <a:pt x="101228" y="41733"/>
                </a:lnTo>
                <a:lnTo>
                  <a:pt x="96696" y="28112"/>
                </a:lnTo>
                <a:lnTo>
                  <a:pt x="89393" y="16602"/>
                </a:lnTo>
                <a:lnTo>
                  <a:pt x="79450" y="7729"/>
                </a:lnTo>
                <a:lnTo>
                  <a:pt x="66997" y="2020"/>
                </a:lnTo>
                <a:lnTo>
                  <a:pt x="52166" y="0"/>
                </a:lnTo>
                <a:lnTo>
                  <a:pt x="51088" y="10"/>
                </a:lnTo>
                <a:lnTo>
                  <a:pt x="37050" y="2259"/>
                </a:lnTo>
                <a:lnTo>
                  <a:pt x="24718" y="8071"/>
                </a:lnTo>
                <a:lnTo>
                  <a:pt x="14469" y="16939"/>
                </a:lnTo>
                <a:lnTo>
                  <a:pt x="16415" y="50184"/>
                </a:lnTo>
                <a:lnTo>
                  <a:pt x="20298" y="35623"/>
                </a:lnTo>
                <a:lnTo>
                  <a:pt x="27952" y="24059"/>
                </a:lnTo>
                <a:lnTo>
                  <a:pt x="38670" y="16430"/>
                </a:lnTo>
                <a:lnTo>
                  <a:pt x="51744" y="13678"/>
                </a:lnTo>
                <a:lnTo>
                  <a:pt x="65693" y="16499"/>
                </a:lnTo>
                <a:lnTo>
                  <a:pt x="76315" y="24424"/>
                </a:lnTo>
                <a:lnTo>
                  <a:pt x="83216" y="36128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61" y="60795"/>
                </a:lnTo>
                <a:lnTo>
                  <a:pt x="102858" y="56939"/>
                </a:lnTo>
                <a:close/>
              </a:path>
              <a:path w="102861" h="113608">
                <a:moveTo>
                  <a:pt x="0" y="56804"/>
                </a:moveTo>
                <a:lnTo>
                  <a:pt x="2557" y="74996"/>
                </a:lnTo>
                <a:lnTo>
                  <a:pt x="8305" y="88085"/>
                </a:lnTo>
                <a:lnTo>
                  <a:pt x="16831" y="98795"/>
                </a:lnTo>
                <a:lnTo>
                  <a:pt x="27653" y="106822"/>
                </a:lnTo>
                <a:lnTo>
                  <a:pt x="40294" y="111861"/>
                </a:lnTo>
                <a:lnTo>
                  <a:pt x="54274" y="113608"/>
                </a:lnTo>
                <a:lnTo>
                  <a:pt x="67183" y="112398"/>
                </a:lnTo>
                <a:lnTo>
                  <a:pt x="79603" y="108317"/>
                </a:lnTo>
                <a:lnTo>
                  <a:pt x="90060" y="101774"/>
                </a:lnTo>
                <a:lnTo>
                  <a:pt x="99076" y="93203"/>
                </a:lnTo>
                <a:lnTo>
                  <a:pt x="88976" y="84152"/>
                </a:lnTo>
                <a:lnTo>
                  <a:pt x="79766" y="92058"/>
                </a:lnTo>
                <a:lnTo>
                  <a:pt x="68426" y="97538"/>
                </a:lnTo>
                <a:lnTo>
                  <a:pt x="54686" y="99517"/>
                </a:lnTo>
                <a:lnTo>
                  <a:pt x="52644" y="99467"/>
                </a:lnTo>
                <a:lnTo>
                  <a:pt x="39582" y="96546"/>
                </a:lnTo>
                <a:lnTo>
                  <a:pt x="28505" y="89348"/>
                </a:lnTo>
                <a:lnTo>
                  <a:pt x="20437" y="78174"/>
                </a:lnTo>
                <a:lnTo>
                  <a:pt x="16404" y="63325"/>
                </a:lnTo>
                <a:lnTo>
                  <a:pt x="16415" y="50184"/>
                </a:lnTo>
                <a:lnTo>
                  <a:pt x="14469" y="16939"/>
                </a:lnTo>
                <a:lnTo>
                  <a:pt x="6682" y="28355"/>
                </a:lnTo>
                <a:lnTo>
                  <a:pt x="1733" y="41813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992696" y="15183745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7038861" y="15186893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7048118" y="15186579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7084717" y="15226652"/>
            <a:ext cx="83720" cy="143261"/>
          </a:xfrm>
          <a:custGeom>
            <a:avLst/>
            <a:gdLst/>
            <a:ahLst/>
            <a:cxnLst/>
            <a:rect l="l" t="t" r="r" b="b"/>
            <a:pathLst>
              <a:path w="83720" h="143261">
                <a:moveTo>
                  <a:pt x="60701" y="95310"/>
                </a:moveTo>
                <a:lnTo>
                  <a:pt x="45861" y="99096"/>
                </a:lnTo>
                <a:lnTo>
                  <a:pt x="43911" y="99057"/>
                </a:lnTo>
                <a:lnTo>
                  <a:pt x="31719" y="97114"/>
                </a:lnTo>
                <a:lnTo>
                  <a:pt x="19723" y="92417"/>
                </a:lnTo>
                <a:lnTo>
                  <a:pt x="8207" y="85211"/>
                </a:lnTo>
                <a:lnTo>
                  <a:pt x="0" y="96772"/>
                </a:lnTo>
                <a:lnTo>
                  <a:pt x="630" y="97276"/>
                </a:lnTo>
                <a:lnTo>
                  <a:pt x="11304" y="104200"/>
                </a:lnTo>
                <a:lnTo>
                  <a:pt x="23248" y="109270"/>
                </a:lnTo>
                <a:lnTo>
                  <a:pt x="35761" y="112137"/>
                </a:lnTo>
                <a:lnTo>
                  <a:pt x="19356" y="136112"/>
                </a:lnTo>
                <a:lnTo>
                  <a:pt x="35133" y="143261"/>
                </a:lnTo>
                <a:lnTo>
                  <a:pt x="49224" y="112559"/>
                </a:lnTo>
                <a:lnTo>
                  <a:pt x="60063" y="110561"/>
                </a:lnTo>
                <a:lnTo>
                  <a:pt x="72412" y="104238"/>
                </a:lnTo>
                <a:lnTo>
                  <a:pt x="80695" y="94016"/>
                </a:lnTo>
                <a:lnTo>
                  <a:pt x="83720" y="80161"/>
                </a:lnTo>
                <a:lnTo>
                  <a:pt x="83720" y="79739"/>
                </a:lnTo>
                <a:lnTo>
                  <a:pt x="81974" y="70116"/>
                </a:lnTo>
                <a:lnTo>
                  <a:pt x="74231" y="59978"/>
                </a:lnTo>
                <a:lnTo>
                  <a:pt x="62401" y="53267"/>
                </a:lnTo>
                <a:lnTo>
                  <a:pt x="48802" y="48596"/>
                </a:lnTo>
                <a:lnTo>
                  <a:pt x="38491" y="45323"/>
                </a:lnTo>
                <a:lnTo>
                  <a:pt x="25910" y="39211"/>
                </a:lnTo>
                <a:lnTo>
                  <a:pt x="20827" y="29877"/>
                </a:lnTo>
                <a:lnTo>
                  <a:pt x="20855" y="28542"/>
                </a:lnTo>
                <a:lnTo>
                  <a:pt x="26912" y="17890"/>
                </a:lnTo>
                <a:lnTo>
                  <a:pt x="41860" y="13678"/>
                </a:lnTo>
                <a:lnTo>
                  <a:pt x="49909" y="14406"/>
                </a:lnTo>
                <a:lnTo>
                  <a:pt x="62202" y="18005"/>
                </a:lnTo>
                <a:lnTo>
                  <a:pt x="74052" y="24200"/>
                </a:lnTo>
                <a:lnTo>
                  <a:pt x="81416" y="12002"/>
                </a:lnTo>
                <a:lnTo>
                  <a:pt x="79049" y="10512"/>
                </a:lnTo>
                <a:lnTo>
                  <a:pt x="67449" y="4900"/>
                </a:lnTo>
                <a:lnTo>
                  <a:pt x="54893" y="1282"/>
                </a:lnTo>
                <a:lnTo>
                  <a:pt x="42282" y="0"/>
                </a:lnTo>
                <a:lnTo>
                  <a:pt x="29501" y="1622"/>
                </a:lnTo>
                <a:lnTo>
                  <a:pt x="16736" y="7750"/>
                </a:lnTo>
                <a:lnTo>
                  <a:pt x="8308" y="17812"/>
                </a:lnTo>
                <a:lnTo>
                  <a:pt x="5265" y="31142"/>
                </a:lnTo>
                <a:lnTo>
                  <a:pt x="5265" y="31564"/>
                </a:lnTo>
                <a:lnTo>
                  <a:pt x="7258" y="41718"/>
                </a:lnTo>
                <a:lnTo>
                  <a:pt x="15369" y="51552"/>
                </a:lnTo>
                <a:lnTo>
                  <a:pt x="27499" y="57900"/>
                </a:lnTo>
                <a:lnTo>
                  <a:pt x="41232" y="62275"/>
                </a:lnTo>
                <a:lnTo>
                  <a:pt x="50936" y="65218"/>
                </a:lnTo>
                <a:lnTo>
                  <a:pt x="63379" y="71460"/>
                </a:lnTo>
                <a:lnTo>
                  <a:pt x="68375" y="81416"/>
                </a:lnTo>
                <a:lnTo>
                  <a:pt x="68375" y="81838"/>
                </a:lnTo>
                <a:lnTo>
                  <a:pt x="68070" y="85012"/>
                </a:lnTo>
                <a:lnTo>
                  <a:pt x="60701" y="95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7198929" y="15186893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7208186" y="15186579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7253834" y="15226235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4" y="19046"/>
                </a:lnTo>
                <a:lnTo>
                  <a:pt x="77060" y="9258"/>
                </a:lnTo>
                <a:lnTo>
                  <a:pt x="65930" y="2512"/>
                </a:lnTo>
                <a:lnTo>
                  <a:pt x="51332" y="0"/>
                </a:lnTo>
                <a:lnTo>
                  <a:pt x="47888" y="121"/>
                </a:lnTo>
                <a:lnTo>
                  <a:pt x="34001" y="3719"/>
                </a:lnTo>
                <a:lnTo>
                  <a:pt x="23807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34" y="15158"/>
                </a:lnTo>
                <a:lnTo>
                  <a:pt x="64011" y="20435"/>
                </a:lnTo>
                <a:lnTo>
                  <a:pt x="71741" y="31278"/>
                </a:lnTo>
                <a:lnTo>
                  <a:pt x="74464" y="47126"/>
                </a:lnTo>
                <a:lnTo>
                  <a:pt x="7446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2" y="39036"/>
                </a:lnTo>
                <a:lnTo>
                  <a:pt x="97385" y="25794"/>
                </a:lnTo>
                <a:lnTo>
                  <a:pt x="107580" y="17560"/>
                </a:lnTo>
                <a:lnTo>
                  <a:pt x="120531" y="14728"/>
                </a:lnTo>
                <a:lnTo>
                  <a:pt x="126544" y="15226"/>
                </a:lnTo>
                <a:lnTo>
                  <a:pt x="138527" y="20574"/>
                </a:lnTo>
                <a:lnTo>
                  <a:pt x="146089" y="31474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4" y="4631"/>
                </a:lnTo>
                <a:lnTo>
                  <a:pt x="94020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7454289" y="15186893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7463550" y="15186574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7575021" y="15190055"/>
            <a:ext cx="118854" cy="147251"/>
          </a:xfrm>
          <a:custGeom>
            <a:avLst/>
            <a:gdLst/>
            <a:ahLst/>
            <a:cxnLst/>
            <a:rect l="l" t="t" r="r" b="b"/>
            <a:pathLst>
              <a:path w="118854" h="147251">
                <a:moveTo>
                  <a:pt x="16404" y="14934"/>
                </a:moveTo>
                <a:lnTo>
                  <a:pt x="6269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5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77" y="147140"/>
                </a:lnTo>
                <a:lnTo>
                  <a:pt x="86569" y="144733"/>
                </a:lnTo>
                <a:lnTo>
                  <a:pt x="100057" y="139333"/>
                </a:lnTo>
                <a:lnTo>
                  <a:pt x="110217" y="131130"/>
                </a:lnTo>
                <a:lnTo>
                  <a:pt x="116624" y="120315"/>
                </a:lnTo>
                <a:lnTo>
                  <a:pt x="118854" y="107078"/>
                </a:lnTo>
                <a:lnTo>
                  <a:pt x="118854" y="106656"/>
                </a:lnTo>
                <a:lnTo>
                  <a:pt x="117272" y="95779"/>
                </a:lnTo>
                <a:lnTo>
                  <a:pt x="110769" y="84479"/>
                </a:lnTo>
                <a:lnTo>
                  <a:pt x="100370" y="76454"/>
                </a:lnTo>
                <a:lnTo>
                  <a:pt x="87299" y="71101"/>
                </a:lnTo>
                <a:lnTo>
                  <a:pt x="89998" y="69832"/>
                </a:lnTo>
                <a:lnTo>
                  <a:pt x="100077" y="62860"/>
                </a:lnTo>
                <a:lnTo>
                  <a:pt x="107656" y="52178"/>
                </a:lnTo>
                <a:lnTo>
                  <a:pt x="110647" y="37016"/>
                </a:lnTo>
                <a:lnTo>
                  <a:pt x="11064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8" y="5309"/>
                </a:lnTo>
                <a:lnTo>
                  <a:pt x="77386" y="1371"/>
                </a:lnTo>
                <a:lnTo>
                  <a:pt x="62697" y="0"/>
                </a:lnTo>
                <a:lnTo>
                  <a:pt x="16404" y="14934"/>
                </a:lnTo>
                <a:lnTo>
                  <a:pt x="64834" y="15031"/>
                </a:lnTo>
                <a:lnTo>
                  <a:pt x="80684" y="18647"/>
                </a:lnTo>
                <a:lnTo>
                  <a:pt x="90479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7717415" y="15192159"/>
            <a:ext cx="91392" cy="147683"/>
          </a:xfrm>
          <a:custGeom>
            <a:avLst/>
            <a:gdLst/>
            <a:ahLst/>
            <a:cxnLst/>
            <a:rect l="l" t="t" r="r" b="b"/>
            <a:pathLst>
              <a:path w="91392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2" h="147683">
                <a:moveTo>
                  <a:pt x="35474" y="126936"/>
                </a:moveTo>
                <a:lnTo>
                  <a:pt x="25477" y="117673"/>
                </a:lnTo>
                <a:lnTo>
                  <a:pt x="18954" y="105355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3" y="82230"/>
                </a:lnTo>
                <a:lnTo>
                  <a:pt x="21947" y="68882"/>
                </a:lnTo>
                <a:lnTo>
                  <a:pt x="30366" y="58142"/>
                </a:lnTo>
                <a:lnTo>
                  <a:pt x="42031" y="50983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2" y="99506"/>
                </a:lnTo>
                <a:lnTo>
                  <a:pt x="91392" y="112812"/>
                </a:lnTo>
                <a:lnTo>
                  <a:pt x="88391" y="138117"/>
                </a:lnTo>
                <a:lnTo>
                  <a:pt x="98779" y="129116"/>
                </a:lnTo>
                <a:lnTo>
                  <a:pt x="106653" y="117906"/>
                </a:lnTo>
                <a:lnTo>
                  <a:pt x="111646" y="104992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1" y="86243"/>
                </a:lnTo>
                <a:lnTo>
                  <a:pt x="110499" y="72375"/>
                </a:lnTo>
                <a:lnTo>
                  <a:pt x="104597" y="59913"/>
                </a:lnTo>
                <a:lnTo>
                  <a:pt x="95906" y="49355"/>
                </a:lnTo>
                <a:lnTo>
                  <a:pt x="84796" y="41197"/>
                </a:lnTo>
                <a:lnTo>
                  <a:pt x="71639" y="35938"/>
                </a:lnTo>
                <a:lnTo>
                  <a:pt x="56804" y="34074"/>
                </a:lnTo>
                <a:lnTo>
                  <a:pt x="51810" y="34279"/>
                </a:lnTo>
                <a:lnTo>
                  <a:pt x="37475" y="37314"/>
                </a:lnTo>
                <a:lnTo>
                  <a:pt x="24942" y="43587"/>
                </a:lnTo>
                <a:lnTo>
                  <a:pt x="14568" y="52589"/>
                </a:lnTo>
                <a:lnTo>
                  <a:pt x="6714" y="63811"/>
                </a:lnTo>
                <a:lnTo>
                  <a:pt x="1738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74" y="126936"/>
                </a:lnTo>
                <a:close/>
              </a:path>
              <a:path w="91392" h="147683">
                <a:moveTo>
                  <a:pt x="35474" y="126936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1"/>
                </a:lnTo>
                <a:lnTo>
                  <a:pt x="88391" y="138117"/>
                </a:lnTo>
                <a:lnTo>
                  <a:pt x="91392" y="112812"/>
                </a:lnTo>
                <a:lnTo>
                  <a:pt x="82905" y="123486"/>
                </a:lnTo>
                <a:lnTo>
                  <a:pt x="71180" y="130585"/>
                </a:lnTo>
                <a:lnTo>
                  <a:pt x="56804" y="133161"/>
                </a:lnTo>
                <a:lnTo>
                  <a:pt x="48230" y="132245"/>
                </a:lnTo>
                <a:lnTo>
                  <a:pt x="35474" y="126936"/>
                </a:lnTo>
                <a:close/>
              </a:path>
              <a:path w="91392" h="147683">
                <a:moveTo>
                  <a:pt x="65639" y="0"/>
                </a:moveTo>
                <a:lnTo>
                  <a:pt x="6563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7783054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7746243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7869599" y="15183745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7913675" y="15192159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7970048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7933238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8044920" y="15226235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4" y="19046"/>
                </a:lnTo>
                <a:lnTo>
                  <a:pt x="77060" y="9258"/>
                </a:lnTo>
                <a:lnTo>
                  <a:pt x="65930" y="2512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18" y="504"/>
                </a:lnTo>
                <a:lnTo>
                  <a:pt x="104211" y="4631"/>
                </a:lnTo>
                <a:lnTo>
                  <a:pt x="94026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8243284" y="15192159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8299656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8262846" y="15202151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974959" y="15469918"/>
            <a:ext cx="118227" cy="147261"/>
          </a:xfrm>
          <a:custGeom>
            <a:avLst/>
            <a:gdLst/>
            <a:ahLst/>
            <a:cxnLst/>
            <a:rect l="l" t="t" r="r" b="b"/>
            <a:pathLst>
              <a:path w="118227" h="147261">
                <a:moveTo>
                  <a:pt x="118227" y="0"/>
                </a:moveTo>
                <a:lnTo>
                  <a:pt x="101606" y="0"/>
                </a:lnTo>
                <a:lnTo>
                  <a:pt x="101606" y="65423"/>
                </a:lnTo>
                <a:lnTo>
                  <a:pt x="16620" y="65423"/>
                </a:lnTo>
                <a:lnTo>
                  <a:pt x="16620" y="0"/>
                </a:lnTo>
                <a:lnTo>
                  <a:pt x="0" y="0"/>
                </a:lnTo>
                <a:lnTo>
                  <a:pt x="0" y="147261"/>
                </a:lnTo>
                <a:lnTo>
                  <a:pt x="16620" y="147261"/>
                </a:lnTo>
                <a:lnTo>
                  <a:pt x="16620" y="80994"/>
                </a:lnTo>
                <a:lnTo>
                  <a:pt x="101606" y="80994"/>
                </a:lnTo>
                <a:lnTo>
                  <a:pt x="101606" y="147261"/>
                </a:lnTo>
                <a:lnTo>
                  <a:pt x="118227" y="147261"/>
                </a:lnTo>
                <a:lnTo>
                  <a:pt x="118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130399" y="15508411"/>
            <a:ext cx="94879" cy="111078"/>
          </a:xfrm>
          <a:custGeom>
            <a:avLst/>
            <a:gdLst/>
            <a:ahLst/>
            <a:cxnLst/>
            <a:rect l="l" t="t" r="r" b="b"/>
            <a:pathLst>
              <a:path w="94879" h="111078">
                <a:moveTo>
                  <a:pt x="1118" y="79076"/>
                </a:moveTo>
                <a:lnTo>
                  <a:pt x="6010" y="92280"/>
                </a:lnTo>
                <a:lnTo>
                  <a:pt x="14562" y="102369"/>
                </a:lnTo>
                <a:lnTo>
                  <a:pt x="26526" y="108812"/>
                </a:lnTo>
                <a:lnTo>
                  <a:pt x="41654" y="111078"/>
                </a:lnTo>
                <a:lnTo>
                  <a:pt x="47625" y="110737"/>
                </a:lnTo>
                <a:lnTo>
                  <a:pt x="61023" y="106847"/>
                </a:lnTo>
                <a:lnTo>
                  <a:pt x="71246" y="99507"/>
                </a:lnTo>
                <a:lnTo>
                  <a:pt x="78886" y="89829"/>
                </a:lnTo>
                <a:lnTo>
                  <a:pt x="78886" y="108764"/>
                </a:lnTo>
                <a:lnTo>
                  <a:pt x="94879" y="108764"/>
                </a:lnTo>
                <a:lnTo>
                  <a:pt x="94879" y="0"/>
                </a:lnTo>
                <a:lnTo>
                  <a:pt x="78886" y="0"/>
                </a:lnTo>
                <a:lnTo>
                  <a:pt x="78886" y="62275"/>
                </a:lnTo>
                <a:lnTo>
                  <a:pt x="77395" y="73241"/>
                </a:lnTo>
                <a:lnTo>
                  <a:pt x="70836" y="85538"/>
                </a:lnTo>
                <a:lnTo>
                  <a:pt x="60088" y="93512"/>
                </a:lnTo>
                <a:lnTo>
                  <a:pt x="46282" y="96350"/>
                </a:lnTo>
                <a:lnTo>
                  <a:pt x="38527" y="95579"/>
                </a:lnTo>
                <a:lnTo>
                  <a:pt x="26377" y="89769"/>
                </a:lnTo>
                <a:lnTo>
                  <a:pt x="18807" y="78855"/>
                </a:lnTo>
                <a:lnTo>
                  <a:pt x="16198" y="63540"/>
                </a:lnTo>
                <a:lnTo>
                  <a:pt x="16198" y="0"/>
                </a:lnTo>
                <a:lnTo>
                  <a:pt x="0" y="0"/>
                </a:lnTo>
                <a:lnTo>
                  <a:pt x="0" y="67531"/>
                </a:lnTo>
                <a:lnTo>
                  <a:pt x="1118" y="79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261655" y="15463608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377552" y="15508411"/>
            <a:ext cx="94879" cy="111078"/>
          </a:xfrm>
          <a:custGeom>
            <a:avLst/>
            <a:gdLst/>
            <a:ahLst/>
            <a:cxnLst/>
            <a:rect l="l" t="t" r="r" b="b"/>
            <a:pathLst>
              <a:path w="94879" h="111078">
                <a:moveTo>
                  <a:pt x="1118" y="79076"/>
                </a:moveTo>
                <a:lnTo>
                  <a:pt x="6010" y="92280"/>
                </a:lnTo>
                <a:lnTo>
                  <a:pt x="14562" y="102369"/>
                </a:lnTo>
                <a:lnTo>
                  <a:pt x="26526" y="108812"/>
                </a:lnTo>
                <a:lnTo>
                  <a:pt x="41654" y="111078"/>
                </a:lnTo>
                <a:lnTo>
                  <a:pt x="47625" y="110737"/>
                </a:lnTo>
                <a:lnTo>
                  <a:pt x="61023" y="106847"/>
                </a:lnTo>
                <a:lnTo>
                  <a:pt x="71246" y="99507"/>
                </a:lnTo>
                <a:lnTo>
                  <a:pt x="78886" y="89829"/>
                </a:lnTo>
                <a:lnTo>
                  <a:pt x="78886" y="108764"/>
                </a:lnTo>
                <a:lnTo>
                  <a:pt x="94879" y="108764"/>
                </a:lnTo>
                <a:lnTo>
                  <a:pt x="94879" y="0"/>
                </a:lnTo>
                <a:lnTo>
                  <a:pt x="78886" y="0"/>
                </a:lnTo>
                <a:lnTo>
                  <a:pt x="78886" y="62275"/>
                </a:lnTo>
                <a:lnTo>
                  <a:pt x="77395" y="73241"/>
                </a:lnTo>
                <a:lnTo>
                  <a:pt x="70836" y="85538"/>
                </a:lnTo>
                <a:lnTo>
                  <a:pt x="60088" y="93512"/>
                </a:lnTo>
                <a:lnTo>
                  <a:pt x="46282" y="96350"/>
                </a:lnTo>
                <a:lnTo>
                  <a:pt x="38527" y="95579"/>
                </a:lnTo>
                <a:lnTo>
                  <a:pt x="26377" y="89769"/>
                </a:lnTo>
                <a:lnTo>
                  <a:pt x="18807" y="78855"/>
                </a:lnTo>
                <a:lnTo>
                  <a:pt x="16198" y="63540"/>
                </a:lnTo>
                <a:lnTo>
                  <a:pt x="16198" y="0"/>
                </a:lnTo>
                <a:lnTo>
                  <a:pt x="0" y="0"/>
                </a:lnTo>
                <a:lnTo>
                  <a:pt x="0" y="67531"/>
                </a:lnTo>
                <a:lnTo>
                  <a:pt x="1118" y="79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508808" y="15463608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694325" y="15469919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836727" y="15472023"/>
            <a:ext cx="91384" cy="147683"/>
          </a:xfrm>
          <a:custGeom>
            <a:avLst/>
            <a:gdLst/>
            <a:ahLst/>
            <a:cxnLst/>
            <a:rect l="l" t="t" r="r" b="b"/>
            <a:pathLst>
              <a:path w="91384" h="147683">
                <a:moveTo>
                  <a:pt x="28818" y="0"/>
                </a:moveTo>
                <a:lnTo>
                  <a:pt x="2881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18" y="0"/>
                </a:lnTo>
                <a:close/>
              </a:path>
              <a:path w="91384" h="147683">
                <a:moveTo>
                  <a:pt x="35476" y="126938"/>
                </a:moveTo>
                <a:lnTo>
                  <a:pt x="25478" y="117676"/>
                </a:lnTo>
                <a:lnTo>
                  <a:pt x="18954" y="105356"/>
                </a:lnTo>
                <a:lnTo>
                  <a:pt x="16620" y="90879"/>
                </a:lnTo>
                <a:lnTo>
                  <a:pt x="16620" y="90457"/>
                </a:lnTo>
                <a:lnTo>
                  <a:pt x="17332" y="82237"/>
                </a:lnTo>
                <a:lnTo>
                  <a:pt x="21942" y="68886"/>
                </a:lnTo>
                <a:lnTo>
                  <a:pt x="30358" y="58144"/>
                </a:lnTo>
                <a:lnTo>
                  <a:pt x="42021" y="50984"/>
                </a:lnTo>
                <a:lnTo>
                  <a:pt x="56372" y="48381"/>
                </a:lnTo>
                <a:lnTo>
                  <a:pt x="65239" y="49370"/>
                </a:lnTo>
                <a:lnTo>
                  <a:pt x="77935" y="54783"/>
                </a:lnTo>
                <a:lnTo>
                  <a:pt x="87908" y="64113"/>
                </a:lnTo>
                <a:lnTo>
                  <a:pt x="94427" y="76449"/>
                </a:lnTo>
                <a:lnTo>
                  <a:pt x="96762" y="90879"/>
                </a:lnTo>
                <a:lnTo>
                  <a:pt x="96762" y="91300"/>
                </a:lnTo>
                <a:lnTo>
                  <a:pt x="96043" y="99506"/>
                </a:lnTo>
                <a:lnTo>
                  <a:pt x="91384" y="112812"/>
                </a:lnTo>
                <a:lnTo>
                  <a:pt x="88381" y="138117"/>
                </a:lnTo>
                <a:lnTo>
                  <a:pt x="98769" y="129116"/>
                </a:lnTo>
                <a:lnTo>
                  <a:pt x="106643" y="117906"/>
                </a:lnTo>
                <a:lnTo>
                  <a:pt x="111637" y="104992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1" y="86243"/>
                </a:lnTo>
                <a:lnTo>
                  <a:pt x="110489" y="72375"/>
                </a:lnTo>
                <a:lnTo>
                  <a:pt x="104587" y="59913"/>
                </a:lnTo>
                <a:lnTo>
                  <a:pt x="95896" y="49355"/>
                </a:lnTo>
                <a:lnTo>
                  <a:pt x="84787" y="41197"/>
                </a:lnTo>
                <a:lnTo>
                  <a:pt x="71629" y="35938"/>
                </a:lnTo>
                <a:lnTo>
                  <a:pt x="56794" y="34074"/>
                </a:lnTo>
                <a:lnTo>
                  <a:pt x="51808" y="34278"/>
                </a:lnTo>
                <a:lnTo>
                  <a:pt x="37473" y="37312"/>
                </a:lnTo>
                <a:lnTo>
                  <a:pt x="24939" y="43584"/>
                </a:lnTo>
                <a:lnTo>
                  <a:pt x="14566" y="52587"/>
                </a:lnTo>
                <a:lnTo>
                  <a:pt x="6713" y="63809"/>
                </a:lnTo>
                <a:lnTo>
                  <a:pt x="1738" y="76743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76" y="126938"/>
                </a:lnTo>
                <a:close/>
              </a:path>
              <a:path w="91384" h="147683">
                <a:moveTo>
                  <a:pt x="35476" y="126938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1"/>
                </a:lnTo>
                <a:lnTo>
                  <a:pt x="88381" y="138117"/>
                </a:lnTo>
                <a:lnTo>
                  <a:pt x="91384" y="112812"/>
                </a:lnTo>
                <a:lnTo>
                  <a:pt x="82899" y="123486"/>
                </a:lnTo>
                <a:lnTo>
                  <a:pt x="71174" y="130585"/>
                </a:lnTo>
                <a:lnTo>
                  <a:pt x="56794" y="133161"/>
                </a:lnTo>
                <a:lnTo>
                  <a:pt x="48230" y="132247"/>
                </a:lnTo>
                <a:lnTo>
                  <a:pt x="35476" y="126938"/>
                </a:lnTo>
                <a:close/>
              </a:path>
              <a:path w="91384" h="147683">
                <a:moveTo>
                  <a:pt x="65629" y="0"/>
                </a:moveTo>
                <a:lnTo>
                  <a:pt x="65629" y="19983"/>
                </a:lnTo>
                <a:lnTo>
                  <a:pt x="84358" y="19983"/>
                </a:lnTo>
                <a:lnTo>
                  <a:pt x="8435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902357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865546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988911" y="15463609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7032968" y="15472023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7" y="147124"/>
                </a:lnTo>
                <a:lnTo>
                  <a:pt x="61035" y="143231"/>
                </a:lnTo>
                <a:lnTo>
                  <a:pt x="71258" y="135890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7089351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7052531" y="15482015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7164228" y="15506099"/>
            <a:ext cx="164921" cy="111078"/>
          </a:xfrm>
          <a:custGeom>
            <a:avLst/>
            <a:gdLst/>
            <a:ahLst/>
            <a:cxnLst/>
            <a:rect l="l" t="t" r="r" b="b"/>
            <a:pathLst>
              <a:path w="16492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0" y="15159"/>
                </a:lnTo>
                <a:lnTo>
                  <a:pt x="64018" y="20438"/>
                </a:lnTo>
                <a:lnTo>
                  <a:pt x="71749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51" y="15226"/>
                </a:lnTo>
                <a:lnTo>
                  <a:pt x="138532" y="20574"/>
                </a:lnTo>
                <a:lnTo>
                  <a:pt x="146097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21" y="111078"/>
                </a:lnTo>
                <a:lnTo>
                  <a:pt x="164921" y="43762"/>
                </a:lnTo>
                <a:lnTo>
                  <a:pt x="163945" y="32562"/>
                </a:lnTo>
                <a:lnTo>
                  <a:pt x="159211" y="18902"/>
                </a:lnTo>
                <a:lnTo>
                  <a:pt x="150845" y="8661"/>
                </a:lnTo>
                <a:lnTo>
                  <a:pt x="139176" y="2230"/>
                </a:lnTo>
                <a:lnTo>
                  <a:pt x="124532" y="0"/>
                </a:lnTo>
                <a:lnTo>
                  <a:pt x="117317" y="502"/>
                </a:lnTo>
                <a:lnTo>
                  <a:pt x="104210" y="4629"/>
                </a:lnTo>
                <a:lnTo>
                  <a:pt x="94026" y="12039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7362586" y="15472023"/>
            <a:ext cx="94860" cy="147467"/>
          </a:xfrm>
          <a:custGeom>
            <a:avLst/>
            <a:gdLst/>
            <a:ahLst/>
            <a:cxnLst/>
            <a:rect l="l" t="t" r="r" b="b"/>
            <a:pathLst>
              <a:path w="94860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4"/>
                </a:lnTo>
                <a:lnTo>
                  <a:pt x="61026" y="143231"/>
                </a:lnTo>
                <a:lnTo>
                  <a:pt x="71248" y="135890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0" y="145153"/>
                </a:lnTo>
                <a:lnTo>
                  <a:pt x="94860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2" y="109636"/>
                </a:lnTo>
                <a:lnTo>
                  <a:pt x="70829" y="121930"/>
                </a:lnTo>
                <a:lnTo>
                  <a:pt x="60078" y="129901"/>
                </a:lnTo>
                <a:lnTo>
                  <a:pt x="46273" y="132739"/>
                </a:lnTo>
                <a:lnTo>
                  <a:pt x="38517" y="131968"/>
                </a:lnTo>
                <a:lnTo>
                  <a:pt x="26367" y="126158"/>
                </a:lnTo>
                <a:lnTo>
                  <a:pt x="18797" y="115244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0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0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7418959" y="1548201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7382149" y="15482015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962337" y="15843185"/>
            <a:ext cx="114648" cy="109392"/>
          </a:xfrm>
          <a:custGeom>
            <a:avLst/>
            <a:gdLst/>
            <a:ahLst/>
            <a:cxnLst/>
            <a:rect l="l" t="t" r="r" b="b"/>
            <a:pathLst>
              <a:path w="114648" h="109392">
                <a:moveTo>
                  <a:pt x="41017" y="0"/>
                </a:moveTo>
                <a:lnTo>
                  <a:pt x="34496" y="14934"/>
                </a:lnTo>
                <a:lnTo>
                  <a:pt x="114648" y="14934"/>
                </a:lnTo>
                <a:lnTo>
                  <a:pt x="108127" y="0"/>
                </a:lnTo>
                <a:lnTo>
                  <a:pt x="41017" y="0"/>
                </a:lnTo>
                <a:close/>
              </a:path>
              <a:path w="114648" h="109392">
                <a:moveTo>
                  <a:pt x="34496" y="14934"/>
                </a:moveTo>
                <a:lnTo>
                  <a:pt x="41017" y="0"/>
                </a:lnTo>
                <a:lnTo>
                  <a:pt x="74680" y="-75101"/>
                </a:lnTo>
                <a:lnTo>
                  <a:pt x="108127" y="0"/>
                </a:lnTo>
                <a:lnTo>
                  <a:pt x="114648" y="14934"/>
                </a:lnTo>
                <a:lnTo>
                  <a:pt x="131896" y="53852"/>
                </a:lnTo>
                <a:lnTo>
                  <a:pt x="149781" y="53852"/>
                </a:lnTo>
                <a:lnTo>
                  <a:pt x="82671" y="-94458"/>
                </a:lnTo>
                <a:lnTo>
                  <a:pt x="67110" y="-94458"/>
                </a:lnTo>
                <a:lnTo>
                  <a:pt x="0" y="53852"/>
                </a:lnTo>
                <a:lnTo>
                  <a:pt x="17042" y="53852"/>
                </a:lnTo>
                <a:lnTo>
                  <a:pt x="34496" y="14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138395" y="15786385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210121" y="15786597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340109" y="15785964"/>
            <a:ext cx="68311" cy="144731"/>
          </a:xfrm>
          <a:custGeom>
            <a:avLst/>
            <a:gdLst/>
            <a:ahLst/>
            <a:cxnLst/>
            <a:rect l="l" t="t" r="r" b="b"/>
            <a:pathLst>
              <a:path w="68311" h="144731">
                <a:moveTo>
                  <a:pt x="68311" y="96594"/>
                </a:moveTo>
                <a:lnTo>
                  <a:pt x="54902" y="98880"/>
                </a:lnTo>
                <a:lnTo>
                  <a:pt x="47822" y="98189"/>
                </a:lnTo>
                <a:lnTo>
                  <a:pt x="35455" y="93417"/>
                </a:lnTo>
                <a:lnTo>
                  <a:pt x="25179" y="84568"/>
                </a:lnTo>
                <a:lnTo>
                  <a:pt x="18160" y="72182"/>
                </a:lnTo>
                <a:lnTo>
                  <a:pt x="15561" y="56804"/>
                </a:lnTo>
                <a:lnTo>
                  <a:pt x="16198" y="144731"/>
                </a:lnTo>
                <a:lnTo>
                  <a:pt x="16198" y="90251"/>
                </a:lnTo>
                <a:lnTo>
                  <a:pt x="21836" y="97357"/>
                </a:lnTo>
                <a:lnTo>
                  <a:pt x="31270" y="105532"/>
                </a:lnTo>
                <a:lnTo>
                  <a:pt x="43180" y="111244"/>
                </a:lnTo>
                <a:lnTo>
                  <a:pt x="57853" y="113392"/>
                </a:lnTo>
                <a:lnTo>
                  <a:pt x="68311" y="96594"/>
                </a:lnTo>
                <a:close/>
              </a:path>
              <a:path w="68311" h="144731">
                <a:moveTo>
                  <a:pt x="57853" y="113392"/>
                </a:moveTo>
                <a:lnTo>
                  <a:pt x="71350" y="111527"/>
                </a:lnTo>
                <a:lnTo>
                  <a:pt x="83388" y="106402"/>
                </a:lnTo>
                <a:lnTo>
                  <a:pt x="93932" y="98190"/>
                </a:lnTo>
                <a:lnTo>
                  <a:pt x="102303" y="87068"/>
                </a:lnTo>
                <a:lnTo>
                  <a:pt x="107823" y="73213"/>
                </a:lnTo>
                <a:lnTo>
                  <a:pt x="109813" y="56804"/>
                </a:lnTo>
                <a:lnTo>
                  <a:pt x="109810" y="55721"/>
                </a:lnTo>
                <a:lnTo>
                  <a:pt x="107652" y="39314"/>
                </a:lnTo>
                <a:lnTo>
                  <a:pt x="101960" y="25557"/>
                </a:lnTo>
                <a:lnTo>
                  <a:pt x="93434" y="14599"/>
                </a:lnTo>
                <a:lnTo>
                  <a:pt x="82774" y="6587"/>
                </a:lnTo>
                <a:lnTo>
                  <a:pt x="70680" y="1671"/>
                </a:lnTo>
                <a:lnTo>
                  <a:pt x="57853" y="0"/>
                </a:lnTo>
                <a:lnTo>
                  <a:pt x="46225" y="1377"/>
                </a:lnTo>
                <a:lnTo>
                  <a:pt x="33969" y="6495"/>
                </a:lnTo>
                <a:lnTo>
                  <a:pt x="24077" y="14439"/>
                </a:lnTo>
                <a:lnTo>
                  <a:pt x="16198" y="24190"/>
                </a:lnTo>
                <a:lnTo>
                  <a:pt x="16198" y="2314"/>
                </a:lnTo>
                <a:lnTo>
                  <a:pt x="0" y="2314"/>
                </a:lnTo>
                <a:lnTo>
                  <a:pt x="0" y="144731"/>
                </a:lnTo>
                <a:lnTo>
                  <a:pt x="16198" y="144731"/>
                </a:lnTo>
                <a:lnTo>
                  <a:pt x="15561" y="56804"/>
                </a:lnTo>
                <a:lnTo>
                  <a:pt x="15561" y="56382"/>
                </a:lnTo>
                <a:lnTo>
                  <a:pt x="16303" y="48085"/>
                </a:lnTo>
                <a:lnTo>
                  <a:pt x="21388" y="34297"/>
                </a:lnTo>
                <a:lnTo>
                  <a:pt x="30298" y="23705"/>
                </a:lnTo>
                <a:lnTo>
                  <a:pt x="41860" y="16910"/>
                </a:lnTo>
                <a:lnTo>
                  <a:pt x="54902" y="14512"/>
                </a:lnTo>
                <a:lnTo>
                  <a:pt x="61406" y="15068"/>
                </a:lnTo>
                <a:lnTo>
                  <a:pt x="73839" y="19626"/>
                </a:lnTo>
                <a:lnTo>
                  <a:pt x="83936" y="28385"/>
                </a:lnTo>
                <a:lnTo>
                  <a:pt x="90715" y="40865"/>
                </a:lnTo>
                <a:lnTo>
                  <a:pt x="93193" y="56588"/>
                </a:lnTo>
                <a:lnTo>
                  <a:pt x="93193" y="57010"/>
                </a:lnTo>
                <a:lnTo>
                  <a:pt x="92641" y="64910"/>
                </a:lnTo>
                <a:lnTo>
                  <a:pt x="88086" y="79283"/>
                </a:lnTo>
                <a:lnTo>
                  <a:pt x="79674" y="89953"/>
                </a:lnTo>
                <a:lnTo>
                  <a:pt x="68311" y="96594"/>
                </a:lnTo>
                <a:lnTo>
                  <a:pt x="57853" y="113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473047" y="15785958"/>
            <a:ext cx="100135" cy="143682"/>
          </a:xfrm>
          <a:custGeom>
            <a:avLst/>
            <a:gdLst/>
            <a:ahLst/>
            <a:cxnLst/>
            <a:rect l="l" t="t" r="r" b="b"/>
            <a:pathLst>
              <a:path w="100135" h="143682">
                <a:moveTo>
                  <a:pt x="1766" y="42542"/>
                </a:moveTo>
                <a:lnTo>
                  <a:pt x="0" y="56804"/>
                </a:lnTo>
                <a:lnTo>
                  <a:pt x="0" y="57225"/>
                </a:lnTo>
                <a:lnTo>
                  <a:pt x="731" y="66404"/>
                </a:lnTo>
                <a:lnTo>
                  <a:pt x="4559" y="79688"/>
                </a:lnTo>
                <a:lnTo>
                  <a:pt x="11336" y="91456"/>
                </a:lnTo>
                <a:lnTo>
                  <a:pt x="20691" y="101197"/>
                </a:lnTo>
                <a:lnTo>
                  <a:pt x="32251" y="108402"/>
                </a:lnTo>
                <a:lnTo>
                  <a:pt x="45645" y="112559"/>
                </a:lnTo>
                <a:lnTo>
                  <a:pt x="29240" y="136534"/>
                </a:lnTo>
                <a:lnTo>
                  <a:pt x="45017" y="143682"/>
                </a:lnTo>
                <a:lnTo>
                  <a:pt x="58902" y="113402"/>
                </a:lnTo>
                <a:lnTo>
                  <a:pt x="68094" y="112285"/>
                </a:lnTo>
                <a:lnTo>
                  <a:pt x="80560" y="108061"/>
                </a:lnTo>
                <a:lnTo>
                  <a:pt x="91074" y="101306"/>
                </a:lnTo>
                <a:lnTo>
                  <a:pt x="100135" y="9257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292" y="19366"/>
                </a:lnTo>
                <a:lnTo>
                  <a:pt x="92845" y="13212"/>
                </a:lnTo>
                <a:lnTo>
                  <a:pt x="82840" y="6365"/>
                </a:lnTo>
                <a:lnTo>
                  <a:pt x="70665" y="1714"/>
                </a:lnTo>
                <a:lnTo>
                  <a:pt x="55745" y="0"/>
                </a:lnTo>
                <a:lnTo>
                  <a:pt x="51732" y="140"/>
                </a:lnTo>
                <a:lnTo>
                  <a:pt x="37571" y="3021"/>
                </a:lnTo>
                <a:lnTo>
                  <a:pt x="25099" y="9225"/>
                </a:lnTo>
                <a:lnTo>
                  <a:pt x="14711" y="18229"/>
                </a:lnTo>
                <a:lnTo>
                  <a:pt x="6801" y="29509"/>
                </a:lnTo>
                <a:lnTo>
                  <a:pt x="1766" y="425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591681" y="15786597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699158" y="15729166"/>
            <a:ext cx="112549" cy="194799"/>
          </a:xfrm>
          <a:custGeom>
            <a:avLst/>
            <a:gdLst/>
            <a:ahLst/>
            <a:cxnLst/>
            <a:rect l="l" t="t" r="r" b="b"/>
            <a:pathLst>
              <a:path w="112549" h="194799">
                <a:moveTo>
                  <a:pt x="97615" y="0"/>
                </a:moveTo>
                <a:lnTo>
                  <a:pt x="0" y="194799"/>
                </a:lnTo>
                <a:lnTo>
                  <a:pt x="14943" y="194799"/>
                </a:lnTo>
                <a:lnTo>
                  <a:pt x="112549" y="0"/>
                </a:lnTo>
                <a:lnTo>
                  <a:pt x="97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831050" y="15717812"/>
            <a:ext cx="18297" cy="179228"/>
          </a:xfrm>
          <a:custGeom>
            <a:avLst/>
            <a:gdLst/>
            <a:ahLst/>
            <a:cxnLst/>
            <a:rect l="l" t="t" r="r" b="b"/>
            <a:pathLst>
              <a:path w="18297" h="179228">
                <a:moveTo>
                  <a:pt x="1676" y="31966"/>
                </a:moveTo>
                <a:lnTo>
                  <a:pt x="1676" y="179228"/>
                </a:lnTo>
                <a:lnTo>
                  <a:pt x="18297" y="179228"/>
                </a:lnTo>
                <a:lnTo>
                  <a:pt x="18297" y="31966"/>
                </a:lnTo>
                <a:lnTo>
                  <a:pt x="1676" y="31966"/>
                </a:lnTo>
                <a:close/>
              </a:path>
              <a:path w="1829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841149" y="15717179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889737" y="15785963"/>
            <a:ext cx="95085" cy="111078"/>
          </a:xfrm>
          <a:custGeom>
            <a:avLst/>
            <a:gdLst/>
            <a:ahLst/>
            <a:cxnLst/>
            <a:rect l="l" t="t" r="r" b="b"/>
            <a:pathLst>
              <a:path w="95085" h="111078">
                <a:moveTo>
                  <a:pt x="0" y="2314"/>
                </a:moveTo>
                <a:lnTo>
                  <a:pt x="0" y="111078"/>
                </a:lnTo>
                <a:lnTo>
                  <a:pt x="16198" y="111078"/>
                </a:lnTo>
                <a:lnTo>
                  <a:pt x="16198" y="48802"/>
                </a:lnTo>
                <a:lnTo>
                  <a:pt x="17672" y="37837"/>
                </a:lnTo>
                <a:lnTo>
                  <a:pt x="24178" y="25540"/>
                </a:lnTo>
                <a:lnTo>
                  <a:pt x="34908" y="17566"/>
                </a:lnTo>
                <a:lnTo>
                  <a:pt x="48802" y="14728"/>
                </a:lnTo>
                <a:lnTo>
                  <a:pt x="56558" y="15499"/>
                </a:lnTo>
                <a:lnTo>
                  <a:pt x="68707" y="21308"/>
                </a:lnTo>
                <a:lnTo>
                  <a:pt x="76278" y="32223"/>
                </a:lnTo>
                <a:lnTo>
                  <a:pt x="78886" y="47537"/>
                </a:lnTo>
                <a:lnTo>
                  <a:pt x="78886" y="111078"/>
                </a:lnTo>
                <a:lnTo>
                  <a:pt x="95085" y="111078"/>
                </a:lnTo>
                <a:lnTo>
                  <a:pt x="95085" y="43547"/>
                </a:lnTo>
                <a:lnTo>
                  <a:pt x="93967" y="32001"/>
                </a:lnTo>
                <a:lnTo>
                  <a:pt x="89074" y="18798"/>
                </a:lnTo>
                <a:lnTo>
                  <a:pt x="80522" y="8709"/>
                </a:lnTo>
                <a:lnTo>
                  <a:pt x="68559" y="2265"/>
                </a:lnTo>
                <a:lnTo>
                  <a:pt x="53431" y="0"/>
                </a:lnTo>
                <a:lnTo>
                  <a:pt x="47452" y="341"/>
                </a:lnTo>
                <a:lnTo>
                  <a:pt x="33998" y="4230"/>
                </a:lnTo>
                <a:lnTo>
                  <a:pt x="23743" y="11571"/>
                </a:lnTo>
                <a:lnTo>
                  <a:pt x="16198" y="21248"/>
                </a:lnTo>
                <a:lnTo>
                  <a:pt x="16198" y="2314"/>
                </a:lnTo>
                <a:lnTo>
                  <a:pt x="0" y="2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7013000" y="15785958"/>
            <a:ext cx="65916" cy="145163"/>
          </a:xfrm>
          <a:custGeom>
            <a:avLst/>
            <a:gdLst/>
            <a:ahLst/>
            <a:cxnLst/>
            <a:rect l="l" t="t" r="r" b="b"/>
            <a:pathLst>
              <a:path w="65916" h="145163">
                <a:moveTo>
                  <a:pt x="20186" y="34485"/>
                </a:moveTo>
                <a:lnTo>
                  <a:pt x="28388" y="23631"/>
                </a:lnTo>
                <a:lnTo>
                  <a:pt x="40129" y="16726"/>
                </a:lnTo>
                <a:lnTo>
                  <a:pt x="54264" y="14306"/>
                </a:lnTo>
                <a:lnTo>
                  <a:pt x="65916" y="1980"/>
                </a:lnTo>
                <a:lnTo>
                  <a:pt x="51117" y="0"/>
                </a:lnTo>
                <a:lnTo>
                  <a:pt x="41602" y="882"/>
                </a:lnTo>
                <a:lnTo>
                  <a:pt x="28745" y="5046"/>
                </a:lnTo>
                <a:lnTo>
                  <a:pt x="20186" y="34485"/>
                </a:lnTo>
                <a:close/>
              </a:path>
              <a:path w="65916" h="145163">
                <a:moveTo>
                  <a:pt x="1036" y="62502"/>
                </a:moveTo>
                <a:lnTo>
                  <a:pt x="5950" y="76282"/>
                </a:lnTo>
                <a:lnTo>
                  <a:pt x="14200" y="87443"/>
                </a:lnTo>
                <a:lnTo>
                  <a:pt x="25000" y="95730"/>
                </a:lnTo>
                <a:lnTo>
                  <a:pt x="37567" y="100889"/>
                </a:lnTo>
                <a:lnTo>
                  <a:pt x="51117" y="102665"/>
                </a:lnTo>
                <a:lnTo>
                  <a:pt x="63046" y="101328"/>
                </a:lnTo>
                <a:lnTo>
                  <a:pt x="75392" y="96523"/>
                </a:lnTo>
                <a:lnTo>
                  <a:pt x="85543" y="89039"/>
                </a:lnTo>
                <a:lnTo>
                  <a:pt x="93820" y="79739"/>
                </a:lnTo>
                <a:lnTo>
                  <a:pt x="93820" y="92575"/>
                </a:lnTo>
                <a:lnTo>
                  <a:pt x="93510" y="98592"/>
                </a:lnTo>
                <a:lnTo>
                  <a:pt x="89503" y="112776"/>
                </a:lnTo>
                <a:lnTo>
                  <a:pt x="81280" y="123003"/>
                </a:lnTo>
                <a:lnTo>
                  <a:pt x="69361" y="129196"/>
                </a:lnTo>
                <a:lnTo>
                  <a:pt x="54264" y="131278"/>
                </a:lnTo>
                <a:lnTo>
                  <a:pt x="48002" y="131011"/>
                </a:lnTo>
                <a:lnTo>
                  <a:pt x="35355" y="128717"/>
                </a:lnTo>
                <a:lnTo>
                  <a:pt x="23499" y="124148"/>
                </a:lnTo>
                <a:lnTo>
                  <a:pt x="12404" y="117393"/>
                </a:lnTo>
                <a:lnTo>
                  <a:pt x="5040" y="130013"/>
                </a:lnTo>
                <a:lnTo>
                  <a:pt x="16966" y="136938"/>
                </a:lnTo>
                <a:lnTo>
                  <a:pt x="28859" y="141507"/>
                </a:lnTo>
                <a:lnTo>
                  <a:pt x="41394" y="144249"/>
                </a:lnTo>
                <a:lnTo>
                  <a:pt x="54480" y="145163"/>
                </a:lnTo>
                <a:lnTo>
                  <a:pt x="61178" y="144909"/>
                </a:lnTo>
                <a:lnTo>
                  <a:pt x="74680" y="142584"/>
                </a:lnTo>
                <a:lnTo>
                  <a:pt x="86363" y="137829"/>
                </a:lnTo>
                <a:lnTo>
                  <a:pt x="95919" y="130641"/>
                </a:lnTo>
                <a:lnTo>
                  <a:pt x="104268" y="118865"/>
                </a:lnTo>
                <a:lnTo>
                  <a:pt x="108382" y="106662"/>
                </a:lnTo>
                <a:lnTo>
                  <a:pt x="109804" y="92153"/>
                </a:lnTo>
                <a:lnTo>
                  <a:pt x="109804" y="2314"/>
                </a:lnTo>
                <a:lnTo>
                  <a:pt x="93614" y="2314"/>
                </a:lnTo>
                <a:lnTo>
                  <a:pt x="93614" y="21886"/>
                </a:lnTo>
                <a:lnTo>
                  <a:pt x="87662" y="14988"/>
                </a:lnTo>
                <a:lnTo>
                  <a:pt x="77995" y="7292"/>
                </a:lnTo>
                <a:lnTo>
                  <a:pt x="65916" y="1980"/>
                </a:lnTo>
                <a:lnTo>
                  <a:pt x="54264" y="14306"/>
                </a:lnTo>
                <a:lnTo>
                  <a:pt x="58284" y="14490"/>
                </a:lnTo>
                <a:lnTo>
                  <a:pt x="71938" y="18020"/>
                </a:lnTo>
                <a:lnTo>
                  <a:pt x="83406" y="25648"/>
                </a:lnTo>
                <a:lnTo>
                  <a:pt x="91302" y="36855"/>
                </a:lnTo>
                <a:lnTo>
                  <a:pt x="94242" y="51126"/>
                </a:lnTo>
                <a:lnTo>
                  <a:pt x="94242" y="51548"/>
                </a:lnTo>
                <a:lnTo>
                  <a:pt x="94000" y="55737"/>
                </a:lnTo>
                <a:lnTo>
                  <a:pt x="89537" y="69091"/>
                </a:lnTo>
                <a:lnTo>
                  <a:pt x="80503" y="79387"/>
                </a:lnTo>
                <a:lnTo>
                  <a:pt x="68283" y="86014"/>
                </a:lnTo>
                <a:lnTo>
                  <a:pt x="54264" y="88359"/>
                </a:lnTo>
                <a:lnTo>
                  <a:pt x="51980" y="88294"/>
                </a:lnTo>
                <a:lnTo>
                  <a:pt x="38352" y="85019"/>
                </a:lnTo>
                <a:lnTo>
                  <a:pt x="27093" y="77301"/>
                </a:lnTo>
                <a:lnTo>
                  <a:pt x="19436" y="65841"/>
                </a:lnTo>
                <a:lnTo>
                  <a:pt x="16610" y="51342"/>
                </a:lnTo>
                <a:lnTo>
                  <a:pt x="16665" y="48754"/>
                </a:lnTo>
                <a:lnTo>
                  <a:pt x="20186" y="34485"/>
                </a:lnTo>
                <a:lnTo>
                  <a:pt x="28745" y="5046"/>
                </a:lnTo>
                <a:lnTo>
                  <a:pt x="17362" y="12412"/>
                </a:lnTo>
                <a:lnTo>
                  <a:pt x="8246" y="22743"/>
                </a:lnTo>
                <a:lnTo>
                  <a:pt x="2194" y="35799"/>
                </a:lnTo>
                <a:lnTo>
                  <a:pt x="0" y="51342"/>
                </a:lnTo>
                <a:lnTo>
                  <a:pt x="0" y="51754"/>
                </a:lnTo>
                <a:lnTo>
                  <a:pt x="1036" y="62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7159393" y="1574662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7168649" y="15746307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7223865" y="15743473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7270030" y="15746621"/>
            <a:ext cx="17258" cy="150419"/>
          </a:xfrm>
          <a:custGeom>
            <a:avLst/>
            <a:gdLst/>
            <a:ahLst/>
            <a:cxnLst/>
            <a:rect l="l" t="t" r="r" b="b"/>
            <a:pathLst>
              <a:path w="17258" h="150419">
                <a:moveTo>
                  <a:pt x="1059" y="41654"/>
                </a:moveTo>
                <a:lnTo>
                  <a:pt x="1059" y="150419"/>
                </a:lnTo>
                <a:lnTo>
                  <a:pt x="17258" y="150419"/>
                </a:lnTo>
                <a:lnTo>
                  <a:pt x="17258" y="41654"/>
                </a:lnTo>
                <a:lnTo>
                  <a:pt x="1059" y="41654"/>
                </a:lnTo>
                <a:close/>
              </a:path>
              <a:path w="1725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7279292" y="15746302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7318619" y="15788278"/>
            <a:ext cx="94242" cy="108764"/>
          </a:xfrm>
          <a:custGeom>
            <a:avLst/>
            <a:gdLst/>
            <a:ahLst/>
            <a:cxnLst/>
            <a:rect l="l" t="t" r="r" b="b"/>
            <a:pathLst>
              <a:path w="94242" h="108764">
                <a:moveTo>
                  <a:pt x="21876" y="95085"/>
                </a:moveTo>
                <a:lnTo>
                  <a:pt x="94242" y="10315"/>
                </a:lnTo>
                <a:lnTo>
                  <a:pt x="94242" y="0"/>
                </a:lnTo>
                <a:lnTo>
                  <a:pt x="2529" y="0"/>
                </a:lnTo>
                <a:lnTo>
                  <a:pt x="2529" y="13678"/>
                </a:lnTo>
                <a:lnTo>
                  <a:pt x="72160" y="13678"/>
                </a:lnTo>
                <a:lnTo>
                  <a:pt x="0" y="98458"/>
                </a:lnTo>
                <a:lnTo>
                  <a:pt x="0" y="108764"/>
                </a:lnTo>
                <a:lnTo>
                  <a:pt x="94242" y="108764"/>
                </a:lnTo>
                <a:lnTo>
                  <a:pt x="94242" y="95085"/>
                </a:lnTo>
                <a:lnTo>
                  <a:pt x="21876" y="95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7431989" y="15785959"/>
            <a:ext cx="100135" cy="113608"/>
          </a:xfrm>
          <a:custGeom>
            <a:avLst/>
            <a:gdLst/>
            <a:ahLst/>
            <a:cxnLst/>
            <a:rect l="l" t="t" r="r" b="b"/>
            <a:pathLst>
              <a:path w="100135" h="113608">
                <a:moveTo>
                  <a:pt x="17148" y="98039"/>
                </a:moveTo>
                <a:lnTo>
                  <a:pt x="28153" y="106339"/>
                </a:lnTo>
                <a:lnTo>
                  <a:pt x="41155" y="111703"/>
                </a:lnTo>
                <a:lnTo>
                  <a:pt x="55755" y="113608"/>
                </a:lnTo>
                <a:lnTo>
                  <a:pt x="68433" y="112336"/>
                </a:lnTo>
                <a:lnTo>
                  <a:pt x="80755" y="108043"/>
                </a:lnTo>
                <a:lnTo>
                  <a:pt x="91140" y="101264"/>
                </a:lnTo>
                <a:lnTo>
                  <a:pt x="100135" y="9256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302" y="19366"/>
                </a:lnTo>
                <a:lnTo>
                  <a:pt x="92854" y="13212"/>
                </a:lnTo>
                <a:lnTo>
                  <a:pt x="82846" y="6365"/>
                </a:lnTo>
                <a:lnTo>
                  <a:pt x="70671" y="1714"/>
                </a:lnTo>
                <a:lnTo>
                  <a:pt x="55755" y="0"/>
                </a:lnTo>
                <a:lnTo>
                  <a:pt x="51733" y="140"/>
                </a:lnTo>
                <a:lnTo>
                  <a:pt x="37571" y="3023"/>
                </a:lnTo>
                <a:lnTo>
                  <a:pt x="25098" y="9228"/>
                </a:lnTo>
                <a:lnTo>
                  <a:pt x="14710" y="18232"/>
                </a:lnTo>
                <a:lnTo>
                  <a:pt x="6801" y="29511"/>
                </a:lnTo>
                <a:lnTo>
                  <a:pt x="1766" y="42543"/>
                </a:lnTo>
                <a:lnTo>
                  <a:pt x="0" y="56804"/>
                </a:lnTo>
                <a:lnTo>
                  <a:pt x="0" y="57225"/>
                </a:lnTo>
                <a:lnTo>
                  <a:pt x="108" y="60774"/>
                </a:lnTo>
                <a:lnTo>
                  <a:pt x="2726" y="74732"/>
                </a:lnTo>
                <a:lnTo>
                  <a:pt x="8539" y="87329"/>
                </a:lnTo>
                <a:lnTo>
                  <a:pt x="17148" y="98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7548942" y="15785959"/>
            <a:ext cx="102871" cy="113608"/>
          </a:xfrm>
          <a:custGeom>
            <a:avLst/>
            <a:gdLst/>
            <a:ahLst/>
            <a:cxnLst/>
            <a:rect l="l" t="t" r="r" b="b"/>
            <a:pathLst>
              <a:path w="102871" h="113608">
                <a:moveTo>
                  <a:pt x="102868" y="56939"/>
                </a:moveTo>
                <a:lnTo>
                  <a:pt x="101237" y="41733"/>
                </a:lnTo>
                <a:lnTo>
                  <a:pt x="96703" y="28112"/>
                </a:lnTo>
                <a:lnTo>
                  <a:pt x="89399" y="16602"/>
                </a:lnTo>
                <a:lnTo>
                  <a:pt x="79455" y="7729"/>
                </a:lnTo>
                <a:lnTo>
                  <a:pt x="67003" y="2020"/>
                </a:lnTo>
                <a:lnTo>
                  <a:pt x="52176" y="0"/>
                </a:lnTo>
                <a:lnTo>
                  <a:pt x="51091" y="10"/>
                </a:lnTo>
                <a:lnTo>
                  <a:pt x="37053" y="2261"/>
                </a:lnTo>
                <a:lnTo>
                  <a:pt x="24721" y="8073"/>
                </a:lnTo>
                <a:lnTo>
                  <a:pt x="14472" y="16941"/>
                </a:lnTo>
                <a:lnTo>
                  <a:pt x="16416" y="50175"/>
                </a:lnTo>
                <a:lnTo>
                  <a:pt x="20305" y="35618"/>
                </a:lnTo>
                <a:lnTo>
                  <a:pt x="27959" y="24056"/>
                </a:lnTo>
                <a:lnTo>
                  <a:pt x="38677" y="16430"/>
                </a:lnTo>
                <a:lnTo>
                  <a:pt x="51754" y="13678"/>
                </a:lnTo>
                <a:lnTo>
                  <a:pt x="65693" y="16496"/>
                </a:lnTo>
                <a:lnTo>
                  <a:pt x="76317" y="24421"/>
                </a:lnTo>
                <a:lnTo>
                  <a:pt x="83220" y="36126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71" y="60795"/>
                </a:lnTo>
                <a:lnTo>
                  <a:pt x="102868" y="56939"/>
                </a:lnTo>
                <a:close/>
              </a:path>
              <a:path w="102871" h="113608">
                <a:moveTo>
                  <a:pt x="0" y="56804"/>
                </a:moveTo>
                <a:lnTo>
                  <a:pt x="2558" y="74996"/>
                </a:lnTo>
                <a:lnTo>
                  <a:pt x="8308" y="88085"/>
                </a:lnTo>
                <a:lnTo>
                  <a:pt x="16834" y="98795"/>
                </a:lnTo>
                <a:lnTo>
                  <a:pt x="27658" y="106822"/>
                </a:lnTo>
                <a:lnTo>
                  <a:pt x="40298" y="111861"/>
                </a:lnTo>
                <a:lnTo>
                  <a:pt x="54274" y="113608"/>
                </a:lnTo>
                <a:lnTo>
                  <a:pt x="67192" y="112397"/>
                </a:lnTo>
                <a:lnTo>
                  <a:pt x="79612" y="108315"/>
                </a:lnTo>
                <a:lnTo>
                  <a:pt x="90070" y="101772"/>
                </a:lnTo>
                <a:lnTo>
                  <a:pt x="99086" y="93203"/>
                </a:lnTo>
                <a:lnTo>
                  <a:pt x="88986" y="84152"/>
                </a:lnTo>
                <a:lnTo>
                  <a:pt x="79769" y="92058"/>
                </a:lnTo>
                <a:lnTo>
                  <a:pt x="68429" y="97538"/>
                </a:lnTo>
                <a:lnTo>
                  <a:pt x="54696" y="99517"/>
                </a:lnTo>
                <a:lnTo>
                  <a:pt x="52646" y="99466"/>
                </a:lnTo>
                <a:lnTo>
                  <a:pt x="39587" y="96544"/>
                </a:lnTo>
                <a:lnTo>
                  <a:pt x="28511" y="89346"/>
                </a:lnTo>
                <a:lnTo>
                  <a:pt x="20442" y="78173"/>
                </a:lnTo>
                <a:lnTo>
                  <a:pt x="16404" y="63325"/>
                </a:lnTo>
                <a:lnTo>
                  <a:pt x="16416" y="50175"/>
                </a:lnTo>
                <a:lnTo>
                  <a:pt x="14472" y="16941"/>
                </a:lnTo>
                <a:lnTo>
                  <a:pt x="6683" y="28358"/>
                </a:lnTo>
                <a:lnTo>
                  <a:pt x="1733" y="41814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7746038" y="15749782"/>
            <a:ext cx="140946" cy="147261"/>
          </a:xfrm>
          <a:custGeom>
            <a:avLst/>
            <a:gdLst/>
            <a:ahLst/>
            <a:cxnLst/>
            <a:rect l="l" t="t" r="r" b="b"/>
            <a:pathLst>
              <a:path w="140946" h="147261">
                <a:moveTo>
                  <a:pt x="0" y="147261"/>
                </a:moveTo>
                <a:lnTo>
                  <a:pt x="16189" y="147261"/>
                </a:lnTo>
                <a:lnTo>
                  <a:pt x="16189" y="28191"/>
                </a:lnTo>
                <a:lnTo>
                  <a:pt x="69845" y="106862"/>
                </a:lnTo>
                <a:lnTo>
                  <a:pt x="70679" y="106862"/>
                </a:lnTo>
                <a:lnTo>
                  <a:pt x="124326" y="27985"/>
                </a:lnTo>
                <a:lnTo>
                  <a:pt x="124326" y="147261"/>
                </a:lnTo>
                <a:lnTo>
                  <a:pt x="140946" y="147261"/>
                </a:lnTo>
                <a:lnTo>
                  <a:pt x="140946" y="0"/>
                </a:lnTo>
                <a:lnTo>
                  <a:pt x="124110" y="0"/>
                </a:lnTo>
                <a:lnTo>
                  <a:pt x="70473" y="80357"/>
                </a:lnTo>
                <a:lnTo>
                  <a:pt x="16826" y="0"/>
                </a:lnTo>
                <a:lnTo>
                  <a:pt x="0" y="0"/>
                </a:lnTo>
                <a:lnTo>
                  <a:pt x="0" y="147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7924197" y="15751887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5"/>
                </a:lnTo>
                <a:lnTo>
                  <a:pt x="61026" y="143234"/>
                </a:lnTo>
                <a:lnTo>
                  <a:pt x="71248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20" y="131967"/>
                </a:lnTo>
                <a:lnTo>
                  <a:pt x="26370" y="126156"/>
                </a:lnTo>
                <a:lnTo>
                  <a:pt x="18798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7980570" y="1576187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7943759" y="15761879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8045982" y="15755461"/>
            <a:ext cx="65845" cy="143476"/>
          </a:xfrm>
          <a:custGeom>
            <a:avLst/>
            <a:gdLst/>
            <a:ahLst/>
            <a:cxnLst/>
            <a:rect l="l" t="t" r="r" b="b"/>
            <a:pathLst>
              <a:path w="65845" h="143476">
                <a:moveTo>
                  <a:pt x="21356" y="133662"/>
                </a:moveTo>
                <a:lnTo>
                  <a:pt x="31855" y="141144"/>
                </a:lnTo>
                <a:lnTo>
                  <a:pt x="45861" y="143476"/>
                </a:lnTo>
                <a:lnTo>
                  <a:pt x="53646" y="143476"/>
                </a:lnTo>
                <a:lnTo>
                  <a:pt x="59746" y="141790"/>
                </a:lnTo>
                <a:lnTo>
                  <a:pt x="65423" y="138838"/>
                </a:lnTo>
                <a:lnTo>
                  <a:pt x="65423" y="124953"/>
                </a:lnTo>
                <a:lnTo>
                  <a:pt x="59746" y="127689"/>
                </a:lnTo>
                <a:lnTo>
                  <a:pt x="55117" y="128748"/>
                </a:lnTo>
                <a:lnTo>
                  <a:pt x="49216" y="128746"/>
                </a:lnTo>
                <a:lnTo>
                  <a:pt x="36263" y="124560"/>
                </a:lnTo>
                <a:lnTo>
                  <a:pt x="31338" y="110657"/>
                </a:lnTo>
                <a:lnTo>
                  <a:pt x="31338" y="47126"/>
                </a:lnTo>
                <a:lnTo>
                  <a:pt x="65845" y="47126"/>
                </a:lnTo>
                <a:lnTo>
                  <a:pt x="65845" y="32819"/>
                </a:lnTo>
                <a:lnTo>
                  <a:pt x="31338" y="32819"/>
                </a:lnTo>
                <a:lnTo>
                  <a:pt x="31338" y="0"/>
                </a:lnTo>
                <a:lnTo>
                  <a:pt x="15139" y="0"/>
                </a:lnTo>
                <a:lnTo>
                  <a:pt x="15139" y="32819"/>
                </a:lnTo>
                <a:lnTo>
                  <a:pt x="0" y="32819"/>
                </a:lnTo>
                <a:lnTo>
                  <a:pt x="0" y="47126"/>
                </a:lnTo>
                <a:lnTo>
                  <a:pt x="15139" y="47126"/>
                </a:lnTo>
                <a:lnTo>
                  <a:pt x="15139" y="112755"/>
                </a:lnTo>
                <a:lnTo>
                  <a:pt x="15725" y="120308"/>
                </a:lnTo>
                <a:lnTo>
                  <a:pt x="21356" y="133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8130542" y="15785959"/>
            <a:ext cx="102871" cy="113608"/>
          </a:xfrm>
          <a:custGeom>
            <a:avLst/>
            <a:gdLst/>
            <a:ahLst/>
            <a:cxnLst/>
            <a:rect l="l" t="t" r="r" b="b"/>
            <a:pathLst>
              <a:path w="102871" h="113608">
                <a:moveTo>
                  <a:pt x="102868" y="56939"/>
                </a:moveTo>
                <a:lnTo>
                  <a:pt x="101237" y="41733"/>
                </a:lnTo>
                <a:lnTo>
                  <a:pt x="96703" y="28112"/>
                </a:lnTo>
                <a:lnTo>
                  <a:pt x="89399" y="16602"/>
                </a:lnTo>
                <a:lnTo>
                  <a:pt x="79455" y="7729"/>
                </a:lnTo>
                <a:lnTo>
                  <a:pt x="67003" y="2020"/>
                </a:lnTo>
                <a:lnTo>
                  <a:pt x="52176" y="0"/>
                </a:lnTo>
                <a:lnTo>
                  <a:pt x="51091" y="10"/>
                </a:lnTo>
                <a:lnTo>
                  <a:pt x="37053" y="2261"/>
                </a:lnTo>
                <a:lnTo>
                  <a:pt x="24721" y="8073"/>
                </a:lnTo>
                <a:lnTo>
                  <a:pt x="14472" y="16941"/>
                </a:lnTo>
                <a:lnTo>
                  <a:pt x="16416" y="50175"/>
                </a:lnTo>
                <a:lnTo>
                  <a:pt x="20305" y="35618"/>
                </a:lnTo>
                <a:lnTo>
                  <a:pt x="27959" y="24056"/>
                </a:lnTo>
                <a:lnTo>
                  <a:pt x="38677" y="16430"/>
                </a:lnTo>
                <a:lnTo>
                  <a:pt x="51754" y="13678"/>
                </a:lnTo>
                <a:lnTo>
                  <a:pt x="65693" y="16496"/>
                </a:lnTo>
                <a:lnTo>
                  <a:pt x="76317" y="24421"/>
                </a:lnTo>
                <a:lnTo>
                  <a:pt x="83220" y="36126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71" y="60795"/>
                </a:lnTo>
                <a:lnTo>
                  <a:pt x="102868" y="56939"/>
                </a:lnTo>
                <a:close/>
              </a:path>
              <a:path w="102871" h="113608">
                <a:moveTo>
                  <a:pt x="0" y="56804"/>
                </a:moveTo>
                <a:lnTo>
                  <a:pt x="2558" y="74996"/>
                </a:lnTo>
                <a:lnTo>
                  <a:pt x="8308" y="88085"/>
                </a:lnTo>
                <a:lnTo>
                  <a:pt x="16834" y="98795"/>
                </a:lnTo>
                <a:lnTo>
                  <a:pt x="27658" y="106822"/>
                </a:lnTo>
                <a:lnTo>
                  <a:pt x="40298" y="111861"/>
                </a:lnTo>
                <a:lnTo>
                  <a:pt x="54274" y="113608"/>
                </a:lnTo>
                <a:lnTo>
                  <a:pt x="67192" y="112397"/>
                </a:lnTo>
                <a:lnTo>
                  <a:pt x="79612" y="108315"/>
                </a:lnTo>
                <a:lnTo>
                  <a:pt x="90070" y="101772"/>
                </a:lnTo>
                <a:lnTo>
                  <a:pt x="99086" y="93203"/>
                </a:lnTo>
                <a:lnTo>
                  <a:pt x="88986" y="84152"/>
                </a:lnTo>
                <a:lnTo>
                  <a:pt x="79769" y="92058"/>
                </a:lnTo>
                <a:lnTo>
                  <a:pt x="68429" y="97538"/>
                </a:lnTo>
                <a:lnTo>
                  <a:pt x="54696" y="99517"/>
                </a:lnTo>
                <a:lnTo>
                  <a:pt x="52646" y="99466"/>
                </a:lnTo>
                <a:lnTo>
                  <a:pt x="39587" y="96544"/>
                </a:lnTo>
                <a:lnTo>
                  <a:pt x="28511" y="89346"/>
                </a:lnTo>
                <a:lnTo>
                  <a:pt x="20442" y="78173"/>
                </a:lnTo>
                <a:lnTo>
                  <a:pt x="16404" y="63325"/>
                </a:lnTo>
                <a:lnTo>
                  <a:pt x="16416" y="50175"/>
                </a:lnTo>
                <a:lnTo>
                  <a:pt x="14472" y="16941"/>
                </a:lnTo>
                <a:lnTo>
                  <a:pt x="6683" y="28358"/>
                </a:lnTo>
                <a:lnTo>
                  <a:pt x="1733" y="41814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8261785" y="15786385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0"/>
                </a:lnTo>
                <a:lnTo>
                  <a:pt x="19074" y="47236"/>
                </a:lnTo>
                <a:lnTo>
                  <a:pt x="25420" y="34291"/>
                </a:lnTo>
                <a:lnTo>
                  <a:pt x="34672" y="24978"/>
                </a:lnTo>
                <a:lnTo>
                  <a:pt x="46190" y="19351"/>
                </a:lnTo>
                <a:lnTo>
                  <a:pt x="5933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8335615" y="15785959"/>
            <a:ext cx="100135" cy="113608"/>
          </a:xfrm>
          <a:custGeom>
            <a:avLst/>
            <a:gdLst/>
            <a:ahLst/>
            <a:cxnLst/>
            <a:rect l="l" t="t" r="r" b="b"/>
            <a:pathLst>
              <a:path w="100135" h="113608">
                <a:moveTo>
                  <a:pt x="17148" y="98039"/>
                </a:moveTo>
                <a:lnTo>
                  <a:pt x="28153" y="106339"/>
                </a:lnTo>
                <a:lnTo>
                  <a:pt x="41155" y="111703"/>
                </a:lnTo>
                <a:lnTo>
                  <a:pt x="55755" y="113608"/>
                </a:lnTo>
                <a:lnTo>
                  <a:pt x="68433" y="112336"/>
                </a:lnTo>
                <a:lnTo>
                  <a:pt x="80755" y="108043"/>
                </a:lnTo>
                <a:lnTo>
                  <a:pt x="91140" y="101264"/>
                </a:lnTo>
                <a:lnTo>
                  <a:pt x="100135" y="9256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302" y="19366"/>
                </a:lnTo>
                <a:lnTo>
                  <a:pt x="92854" y="13212"/>
                </a:lnTo>
                <a:lnTo>
                  <a:pt x="82846" y="6365"/>
                </a:lnTo>
                <a:lnTo>
                  <a:pt x="70671" y="1714"/>
                </a:lnTo>
                <a:lnTo>
                  <a:pt x="55755" y="0"/>
                </a:lnTo>
                <a:lnTo>
                  <a:pt x="51733" y="140"/>
                </a:lnTo>
                <a:lnTo>
                  <a:pt x="37571" y="3023"/>
                </a:lnTo>
                <a:lnTo>
                  <a:pt x="25098" y="9228"/>
                </a:lnTo>
                <a:lnTo>
                  <a:pt x="14710" y="18232"/>
                </a:lnTo>
                <a:lnTo>
                  <a:pt x="6801" y="29511"/>
                </a:lnTo>
                <a:lnTo>
                  <a:pt x="1766" y="42543"/>
                </a:lnTo>
                <a:lnTo>
                  <a:pt x="0" y="56804"/>
                </a:lnTo>
                <a:lnTo>
                  <a:pt x="0" y="57225"/>
                </a:lnTo>
                <a:lnTo>
                  <a:pt x="108" y="60774"/>
                </a:lnTo>
                <a:lnTo>
                  <a:pt x="2726" y="74732"/>
                </a:lnTo>
                <a:lnTo>
                  <a:pt x="8539" y="87329"/>
                </a:lnTo>
                <a:lnTo>
                  <a:pt x="17148" y="98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8462882" y="15746621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22" y="17885"/>
                </a:lnTo>
                <a:lnTo>
                  <a:pt x="1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8472143" y="15746302"/>
            <a:ext cx="0" cy="150737"/>
          </a:xfrm>
          <a:custGeom>
            <a:avLst/>
            <a:gdLst/>
            <a:ahLst/>
            <a:cxnLst/>
            <a:rect l="l" t="t" r="r" b="b"/>
            <a:pathLst>
              <a:path h="150737">
                <a:moveTo>
                  <a:pt x="0" y="0"/>
                </a:moveTo>
                <a:lnTo>
                  <a:pt x="0" y="150737"/>
                </a:lnTo>
              </a:path>
            </a:pathLst>
          </a:custGeom>
          <a:ln w="1852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8517776" y="15785963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4" y="19046"/>
                </a:lnTo>
                <a:lnTo>
                  <a:pt x="77060" y="9258"/>
                </a:lnTo>
                <a:lnTo>
                  <a:pt x="65930" y="2512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18" y="504"/>
                </a:lnTo>
                <a:lnTo>
                  <a:pt x="104211" y="4631"/>
                </a:lnTo>
                <a:lnTo>
                  <a:pt x="94026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964435" y="16029650"/>
            <a:ext cx="115707" cy="147251"/>
          </a:xfrm>
          <a:custGeom>
            <a:avLst/>
            <a:gdLst/>
            <a:ahLst/>
            <a:cxnLst/>
            <a:rect l="l" t="t" r="r" b="b"/>
            <a:pathLst>
              <a:path w="115707" h="147251">
                <a:moveTo>
                  <a:pt x="49440" y="15355"/>
                </a:moveTo>
                <a:lnTo>
                  <a:pt x="49440" y="147251"/>
                </a:lnTo>
                <a:lnTo>
                  <a:pt x="66266" y="147251"/>
                </a:lnTo>
                <a:lnTo>
                  <a:pt x="66266" y="15355"/>
                </a:lnTo>
                <a:lnTo>
                  <a:pt x="115707" y="15355"/>
                </a:lnTo>
                <a:lnTo>
                  <a:pt x="115707" y="0"/>
                </a:lnTo>
                <a:lnTo>
                  <a:pt x="0" y="0"/>
                </a:lnTo>
                <a:lnTo>
                  <a:pt x="0" y="15355"/>
                </a:lnTo>
                <a:lnTo>
                  <a:pt x="49440" y="15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075083" y="16065823"/>
            <a:ext cx="102861" cy="113608"/>
          </a:xfrm>
          <a:custGeom>
            <a:avLst/>
            <a:gdLst/>
            <a:ahLst/>
            <a:cxnLst/>
            <a:rect l="l" t="t" r="r" b="b"/>
            <a:pathLst>
              <a:path w="102861" h="113608">
                <a:moveTo>
                  <a:pt x="102858" y="56939"/>
                </a:moveTo>
                <a:lnTo>
                  <a:pt x="101228" y="41733"/>
                </a:lnTo>
                <a:lnTo>
                  <a:pt x="96696" y="28112"/>
                </a:lnTo>
                <a:lnTo>
                  <a:pt x="89393" y="16602"/>
                </a:lnTo>
                <a:lnTo>
                  <a:pt x="79450" y="7729"/>
                </a:lnTo>
                <a:lnTo>
                  <a:pt x="66997" y="2020"/>
                </a:lnTo>
                <a:lnTo>
                  <a:pt x="52166" y="0"/>
                </a:lnTo>
                <a:lnTo>
                  <a:pt x="51088" y="10"/>
                </a:lnTo>
                <a:lnTo>
                  <a:pt x="37050" y="2259"/>
                </a:lnTo>
                <a:lnTo>
                  <a:pt x="24718" y="8071"/>
                </a:lnTo>
                <a:lnTo>
                  <a:pt x="14469" y="16939"/>
                </a:lnTo>
                <a:lnTo>
                  <a:pt x="16415" y="50184"/>
                </a:lnTo>
                <a:lnTo>
                  <a:pt x="20298" y="35623"/>
                </a:lnTo>
                <a:lnTo>
                  <a:pt x="27952" y="24059"/>
                </a:lnTo>
                <a:lnTo>
                  <a:pt x="38670" y="16430"/>
                </a:lnTo>
                <a:lnTo>
                  <a:pt x="51744" y="13678"/>
                </a:lnTo>
                <a:lnTo>
                  <a:pt x="65693" y="16499"/>
                </a:lnTo>
                <a:lnTo>
                  <a:pt x="76315" y="24424"/>
                </a:lnTo>
                <a:lnTo>
                  <a:pt x="83216" y="36128"/>
                </a:lnTo>
                <a:lnTo>
                  <a:pt x="86456" y="50283"/>
                </a:lnTo>
                <a:lnTo>
                  <a:pt x="16404" y="50283"/>
                </a:lnTo>
                <a:lnTo>
                  <a:pt x="16404" y="63325"/>
                </a:lnTo>
                <a:lnTo>
                  <a:pt x="102655" y="63325"/>
                </a:lnTo>
                <a:lnTo>
                  <a:pt x="102861" y="60795"/>
                </a:lnTo>
                <a:lnTo>
                  <a:pt x="102858" y="56939"/>
                </a:lnTo>
                <a:close/>
              </a:path>
              <a:path w="102861" h="113608">
                <a:moveTo>
                  <a:pt x="0" y="56804"/>
                </a:moveTo>
                <a:lnTo>
                  <a:pt x="2557" y="74996"/>
                </a:lnTo>
                <a:lnTo>
                  <a:pt x="8305" y="88085"/>
                </a:lnTo>
                <a:lnTo>
                  <a:pt x="16831" y="98795"/>
                </a:lnTo>
                <a:lnTo>
                  <a:pt x="27653" y="106822"/>
                </a:lnTo>
                <a:lnTo>
                  <a:pt x="40294" y="111861"/>
                </a:lnTo>
                <a:lnTo>
                  <a:pt x="54274" y="113608"/>
                </a:lnTo>
                <a:lnTo>
                  <a:pt x="67183" y="112398"/>
                </a:lnTo>
                <a:lnTo>
                  <a:pt x="79603" y="108317"/>
                </a:lnTo>
                <a:lnTo>
                  <a:pt x="90060" y="101774"/>
                </a:lnTo>
                <a:lnTo>
                  <a:pt x="99076" y="93203"/>
                </a:lnTo>
                <a:lnTo>
                  <a:pt x="88976" y="84152"/>
                </a:lnTo>
                <a:lnTo>
                  <a:pt x="79766" y="92058"/>
                </a:lnTo>
                <a:lnTo>
                  <a:pt x="68426" y="97538"/>
                </a:lnTo>
                <a:lnTo>
                  <a:pt x="54686" y="99517"/>
                </a:lnTo>
                <a:lnTo>
                  <a:pt x="52644" y="99467"/>
                </a:lnTo>
                <a:lnTo>
                  <a:pt x="39582" y="96546"/>
                </a:lnTo>
                <a:lnTo>
                  <a:pt x="28505" y="89348"/>
                </a:lnTo>
                <a:lnTo>
                  <a:pt x="20437" y="78174"/>
                </a:lnTo>
                <a:lnTo>
                  <a:pt x="16404" y="63325"/>
                </a:lnTo>
                <a:lnTo>
                  <a:pt x="16415" y="50184"/>
                </a:lnTo>
                <a:lnTo>
                  <a:pt x="14469" y="16939"/>
                </a:lnTo>
                <a:lnTo>
                  <a:pt x="6682" y="28355"/>
                </a:lnTo>
                <a:lnTo>
                  <a:pt x="1733" y="41813"/>
                </a:lnTo>
                <a:lnTo>
                  <a:pt x="0" y="56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206335" y="16066249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280165" y="16065823"/>
            <a:ext cx="100135" cy="113608"/>
          </a:xfrm>
          <a:custGeom>
            <a:avLst/>
            <a:gdLst/>
            <a:ahLst/>
            <a:cxnLst/>
            <a:rect l="l" t="t" r="r" b="b"/>
            <a:pathLst>
              <a:path w="100135" h="113608">
                <a:moveTo>
                  <a:pt x="17140" y="98037"/>
                </a:moveTo>
                <a:lnTo>
                  <a:pt x="28144" y="106338"/>
                </a:lnTo>
                <a:lnTo>
                  <a:pt x="41145" y="111703"/>
                </a:lnTo>
                <a:lnTo>
                  <a:pt x="55745" y="113608"/>
                </a:lnTo>
                <a:lnTo>
                  <a:pt x="68431" y="112335"/>
                </a:lnTo>
                <a:lnTo>
                  <a:pt x="80750" y="108041"/>
                </a:lnTo>
                <a:lnTo>
                  <a:pt x="91136" y="101263"/>
                </a:lnTo>
                <a:lnTo>
                  <a:pt x="100135" y="92565"/>
                </a:lnTo>
                <a:lnTo>
                  <a:pt x="89829" y="82887"/>
                </a:lnTo>
                <a:lnTo>
                  <a:pt x="81072" y="90768"/>
                </a:lnTo>
                <a:lnTo>
                  <a:pt x="69818" y="96827"/>
                </a:lnTo>
                <a:lnTo>
                  <a:pt x="56588" y="99096"/>
                </a:lnTo>
                <a:lnTo>
                  <a:pt x="48221" y="98218"/>
                </a:lnTo>
                <a:lnTo>
                  <a:pt x="35498" y="92970"/>
                </a:lnTo>
                <a:lnTo>
                  <a:pt x="25500" y="83741"/>
                </a:lnTo>
                <a:lnTo>
                  <a:pt x="18962" y="71397"/>
                </a:lnTo>
                <a:lnTo>
                  <a:pt x="16620" y="56804"/>
                </a:lnTo>
                <a:lnTo>
                  <a:pt x="16620" y="56382"/>
                </a:lnTo>
                <a:lnTo>
                  <a:pt x="17255" y="48620"/>
                </a:lnTo>
                <a:lnTo>
                  <a:pt x="21858" y="34989"/>
                </a:lnTo>
                <a:lnTo>
                  <a:pt x="30276" y="24112"/>
                </a:lnTo>
                <a:lnTo>
                  <a:pt x="41755" y="16911"/>
                </a:lnTo>
                <a:lnTo>
                  <a:pt x="55539" y="14306"/>
                </a:lnTo>
                <a:lnTo>
                  <a:pt x="67943" y="16275"/>
                </a:lnTo>
                <a:lnTo>
                  <a:pt x="79116" y="22202"/>
                </a:lnTo>
                <a:lnTo>
                  <a:pt x="88564" y="30721"/>
                </a:lnTo>
                <a:lnTo>
                  <a:pt x="99292" y="19366"/>
                </a:lnTo>
                <a:lnTo>
                  <a:pt x="92845" y="13212"/>
                </a:lnTo>
                <a:lnTo>
                  <a:pt x="82840" y="6365"/>
                </a:lnTo>
                <a:lnTo>
                  <a:pt x="70665" y="1714"/>
                </a:lnTo>
                <a:lnTo>
                  <a:pt x="55745" y="0"/>
                </a:lnTo>
                <a:lnTo>
                  <a:pt x="51731" y="140"/>
                </a:lnTo>
                <a:lnTo>
                  <a:pt x="37568" y="3021"/>
                </a:lnTo>
                <a:lnTo>
                  <a:pt x="25095" y="9225"/>
                </a:lnTo>
                <a:lnTo>
                  <a:pt x="14707" y="18229"/>
                </a:lnTo>
                <a:lnTo>
                  <a:pt x="6799" y="29509"/>
                </a:lnTo>
                <a:lnTo>
                  <a:pt x="1765" y="42542"/>
                </a:lnTo>
                <a:lnTo>
                  <a:pt x="0" y="56804"/>
                </a:lnTo>
                <a:lnTo>
                  <a:pt x="0" y="57225"/>
                </a:lnTo>
                <a:lnTo>
                  <a:pt x="108" y="60766"/>
                </a:lnTo>
                <a:lnTo>
                  <a:pt x="2723" y="74726"/>
                </a:lnTo>
                <a:lnTo>
                  <a:pt x="8534" y="87325"/>
                </a:lnTo>
                <a:lnTo>
                  <a:pt x="17140" y="98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405316" y="16031751"/>
            <a:ext cx="94879" cy="147467"/>
          </a:xfrm>
          <a:custGeom>
            <a:avLst/>
            <a:gdLst/>
            <a:ahLst/>
            <a:cxnLst/>
            <a:rect l="l" t="t" r="r" b="b"/>
            <a:pathLst>
              <a:path w="94879" h="147467">
                <a:moveTo>
                  <a:pt x="1119" y="115465"/>
                </a:moveTo>
                <a:lnTo>
                  <a:pt x="6013" y="128669"/>
                </a:lnTo>
                <a:lnTo>
                  <a:pt x="14566" y="138758"/>
                </a:lnTo>
                <a:lnTo>
                  <a:pt x="26530" y="145201"/>
                </a:lnTo>
                <a:lnTo>
                  <a:pt x="41654" y="147467"/>
                </a:lnTo>
                <a:lnTo>
                  <a:pt x="47635" y="147125"/>
                </a:lnTo>
                <a:lnTo>
                  <a:pt x="61031" y="143234"/>
                </a:lnTo>
                <a:lnTo>
                  <a:pt x="71256" y="135894"/>
                </a:lnTo>
                <a:lnTo>
                  <a:pt x="78896" y="126218"/>
                </a:lnTo>
                <a:lnTo>
                  <a:pt x="78896" y="145153"/>
                </a:lnTo>
                <a:lnTo>
                  <a:pt x="94879" y="145153"/>
                </a:lnTo>
                <a:lnTo>
                  <a:pt x="94879" y="36388"/>
                </a:lnTo>
                <a:lnTo>
                  <a:pt x="78896" y="36388"/>
                </a:lnTo>
                <a:lnTo>
                  <a:pt x="78896" y="98664"/>
                </a:lnTo>
                <a:lnTo>
                  <a:pt x="77402" y="109636"/>
                </a:lnTo>
                <a:lnTo>
                  <a:pt x="70839" y="121930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9" y="115465"/>
                </a:lnTo>
                <a:close/>
              </a:path>
              <a:path w="94879" h="147467">
                <a:moveTo>
                  <a:pt x="56382" y="0"/>
                </a:moveTo>
                <a:lnTo>
                  <a:pt x="56382" y="19983"/>
                </a:lnTo>
                <a:lnTo>
                  <a:pt x="75111" y="19983"/>
                </a:lnTo>
                <a:lnTo>
                  <a:pt x="75111" y="0"/>
                </a:lnTo>
                <a:lnTo>
                  <a:pt x="56382" y="0"/>
                </a:lnTo>
                <a:close/>
              </a:path>
              <a:path w="94879" h="147467">
                <a:moveTo>
                  <a:pt x="19562" y="0"/>
                </a:moveTo>
                <a:lnTo>
                  <a:pt x="19562" y="19983"/>
                </a:lnTo>
                <a:lnTo>
                  <a:pt x="38291" y="19983"/>
                </a:lnTo>
                <a:lnTo>
                  <a:pt x="3829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461699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424879" y="16041743"/>
            <a:ext cx="18728" cy="0"/>
          </a:xfrm>
          <a:custGeom>
            <a:avLst/>
            <a:gdLst/>
            <a:ahLst/>
            <a:cxnLst/>
            <a:rect l="l" t="t" r="r" b="b"/>
            <a:pathLst>
              <a:path w="18728">
                <a:moveTo>
                  <a:pt x="0" y="0"/>
                </a:moveTo>
                <a:lnTo>
                  <a:pt x="18728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536573" y="16065827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50" y="21670"/>
                </a:moveTo>
                <a:lnTo>
                  <a:pt x="84870" y="19040"/>
                </a:lnTo>
                <a:lnTo>
                  <a:pt x="77056" y="9254"/>
                </a:lnTo>
                <a:lnTo>
                  <a:pt x="65924" y="2511"/>
                </a:lnTo>
                <a:lnTo>
                  <a:pt x="51322" y="0"/>
                </a:lnTo>
                <a:lnTo>
                  <a:pt x="47890" y="120"/>
                </a:lnTo>
                <a:lnTo>
                  <a:pt x="34003" y="3717"/>
                </a:lnTo>
                <a:lnTo>
                  <a:pt x="23809" y="11095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34" y="15158"/>
                </a:lnTo>
                <a:lnTo>
                  <a:pt x="64011" y="20435"/>
                </a:lnTo>
                <a:lnTo>
                  <a:pt x="71741" y="31278"/>
                </a:lnTo>
                <a:lnTo>
                  <a:pt x="74464" y="47126"/>
                </a:lnTo>
                <a:lnTo>
                  <a:pt x="74464" y="111078"/>
                </a:lnTo>
                <a:lnTo>
                  <a:pt x="90457" y="111078"/>
                </a:lnTo>
                <a:lnTo>
                  <a:pt x="90457" y="48381"/>
                </a:lnTo>
                <a:lnTo>
                  <a:pt x="91413" y="39030"/>
                </a:lnTo>
                <a:lnTo>
                  <a:pt x="97388" y="25791"/>
                </a:lnTo>
                <a:lnTo>
                  <a:pt x="107585" y="17559"/>
                </a:lnTo>
                <a:lnTo>
                  <a:pt x="120541" y="14728"/>
                </a:lnTo>
                <a:lnTo>
                  <a:pt x="126544" y="15225"/>
                </a:lnTo>
                <a:lnTo>
                  <a:pt x="138526" y="20572"/>
                </a:lnTo>
                <a:lnTo>
                  <a:pt x="146088" y="31472"/>
                </a:lnTo>
                <a:lnTo>
                  <a:pt x="148722" y="47537"/>
                </a:lnTo>
                <a:lnTo>
                  <a:pt x="14872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3" y="32562"/>
                </a:lnTo>
                <a:lnTo>
                  <a:pt x="159216" y="18902"/>
                </a:lnTo>
                <a:lnTo>
                  <a:pt x="150847" y="8661"/>
                </a:lnTo>
                <a:lnTo>
                  <a:pt x="139178" y="2230"/>
                </a:lnTo>
                <a:lnTo>
                  <a:pt x="124541" y="0"/>
                </a:lnTo>
                <a:lnTo>
                  <a:pt x="117315" y="504"/>
                </a:lnTo>
                <a:lnTo>
                  <a:pt x="104207" y="4631"/>
                </a:lnTo>
                <a:lnTo>
                  <a:pt x="94024" y="12041"/>
                </a:lnTo>
                <a:lnTo>
                  <a:pt x="8625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728406" y="16066461"/>
            <a:ext cx="95713" cy="112755"/>
          </a:xfrm>
          <a:custGeom>
            <a:avLst/>
            <a:gdLst/>
            <a:ahLst/>
            <a:cxnLst/>
            <a:rect l="l" t="t" r="r" b="b"/>
            <a:pathLst>
              <a:path w="95713" h="112755">
                <a:moveTo>
                  <a:pt x="2568" y="64850"/>
                </a:moveTo>
                <a:lnTo>
                  <a:pt x="0" y="78465"/>
                </a:lnTo>
                <a:lnTo>
                  <a:pt x="91" y="81454"/>
                </a:lnTo>
                <a:lnTo>
                  <a:pt x="4291" y="95043"/>
                </a:lnTo>
                <a:lnTo>
                  <a:pt x="13549" y="104836"/>
                </a:lnTo>
                <a:lnTo>
                  <a:pt x="26204" y="110764"/>
                </a:lnTo>
                <a:lnTo>
                  <a:pt x="40595" y="112755"/>
                </a:lnTo>
                <a:lnTo>
                  <a:pt x="47196" y="112388"/>
                </a:lnTo>
                <a:lnTo>
                  <a:pt x="61017" y="108792"/>
                </a:lnTo>
                <a:lnTo>
                  <a:pt x="71767" y="102340"/>
                </a:lnTo>
                <a:lnTo>
                  <a:pt x="79730" y="94242"/>
                </a:lnTo>
                <a:lnTo>
                  <a:pt x="79730" y="110441"/>
                </a:lnTo>
                <a:lnTo>
                  <a:pt x="95713" y="110441"/>
                </a:lnTo>
                <a:lnTo>
                  <a:pt x="95713" y="43968"/>
                </a:lnTo>
                <a:lnTo>
                  <a:pt x="94995" y="34127"/>
                </a:lnTo>
                <a:lnTo>
                  <a:pt x="91267" y="21758"/>
                </a:lnTo>
                <a:lnTo>
                  <a:pt x="84358" y="11992"/>
                </a:lnTo>
                <a:lnTo>
                  <a:pt x="75749" y="5706"/>
                </a:lnTo>
                <a:lnTo>
                  <a:pt x="63769" y="1451"/>
                </a:lnTo>
                <a:lnTo>
                  <a:pt x="49224" y="0"/>
                </a:lnTo>
                <a:lnTo>
                  <a:pt x="46292" y="43"/>
                </a:lnTo>
                <a:lnTo>
                  <a:pt x="32854" y="1484"/>
                </a:lnTo>
                <a:lnTo>
                  <a:pt x="20944" y="4683"/>
                </a:lnTo>
                <a:lnTo>
                  <a:pt x="9668" y="9256"/>
                </a:lnTo>
                <a:lnTo>
                  <a:pt x="14512" y="22504"/>
                </a:lnTo>
                <a:lnTo>
                  <a:pt x="22173" y="19322"/>
                </a:lnTo>
                <a:lnTo>
                  <a:pt x="34138" y="15959"/>
                </a:lnTo>
                <a:lnTo>
                  <a:pt x="47537" y="14718"/>
                </a:lnTo>
                <a:lnTo>
                  <a:pt x="54880" y="15204"/>
                </a:lnTo>
                <a:lnTo>
                  <a:pt x="68373" y="19951"/>
                </a:lnTo>
                <a:lnTo>
                  <a:pt x="76812" y="29650"/>
                </a:lnTo>
                <a:lnTo>
                  <a:pt x="79730" y="44174"/>
                </a:lnTo>
                <a:lnTo>
                  <a:pt x="79730" y="47537"/>
                </a:lnTo>
                <a:lnTo>
                  <a:pt x="72608" y="45710"/>
                </a:lnTo>
                <a:lnTo>
                  <a:pt x="60671" y="43668"/>
                </a:lnTo>
                <a:lnTo>
                  <a:pt x="48175" y="55745"/>
                </a:lnTo>
                <a:lnTo>
                  <a:pt x="56112" y="56026"/>
                </a:lnTo>
                <a:lnTo>
                  <a:pt x="69248" y="57769"/>
                </a:lnTo>
                <a:lnTo>
                  <a:pt x="79935" y="60373"/>
                </a:lnTo>
                <a:lnTo>
                  <a:pt x="79935" y="70473"/>
                </a:lnTo>
                <a:lnTo>
                  <a:pt x="78417" y="79283"/>
                </a:lnTo>
                <a:lnTo>
                  <a:pt x="71080" y="90085"/>
                </a:lnTo>
                <a:lnTo>
                  <a:pt x="59020" y="97169"/>
                </a:lnTo>
                <a:lnTo>
                  <a:pt x="43752" y="99713"/>
                </a:lnTo>
                <a:lnTo>
                  <a:pt x="32411" y="97985"/>
                </a:lnTo>
                <a:lnTo>
                  <a:pt x="20913" y="90608"/>
                </a:lnTo>
                <a:lnTo>
                  <a:pt x="16404" y="78043"/>
                </a:lnTo>
                <a:lnTo>
                  <a:pt x="16410" y="77143"/>
                </a:lnTo>
                <a:lnTo>
                  <a:pt x="9852" y="54449"/>
                </a:lnTo>
                <a:lnTo>
                  <a:pt x="2568" y="64850"/>
                </a:lnTo>
                <a:close/>
              </a:path>
              <a:path w="95713" h="112755">
                <a:moveTo>
                  <a:pt x="16410" y="77143"/>
                </a:moveTo>
                <a:lnTo>
                  <a:pt x="20336" y="65916"/>
                </a:lnTo>
                <a:lnTo>
                  <a:pt x="31134" y="58453"/>
                </a:lnTo>
                <a:lnTo>
                  <a:pt x="48175" y="55745"/>
                </a:lnTo>
                <a:lnTo>
                  <a:pt x="60671" y="43668"/>
                </a:lnTo>
                <a:lnTo>
                  <a:pt x="46488" y="42909"/>
                </a:lnTo>
                <a:lnTo>
                  <a:pt x="36047" y="43545"/>
                </a:lnTo>
                <a:lnTo>
                  <a:pt x="21222" y="47325"/>
                </a:lnTo>
                <a:lnTo>
                  <a:pt x="9852" y="54449"/>
                </a:lnTo>
                <a:lnTo>
                  <a:pt x="16410" y="77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867968" y="16023337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923282" y="16068140"/>
            <a:ext cx="0" cy="108764"/>
          </a:xfrm>
          <a:custGeom>
            <a:avLst/>
            <a:gdLst/>
            <a:ahLst/>
            <a:cxnLst/>
            <a:rect l="l" t="t" r="r" b="b"/>
            <a:pathLst>
              <a:path h="108764">
                <a:moveTo>
                  <a:pt x="0" y="0"/>
                </a:moveTo>
                <a:lnTo>
                  <a:pt x="0" y="108764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969034" y="16023336"/>
            <a:ext cx="96556" cy="153566"/>
          </a:xfrm>
          <a:custGeom>
            <a:avLst/>
            <a:gdLst/>
            <a:ahLst/>
            <a:cxnLst/>
            <a:rect l="l" t="t" r="r" b="b"/>
            <a:pathLst>
              <a:path w="96556" h="153566">
                <a:moveTo>
                  <a:pt x="0" y="0"/>
                </a:moveTo>
                <a:lnTo>
                  <a:pt x="0" y="153566"/>
                </a:lnTo>
                <a:lnTo>
                  <a:pt x="16198" y="153566"/>
                </a:lnTo>
                <a:lnTo>
                  <a:pt x="16198" y="125169"/>
                </a:lnTo>
                <a:lnTo>
                  <a:pt x="38281" y="102871"/>
                </a:lnTo>
                <a:lnTo>
                  <a:pt x="77209" y="153566"/>
                </a:lnTo>
                <a:lnTo>
                  <a:pt x="96556" y="153566"/>
                </a:lnTo>
                <a:lnTo>
                  <a:pt x="49440" y="91506"/>
                </a:lnTo>
                <a:lnTo>
                  <a:pt x="95085" y="44802"/>
                </a:lnTo>
                <a:lnTo>
                  <a:pt x="74885" y="44802"/>
                </a:lnTo>
                <a:lnTo>
                  <a:pt x="16198" y="106028"/>
                </a:lnTo>
                <a:lnTo>
                  <a:pt x="16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7154550" y="16029648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7296947" y="16031751"/>
            <a:ext cx="91394" cy="147683"/>
          </a:xfrm>
          <a:custGeom>
            <a:avLst/>
            <a:gdLst/>
            <a:ahLst/>
            <a:cxnLst/>
            <a:rect l="l" t="t" r="r" b="b"/>
            <a:pathLst>
              <a:path w="91394" h="147683">
                <a:moveTo>
                  <a:pt x="28828" y="0"/>
                </a:moveTo>
                <a:lnTo>
                  <a:pt x="28828" y="19983"/>
                </a:lnTo>
                <a:lnTo>
                  <a:pt x="47547" y="19983"/>
                </a:lnTo>
                <a:lnTo>
                  <a:pt x="47547" y="0"/>
                </a:lnTo>
                <a:lnTo>
                  <a:pt x="28828" y="0"/>
                </a:lnTo>
                <a:close/>
              </a:path>
              <a:path w="91394" h="147683">
                <a:moveTo>
                  <a:pt x="35481" y="126938"/>
                </a:moveTo>
                <a:lnTo>
                  <a:pt x="25485" y="117676"/>
                </a:lnTo>
                <a:lnTo>
                  <a:pt x="18963" y="105356"/>
                </a:lnTo>
                <a:lnTo>
                  <a:pt x="16630" y="90879"/>
                </a:lnTo>
                <a:lnTo>
                  <a:pt x="16630" y="90457"/>
                </a:lnTo>
                <a:lnTo>
                  <a:pt x="17341" y="82237"/>
                </a:lnTo>
                <a:lnTo>
                  <a:pt x="21952" y="68886"/>
                </a:lnTo>
                <a:lnTo>
                  <a:pt x="30368" y="58144"/>
                </a:lnTo>
                <a:lnTo>
                  <a:pt x="42031" y="50984"/>
                </a:lnTo>
                <a:lnTo>
                  <a:pt x="56382" y="48381"/>
                </a:lnTo>
                <a:lnTo>
                  <a:pt x="65249" y="49370"/>
                </a:lnTo>
                <a:lnTo>
                  <a:pt x="77945" y="54783"/>
                </a:lnTo>
                <a:lnTo>
                  <a:pt x="87917" y="64113"/>
                </a:lnTo>
                <a:lnTo>
                  <a:pt x="94437" y="76449"/>
                </a:lnTo>
                <a:lnTo>
                  <a:pt x="96772" y="90879"/>
                </a:lnTo>
                <a:lnTo>
                  <a:pt x="96772" y="91300"/>
                </a:lnTo>
                <a:lnTo>
                  <a:pt x="96053" y="99506"/>
                </a:lnTo>
                <a:lnTo>
                  <a:pt x="91394" y="112812"/>
                </a:lnTo>
                <a:lnTo>
                  <a:pt x="88391" y="138117"/>
                </a:lnTo>
                <a:lnTo>
                  <a:pt x="98779" y="129116"/>
                </a:lnTo>
                <a:lnTo>
                  <a:pt x="106653" y="117906"/>
                </a:lnTo>
                <a:lnTo>
                  <a:pt x="111646" y="104992"/>
                </a:lnTo>
                <a:lnTo>
                  <a:pt x="113392" y="90879"/>
                </a:lnTo>
                <a:lnTo>
                  <a:pt x="113392" y="90457"/>
                </a:lnTo>
                <a:lnTo>
                  <a:pt x="113241" y="86243"/>
                </a:lnTo>
                <a:lnTo>
                  <a:pt x="110499" y="72375"/>
                </a:lnTo>
                <a:lnTo>
                  <a:pt x="104597" y="59913"/>
                </a:lnTo>
                <a:lnTo>
                  <a:pt x="95906" y="49355"/>
                </a:lnTo>
                <a:lnTo>
                  <a:pt x="84796" y="41197"/>
                </a:lnTo>
                <a:lnTo>
                  <a:pt x="71639" y="35938"/>
                </a:lnTo>
                <a:lnTo>
                  <a:pt x="56804" y="34074"/>
                </a:lnTo>
                <a:lnTo>
                  <a:pt x="51811" y="34279"/>
                </a:lnTo>
                <a:lnTo>
                  <a:pt x="37479" y="37314"/>
                </a:lnTo>
                <a:lnTo>
                  <a:pt x="24946" y="43587"/>
                </a:lnTo>
                <a:lnTo>
                  <a:pt x="14572" y="52589"/>
                </a:lnTo>
                <a:lnTo>
                  <a:pt x="6716" y="63811"/>
                </a:lnTo>
                <a:lnTo>
                  <a:pt x="1739" y="76744"/>
                </a:lnTo>
                <a:lnTo>
                  <a:pt x="0" y="90879"/>
                </a:lnTo>
                <a:lnTo>
                  <a:pt x="0" y="91300"/>
                </a:lnTo>
                <a:lnTo>
                  <a:pt x="139" y="95356"/>
                </a:lnTo>
                <a:lnTo>
                  <a:pt x="2831" y="109261"/>
                </a:lnTo>
                <a:lnTo>
                  <a:pt x="8680" y="121759"/>
                </a:lnTo>
                <a:lnTo>
                  <a:pt x="17322" y="132350"/>
                </a:lnTo>
                <a:lnTo>
                  <a:pt x="28394" y="140535"/>
                </a:lnTo>
                <a:lnTo>
                  <a:pt x="41535" y="145813"/>
                </a:lnTo>
                <a:lnTo>
                  <a:pt x="35481" y="126938"/>
                </a:lnTo>
                <a:close/>
              </a:path>
              <a:path w="91394" h="147683">
                <a:moveTo>
                  <a:pt x="35481" y="126938"/>
                </a:moveTo>
                <a:lnTo>
                  <a:pt x="41535" y="145813"/>
                </a:lnTo>
                <a:lnTo>
                  <a:pt x="56382" y="147683"/>
                </a:lnTo>
                <a:lnTo>
                  <a:pt x="61542" y="147465"/>
                </a:lnTo>
                <a:lnTo>
                  <a:pt x="75856" y="144401"/>
                </a:lnTo>
                <a:lnTo>
                  <a:pt x="88391" y="138117"/>
                </a:lnTo>
                <a:lnTo>
                  <a:pt x="91394" y="112812"/>
                </a:lnTo>
                <a:lnTo>
                  <a:pt x="82909" y="123486"/>
                </a:lnTo>
                <a:lnTo>
                  <a:pt x="71184" y="130585"/>
                </a:lnTo>
                <a:lnTo>
                  <a:pt x="56804" y="133161"/>
                </a:lnTo>
                <a:lnTo>
                  <a:pt x="48237" y="132247"/>
                </a:lnTo>
                <a:lnTo>
                  <a:pt x="35481" y="126938"/>
                </a:lnTo>
                <a:close/>
              </a:path>
              <a:path w="91394" h="147683">
                <a:moveTo>
                  <a:pt x="65649" y="0"/>
                </a:moveTo>
                <a:lnTo>
                  <a:pt x="65649" y="19983"/>
                </a:lnTo>
                <a:lnTo>
                  <a:pt x="84368" y="19983"/>
                </a:lnTo>
                <a:lnTo>
                  <a:pt x="84368" y="0"/>
                </a:lnTo>
                <a:lnTo>
                  <a:pt x="65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7362596" y="1604174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7325776" y="1604174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7449141" y="16023337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7493208" y="1603175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5"/>
                </a:lnTo>
                <a:lnTo>
                  <a:pt x="61026" y="143234"/>
                </a:lnTo>
                <a:lnTo>
                  <a:pt x="71248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7549581" y="1604174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7512770" y="1604174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7624454" y="16065827"/>
            <a:ext cx="164931" cy="111078"/>
          </a:xfrm>
          <a:custGeom>
            <a:avLst/>
            <a:gdLst/>
            <a:ahLst/>
            <a:cxnLst/>
            <a:rect l="l" t="t" r="r" b="b"/>
            <a:pathLst>
              <a:path w="164931" h="111078">
                <a:moveTo>
                  <a:pt x="86260" y="21670"/>
                </a:moveTo>
                <a:lnTo>
                  <a:pt x="84878" y="19040"/>
                </a:lnTo>
                <a:lnTo>
                  <a:pt x="77059" y="9254"/>
                </a:lnTo>
                <a:lnTo>
                  <a:pt x="65928" y="2511"/>
                </a:lnTo>
                <a:lnTo>
                  <a:pt x="51332" y="0"/>
                </a:lnTo>
                <a:lnTo>
                  <a:pt x="47888" y="121"/>
                </a:lnTo>
                <a:lnTo>
                  <a:pt x="34003" y="3719"/>
                </a:lnTo>
                <a:lnTo>
                  <a:pt x="23812" y="11097"/>
                </a:lnTo>
                <a:lnTo>
                  <a:pt x="16198" y="20611"/>
                </a:lnTo>
                <a:lnTo>
                  <a:pt x="16198" y="2314"/>
                </a:lnTo>
                <a:lnTo>
                  <a:pt x="0" y="2314"/>
                </a:lnTo>
                <a:lnTo>
                  <a:pt x="0" y="111078"/>
                </a:lnTo>
                <a:lnTo>
                  <a:pt x="16198" y="111078"/>
                </a:lnTo>
                <a:lnTo>
                  <a:pt x="16198" y="49018"/>
                </a:lnTo>
                <a:lnTo>
                  <a:pt x="17252" y="39507"/>
                </a:lnTo>
                <a:lnTo>
                  <a:pt x="23163" y="26479"/>
                </a:lnTo>
                <a:lnTo>
                  <a:pt x="33286" y="17850"/>
                </a:lnTo>
                <a:lnTo>
                  <a:pt x="46488" y="14728"/>
                </a:lnTo>
                <a:lnTo>
                  <a:pt x="51943" y="15159"/>
                </a:lnTo>
                <a:lnTo>
                  <a:pt x="64022" y="20438"/>
                </a:lnTo>
                <a:lnTo>
                  <a:pt x="71751" y="31280"/>
                </a:lnTo>
                <a:lnTo>
                  <a:pt x="74474" y="47126"/>
                </a:lnTo>
                <a:lnTo>
                  <a:pt x="74474" y="111078"/>
                </a:lnTo>
                <a:lnTo>
                  <a:pt x="90467" y="111078"/>
                </a:lnTo>
                <a:lnTo>
                  <a:pt x="90467" y="48381"/>
                </a:lnTo>
                <a:lnTo>
                  <a:pt x="91421" y="39036"/>
                </a:lnTo>
                <a:lnTo>
                  <a:pt x="97392" y="25794"/>
                </a:lnTo>
                <a:lnTo>
                  <a:pt x="107586" y="17560"/>
                </a:lnTo>
                <a:lnTo>
                  <a:pt x="120541" y="14728"/>
                </a:lnTo>
                <a:lnTo>
                  <a:pt x="126553" y="15226"/>
                </a:lnTo>
                <a:lnTo>
                  <a:pt x="138536" y="20574"/>
                </a:lnTo>
                <a:lnTo>
                  <a:pt x="146099" y="31474"/>
                </a:lnTo>
                <a:lnTo>
                  <a:pt x="148732" y="47537"/>
                </a:lnTo>
                <a:lnTo>
                  <a:pt x="148732" y="111078"/>
                </a:lnTo>
                <a:lnTo>
                  <a:pt x="164931" y="111078"/>
                </a:lnTo>
                <a:lnTo>
                  <a:pt x="164931" y="43762"/>
                </a:lnTo>
                <a:lnTo>
                  <a:pt x="163954" y="32562"/>
                </a:lnTo>
                <a:lnTo>
                  <a:pt x="159219" y="18902"/>
                </a:lnTo>
                <a:lnTo>
                  <a:pt x="150851" y="8661"/>
                </a:lnTo>
                <a:lnTo>
                  <a:pt x="139182" y="2230"/>
                </a:lnTo>
                <a:lnTo>
                  <a:pt x="124541" y="0"/>
                </a:lnTo>
                <a:lnTo>
                  <a:pt x="117327" y="502"/>
                </a:lnTo>
                <a:lnTo>
                  <a:pt x="104217" y="4629"/>
                </a:lnTo>
                <a:lnTo>
                  <a:pt x="94031" y="12039"/>
                </a:lnTo>
                <a:lnTo>
                  <a:pt x="86260" y="2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7822806" y="16031751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7" y="115459"/>
                </a:moveTo>
                <a:lnTo>
                  <a:pt x="6008" y="128665"/>
                </a:lnTo>
                <a:lnTo>
                  <a:pt x="14558" y="138756"/>
                </a:lnTo>
                <a:lnTo>
                  <a:pt x="26520" y="145201"/>
                </a:lnTo>
                <a:lnTo>
                  <a:pt x="41644" y="147467"/>
                </a:lnTo>
                <a:lnTo>
                  <a:pt x="47628" y="147125"/>
                </a:lnTo>
                <a:lnTo>
                  <a:pt x="61026" y="143234"/>
                </a:lnTo>
                <a:lnTo>
                  <a:pt x="71248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5" y="109630"/>
                </a:lnTo>
                <a:lnTo>
                  <a:pt x="70836" y="121927"/>
                </a:lnTo>
                <a:lnTo>
                  <a:pt x="60088" y="129901"/>
                </a:lnTo>
                <a:lnTo>
                  <a:pt x="46282" y="132739"/>
                </a:lnTo>
                <a:lnTo>
                  <a:pt x="38527" y="131968"/>
                </a:lnTo>
                <a:lnTo>
                  <a:pt x="26377" y="126158"/>
                </a:lnTo>
                <a:lnTo>
                  <a:pt x="18807" y="115244"/>
                </a:lnTo>
                <a:lnTo>
                  <a:pt x="16198" y="99929"/>
                </a:lnTo>
                <a:lnTo>
                  <a:pt x="16198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7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7879179" y="1604174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7842368" y="16041743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974749" y="16277550"/>
            <a:ext cx="18297" cy="179228"/>
          </a:xfrm>
          <a:custGeom>
            <a:avLst/>
            <a:gdLst/>
            <a:ahLst/>
            <a:cxnLst/>
            <a:rect l="l" t="t" r="r" b="b"/>
            <a:pathLst>
              <a:path w="18297" h="179228">
                <a:moveTo>
                  <a:pt x="1676" y="31966"/>
                </a:moveTo>
                <a:lnTo>
                  <a:pt x="1676" y="179228"/>
                </a:lnTo>
                <a:lnTo>
                  <a:pt x="18297" y="179228"/>
                </a:lnTo>
                <a:lnTo>
                  <a:pt x="18297" y="31966"/>
                </a:lnTo>
                <a:lnTo>
                  <a:pt x="1676" y="31966"/>
                </a:lnTo>
                <a:close/>
              </a:path>
              <a:path w="18297" h="179228">
                <a:moveTo>
                  <a:pt x="0" y="0"/>
                </a:moveTo>
                <a:lnTo>
                  <a:pt x="0" y="18934"/>
                </a:lnTo>
                <a:lnTo>
                  <a:pt x="20199" y="18934"/>
                </a:lnTo>
                <a:lnTo>
                  <a:pt x="20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984849" y="16276917"/>
            <a:ext cx="0" cy="179860"/>
          </a:xfrm>
          <a:custGeom>
            <a:avLst/>
            <a:gdLst/>
            <a:ahLst/>
            <a:cxnLst/>
            <a:rect l="l" t="t" r="r" b="b"/>
            <a:pathLst>
              <a:path h="179860">
                <a:moveTo>
                  <a:pt x="0" y="0"/>
                </a:moveTo>
                <a:lnTo>
                  <a:pt x="0" y="179860"/>
                </a:lnTo>
              </a:path>
            </a:pathLst>
          </a:custGeom>
          <a:ln w="201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043006" y="1630321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082447" y="16345706"/>
            <a:ext cx="65918" cy="145153"/>
          </a:xfrm>
          <a:custGeom>
            <a:avLst/>
            <a:gdLst/>
            <a:ahLst/>
            <a:cxnLst/>
            <a:rect l="l" t="t" r="r" b="b"/>
            <a:pathLst>
              <a:path w="65918" h="145153">
                <a:moveTo>
                  <a:pt x="20186" y="34475"/>
                </a:moveTo>
                <a:lnTo>
                  <a:pt x="28388" y="23621"/>
                </a:lnTo>
                <a:lnTo>
                  <a:pt x="40129" y="16717"/>
                </a:lnTo>
                <a:lnTo>
                  <a:pt x="54264" y="14296"/>
                </a:lnTo>
                <a:lnTo>
                  <a:pt x="65918" y="1979"/>
                </a:lnTo>
                <a:lnTo>
                  <a:pt x="51117" y="0"/>
                </a:lnTo>
                <a:lnTo>
                  <a:pt x="41608" y="880"/>
                </a:lnTo>
                <a:lnTo>
                  <a:pt x="28750" y="5042"/>
                </a:lnTo>
                <a:lnTo>
                  <a:pt x="20186" y="34475"/>
                </a:lnTo>
                <a:close/>
              </a:path>
              <a:path w="65918" h="145153">
                <a:moveTo>
                  <a:pt x="1036" y="62492"/>
                </a:moveTo>
                <a:lnTo>
                  <a:pt x="5950" y="76272"/>
                </a:lnTo>
                <a:lnTo>
                  <a:pt x="14200" y="87433"/>
                </a:lnTo>
                <a:lnTo>
                  <a:pt x="25000" y="95720"/>
                </a:lnTo>
                <a:lnTo>
                  <a:pt x="37567" y="100879"/>
                </a:lnTo>
                <a:lnTo>
                  <a:pt x="51117" y="102655"/>
                </a:lnTo>
                <a:lnTo>
                  <a:pt x="63046" y="101319"/>
                </a:lnTo>
                <a:lnTo>
                  <a:pt x="75392" y="96513"/>
                </a:lnTo>
                <a:lnTo>
                  <a:pt x="85543" y="89029"/>
                </a:lnTo>
                <a:lnTo>
                  <a:pt x="93820" y="79730"/>
                </a:lnTo>
                <a:lnTo>
                  <a:pt x="93820" y="92565"/>
                </a:lnTo>
                <a:lnTo>
                  <a:pt x="93510" y="98582"/>
                </a:lnTo>
                <a:lnTo>
                  <a:pt x="89503" y="112766"/>
                </a:lnTo>
                <a:lnTo>
                  <a:pt x="81280" y="122993"/>
                </a:lnTo>
                <a:lnTo>
                  <a:pt x="69361" y="129187"/>
                </a:lnTo>
                <a:lnTo>
                  <a:pt x="54264" y="131268"/>
                </a:lnTo>
                <a:lnTo>
                  <a:pt x="48002" y="131001"/>
                </a:lnTo>
                <a:lnTo>
                  <a:pt x="35355" y="128707"/>
                </a:lnTo>
                <a:lnTo>
                  <a:pt x="23499" y="124138"/>
                </a:lnTo>
                <a:lnTo>
                  <a:pt x="12404" y="117383"/>
                </a:lnTo>
                <a:lnTo>
                  <a:pt x="5040" y="130003"/>
                </a:lnTo>
                <a:lnTo>
                  <a:pt x="16966" y="136928"/>
                </a:lnTo>
                <a:lnTo>
                  <a:pt x="28859" y="141498"/>
                </a:lnTo>
                <a:lnTo>
                  <a:pt x="41394" y="144239"/>
                </a:lnTo>
                <a:lnTo>
                  <a:pt x="54480" y="145153"/>
                </a:lnTo>
                <a:lnTo>
                  <a:pt x="61178" y="144899"/>
                </a:lnTo>
                <a:lnTo>
                  <a:pt x="74680" y="142574"/>
                </a:lnTo>
                <a:lnTo>
                  <a:pt x="86363" y="137819"/>
                </a:lnTo>
                <a:lnTo>
                  <a:pt x="95919" y="130631"/>
                </a:lnTo>
                <a:lnTo>
                  <a:pt x="104268" y="118855"/>
                </a:lnTo>
                <a:lnTo>
                  <a:pt x="108382" y="106652"/>
                </a:lnTo>
                <a:lnTo>
                  <a:pt x="109804" y="92143"/>
                </a:lnTo>
                <a:lnTo>
                  <a:pt x="109804" y="2304"/>
                </a:lnTo>
                <a:lnTo>
                  <a:pt x="93614" y="2304"/>
                </a:lnTo>
                <a:lnTo>
                  <a:pt x="93614" y="21876"/>
                </a:lnTo>
                <a:lnTo>
                  <a:pt x="87664" y="14981"/>
                </a:lnTo>
                <a:lnTo>
                  <a:pt x="77997" y="7288"/>
                </a:lnTo>
                <a:lnTo>
                  <a:pt x="65918" y="1979"/>
                </a:lnTo>
                <a:lnTo>
                  <a:pt x="54264" y="14296"/>
                </a:lnTo>
                <a:lnTo>
                  <a:pt x="58284" y="14480"/>
                </a:lnTo>
                <a:lnTo>
                  <a:pt x="71938" y="18011"/>
                </a:lnTo>
                <a:lnTo>
                  <a:pt x="83406" y="25638"/>
                </a:lnTo>
                <a:lnTo>
                  <a:pt x="91302" y="36845"/>
                </a:lnTo>
                <a:lnTo>
                  <a:pt x="94242" y="51117"/>
                </a:lnTo>
                <a:lnTo>
                  <a:pt x="94242" y="51538"/>
                </a:lnTo>
                <a:lnTo>
                  <a:pt x="94000" y="55727"/>
                </a:lnTo>
                <a:lnTo>
                  <a:pt x="89537" y="69081"/>
                </a:lnTo>
                <a:lnTo>
                  <a:pt x="80503" y="79377"/>
                </a:lnTo>
                <a:lnTo>
                  <a:pt x="68283" y="86004"/>
                </a:lnTo>
                <a:lnTo>
                  <a:pt x="54264" y="88349"/>
                </a:lnTo>
                <a:lnTo>
                  <a:pt x="51980" y="88284"/>
                </a:lnTo>
                <a:lnTo>
                  <a:pt x="38352" y="85009"/>
                </a:lnTo>
                <a:lnTo>
                  <a:pt x="27093" y="77291"/>
                </a:lnTo>
                <a:lnTo>
                  <a:pt x="19436" y="65832"/>
                </a:lnTo>
                <a:lnTo>
                  <a:pt x="16610" y="51332"/>
                </a:lnTo>
                <a:lnTo>
                  <a:pt x="16665" y="48744"/>
                </a:lnTo>
                <a:lnTo>
                  <a:pt x="20186" y="34475"/>
                </a:lnTo>
                <a:lnTo>
                  <a:pt x="28750" y="5042"/>
                </a:lnTo>
                <a:lnTo>
                  <a:pt x="17365" y="12405"/>
                </a:lnTo>
                <a:lnTo>
                  <a:pt x="8248" y="22734"/>
                </a:lnTo>
                <a:lnTo>
                  <a:pt x="2194" y="35788"/>
                </a:lnTo>
                <a:lnTo>
                  <a:pt x="0" y="51332"/>
                </a:lnTo>
                <a:lnTo>
                  <a:pt x="0" y="51744"/>
                </a:lnTo>
                <a:lnTo>
                  <a:pt x="1036" y="62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28843" y="16306359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238100" y="16306045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293316" y="1630321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9481" y="16306359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48737" y="16306045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460219" y="16309522"/>
            <a:ext cx="129366" cy="147251"/>
          </a:xfrm>
          <a:custGeom>
            <a:avLst/>
            <a:gdLst/>
            <a:ahLst/>
            <a:cxnLst/>
            <a:rect l="l" t="t" r="r" b="b"/>
            <a:pathLst>
              <a:path w="129366" h="147251">
                <a:moveTo>
                  <a:pt x="114642" y="28866"/>
                </a:moveTo>
                <a:lnTo>
                  <a:pt x="105408" y="19062"/>
                </a:lnTo>
                <a:lnTo>
                  <a:pt x="94262" y="11053"/>
                </a:lnTo>
                <a:lnTo>
                  <a:pt x="81380" y="5059"/>
                </a:lnTo>
                <a:lnTo>
                  <a:pt x="66940" y="1301"/>
                </a:lnTo>
                <a:lnTo>
                  <a:pt x="51117" y="0"/>
                </a:lnTo>
                <a:lnTo>
                  <a:pt x="0" y="0"/>
                </a:lnTo>
                <a:lnTo>
                  <a:pt x="0" y="147251"/>
                </a:lnTo>
                <a:lnTo>
                  <a:pt x="51117" y="147251"/>
                </a:lnTo>
                <a:lnTo>
                  <a:pt x="51117" y="131896"/>
                </a:lnTo>
                <a:lnTo>
                  <a:pt x="16610" y="131896"/>
                </a:lnTo>
                <a:lnTo>
                  <a:pt x="16610" y="15355"/>
                </a:lnTo>
                <a:lnTo>
                  <a:pt x="51117" y="15355"/>
                </a:lnTo>
                <a:lnTo>
                  <a:pt x="61545" y="16060"/>
                </a:lnTo>
                <a:lnTo>
                  <a:pt x="76120" y="19783"/>
                </a:lnTo>
                <a:lnTo>
                  <a:pt x="88519" y="26365"/>
                </a:lnTo>
                <a:lnTo>
                  <a:pt x="98531" y="35423"/>
                </a:lnTo>
                <a:lnTo>
                  <a:pt x="105944" y="46576"/>
                </a:lnTo>
                <a:lnTo>
                  <a:pt x="110546" y="59439"/>
                </a:lnTo>
                <a:lnTo>
                  <a:pt x="112127" y="73630"/>
                </a:lnTo>
                <a:lnTo>
                  <a:pt x="112127" y="74052"/>
                </a:lnTo>
                <a:lnTo>
                  <a:pt x="111510" y="83003"/>
                </a:lnTo>
                <a:lnTo>
                  <a:pt x="109792" y="123779"/>
                </a:lnTo>
                <a:lnTo>
                  <a:pt x="118093" y="113201"/>
                </a:lnTo>
                <a:lnTo>
                  <a:pt x="124239" y="101166"/>
                </a:lnTo>
                <a:lnTo>
                  <a:pt x="128055" y="87900"/>
                </a:lnTo>
                <a:lnTo>
                  <a:pt x="129366" y="73630"/>
                </a:lnTo>
                <a:lnTo>
                  <a:pt x="129366" y="73209"/>
                </a:lnTo>
                <a:lnTo>
                  <a:pt x="129110" y="66842"/>
                </a:lnTo>
                <a:lnTo>
                  <a:pt x="126669" y="52976"/>
                </a:lnTo>
                <a:lnTo>
                  <a:pt x="121788" y="40244"/>
                </a:lnTo>
                <a:lnTo>
                  <a:pt x="114642" y="28866"/>
                </a:lnTo>
                <a:close/>
              </a:path>
              <a:path w="129366" h="147251">
                <a:moveTo>
                  <a:pt x="111510" y="83003"/>
                </a:moveTo>
                <a:lnTo>
                  <a:pt x="108007" y="96402"/>
                </a:lnTo>
                <a:lnTo>
                  <a:pt x="101594" y="108194"/>
                </a:lnTo>
                <a:lnTo>
                  <a:pt x="92485" y="118009"/>
                </a:lnTo>
                <a:lnTo>
                  <a:pt x="80894" y="125477"/>
                </a:lnTo>
                <a:lnTo>
                  <a:pt x="67033" y="130230"/>
                </a:lnTo>
                <a:lnTo>
                  <a:pt x="51117" y="131896"/>
                </a:lnTo>
                <a:lnTo>
                  <a:pt x="51117" y="147251"/>
                </a:lnTo>
                <a:lnTo>
                  <a:pt x="58532" y="146970"/>
                </a:lnTo>
                <a:lnTo>
                  <a:pt x="73705" y="144495"/>
                </a:lnTo>
                <a:lnTo>
                  <a:pt x="87423" y="139653"/>
                </a:lnTo>
                <a:lnTo>
                  <a:pt x="99510" y="132672"/>
                </a:lnTo>
                <a:lnTo>
                  <a:pt x="109792" y="123779"/>
                </a:lnTo>
                <a:lnTo>
                  <a:pt x="111510" y="83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622385" y="16306359"/>
            <a:ext cx="17248" cy="150419"/>
          </a:xfrm>
          <a:custGeom>
            <a:avLst/>
            <a:gdLst/>
            <a:ahLst/>
            <a:cxnLst/>
            <a:rect l="l" t="t" r="r" b="b"/>
            <a:pathLst>
              <a:path w="17248" h="150419">
                <a:moveTo>
                  <a:pt x="1049" y="41654"/>
                </a:moveTo>
                <a:lnTo>
                  <a:pt x="1049" y="150419"/>
                </a:lnTo>
                <a:lnTo>
                  <a:pt x="17248" y="150419"/>
                </a:lnTo>
                <a:lnTo>
                  <a:pt x="17248" y="41654"/>
                </a:lnTo>
                <a:lnTo>
                  <a:pt x="1049" y="41654"/>
                </a:lnTo>
                <a:close/>
              </a:path>
              <a:path w="17248" h="150419">
                <a:moveTo>
                  <a:pt x="0" y="0"/>
                </a:moveTo>
                <a:lnTo>
                  <a:pt x="0" y="17885"/>
                </a:lnTo>
                <a:lnTo>
                  <a:pt x="18513" y="17885"/>
                </a:lnTo>
                <a:lnTo>
                  <a:pt x="185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631641" y="16306045"/>
            <a:ext cx="0" cy="150732"/>
          </a:xfrm>
          <a:custGeom>
            <a:avLst/>
            <a:gdLst/>
            <a:ahLst/>
            <a:cxnLst/>
            <a:rect l="l" t="t" r="r" b="b"/>
            <a:pathLst>
              <a:path h="150732">
                <a:moveTo>
                  <a:pt x="0" y="0"/>
                </a:moveTo>
                <a:lnTo>
                  <a:pt x="0" y="150732"/>
                </a:lnTo>
              </a:path>
            </a:pathLst>
          </a:custGeom>
          <a:ln w="185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670976" y="16305728"/>
            <a:ext cx="89829" cy="185131"/>
          </a:xfrm>
          <a:custGeom>
            <a:avLst/>
            <a:gdLst/>
            <a:ahLst/>
            <a:cxnLst/>
            <a:rect l="l" t="t" r="r" b="b"/>
            <a:pathLst>
              <a:path w="89829" h="185131">
                <a:moveTo>
                  <a:pt x="20196" y="74453"/>
                </a:moveTo>
                <a:lnTo>
                  <a:pt x="28398" y="63599"/>
                </a:lnTo>
                <a:lnTo>
                  <a:pt x="40138" y="56694"/>
                </a:lnTo>
                <a:lnTo>
                  <a:pt x="54274" y="54274"/>
                </a:lnTo>
                <a:lnTo>
                  <a:pt x="65918" y="41957"/>
                </a:lnTo>
                <a:lnTo>
                  <a:pt x="51117" y="39977"/>
                </a:lnTo>
                <a:lnTo>
                  <a:pt x="41608" y="40858"/>
                </a:lnTo>
                <a:lnTo>
                  <a:pt x="28750" y="45019"/>
                </a:lnTo>
                <a:lnTo>
                  <a:pt x="20196" y="74453"/>
                </a:lnTo>
                <a:close/>
              </a:path>
              <a:path w="89829" h="185131">
                <a:moveTo>
                  <a:pt x="1037" y="102470"/>
                </a:moveTo>
                <a:lnTo>
                  <a:pt x="5952" y="116250"/>
                </a:lnTo>
                <a:lnTo>
                  <a:pt x="14203" y="127411"/>
                </a:lnTo>
                <a:lnTo>
                  <a:pt x="25004" y="135698"/>
                </a:lnTo>
                <a:lnTo>
                  <a:pt x="37570" y="140857"/>
                </a:lnTo>
                <a:lnTo>
                  <a:pt x="51117" y="142633"/>
                </a:lnTo>
                <a:lnTo>
                  <a:pt x="63046" y="141296"/>
                </a:lnTo>
                <a:lnTo>
                  <a:pt x="75392" y="136491"/>
                </a:lnTo>
                <a:lnTo>
                  <a:pt x="85543" y="129007"/>
                </a:lnTo>
                <a:lnTo>
                  <a:pt x="93820" y="119707"/>
                </a:lnTo>
                <a:lnTo>
                  <a:pt x="93820" y="132543"/>
                </a:lnTo>
                <a:lnTo>
                  <a:pt x="93511" y="138552"/>
                </a:lnTo>
                <a:lnTo>
                  <a:pt x="89505" y="152739"/>
                </a:lnTo>
                <a:lnTo>
                  <a:pt x="81284" y="162969"/>
                </a:lnTo>
                <a:lnTo>
                  <a:pt x="69367" y="169164"/>
                </a:lnTo>
                <a:lnTo>
                  <a:pt x="54274" y="171246"/>
                </a:lnTo>
                <a:lnTo>
                  <a:pt x="48009" y="170979"/>
                </a:lnTo>
                <a:lnTo>
                  <a:pt x="35358" y="168685"/>
                </a:lnTo>
                <a:lnTo>
                  <a:pt x="23503" y="164116"/>
                </a:lnTo>
                <a:lnTo>
                  <a:pt x="12413" y="157361"/>
                </a:lnTo>
                <a:lnTo>
                  <a:pt x="5049" y="169981"/>
                </a:lnTo>
                <a:lnTo>
                  <a:pt x="16963" y="176903"/>
                </a:lnTo>
                <a:lnTo>
                  <a:pt x="28855" y="181474"/>
                </a:lnTo>
                <a:lnTo>
                  <a:pt x="41392" y="184217"/>
                </a:lnTo>
                <a:lnTo>
                  <a:pt x="54480" y="185131"/>
                </a:lnTo>
                <a:lnTo>
                  <a:pt x="61187" y="184876"/>
                </a:lnTo>
                <a:lnTo>
                  <a:pt x="74686" y="182551"/>
                </a:lnTo>
                <a:lnTo>
                  <a:pt x="86369" y="177796"/>
                </a:lnTo>
                <a:lnTo>
                  <a:pt x="95928" y="170609"/>
                </a:lnTo>
                <a:lnTo>
                  <a:pt x="104277" y="158833"/>
                </a:lnTo>
                <a:lnTo>
                  <a:pt x="108392" y="146630"/>
                </a:lnTo>
                <a:lnTo>
                  <a:pt x="109813" y="132121"/>
                </a:lnTo>
                <a:lnTo>
                  <a:pt x="109813" y="42282"/>
                </a:lnTo>
                <a:lnTo>
                  <a:pt x="93614" y="42282"/>
                </a:lnTo>
                <a:lnTo>
                  <a:pt x="93614" y="61854"/>
                </a:lnTo>
                <a:lnTo>
                  <a:pt x="87664" y="54959"/>
                </a:lnTo>
                <a:lnTo>
                  <a:pt x="77997" y="47266"/>
                </a:lnTo>
                <a:lnTo>
                  <a:pt x="65918" y="41957"/>
                </a:lnTo>
                <a:lnTo>
                  <a:pt x="54274" y="54274"/>
                </a:lnTo>
                <a:lnTo>
                  <a:pt x="58284" y="54457"/>
                </a:lnTo>
                <a:lnTo>
                  <a:pt x="71937" y="57986"/>
                </a:lnTo>
                <a:lnTo>
                  <a:pt x="83404" y="65613"/>
                </a:lnTo>
                <a:lnTo>
                  <a:pt x="91301" y="76821"/>
                </a:lnTo>
                <a:lnTo>
                  <a:pt x="94242" y="91094"/>
                </a:lnTo>
                <a:lnTo>
                  <a:pt x="94242" y="91516"/>
                </a:lnTo>
                <a:lnTo>
                  <a:pt x="94001" y="95697"/>
                </a:lnTo>
                <a:lnTo>
                  <a:pt x="89540" y="109054"/>
                </a:lnTo>
                <a:lnTo>
                  <a:pt x="80507" y="119353"/>
                </a:lnTo>
                <a:lnTo>
                  <a:pt x="68290" y="125981"/>
                </a:lnTo>
                <a:lnTo>
                  <a:pt x="54274" y="128326"/>
                </a:lnTo>
                <a:lnTo>
                  <a:pt x="51989" y="128262"/>
                </a:lnTo>
                <a:lnTo>
                  <a:pt x="38357" y="124987"/>
                </a:lnTo>
                <a:lnTo>
                  <a:pt x="27100" y="117269"/>
                </a:lnTo>
                <a:lnTo>
                  <a:pt x="19445" y="105809"/>
                </a:lnTo>
                <a:lnTo>
                  <a:pt x="16620" y="91310"/>
                </a:lnTo>
                <a:lnTo>
                  <a:pt x="16675" y="88722"/>
                </a:lnTo>
                <a:lnTo>
                  <a:pt x="20196" y="74453"/>
                </a:lnTo>
                <a:lnTo>
                  <a:pt x="28750" y="45019"/>
                </a:lnTo>
                <a:lnTo>
                  <a:pt x="17365" y="52383"/>
                </a:lnTo>
                <a:lnTo>
                  <a:pt x="8248" y="62711"/>
                </a:lnTo>
                <a:lnTo>
                  <a:pt x="2194" y="75766"/>
                </a:lnTo>
                <a:lnTo>
                  <a:pt x="0" y="91310"/>
                </a:lnTo>
                <a:lnTo>
                  <a:pt x="0" y="91722"/>
                </a:lnTo>
                <a:lnTo>
                  <a:pt x="1037" y="102470"/>
                </a:lnTo>
                <a:close/>
              </a:path>
              <a:path w="89829" h="185131">
                <a:moveTo>
                  <a:pt x="39340" y="0"/>
                </a:moveTo>
                <a:lnTo>
                  <a:pt x="27553" y="0"/>
                </a:lnTo>
                <a:lnTo>
                  <a:pt x="27942" y="3165"/>
                </a:lnTo>
                <a:lnTo>
                  <a:pt x="33407" y="15689"/>
                </a:lnTo>
                <a:lnTo>
                  <a:pt x="44024" y="23570"/>
                </a:lnTo>
                <a:lnTo>
                  <a:pt x="58687" y="26308"/>
                </a:lnTo>
                <a:lnTo>
                  <a:pt x="62048" y="26184"/>
                </a:lnTo>
                <a:lnTo>
                  <a:pt x="75957" y="22326"/>
                </a:lnTo>
                <a:lnTo>
                  <a:pt x="85586" y="13431"/>
                </a:lnTo>
                <a:lnTo>
                  <a:pt x="89829" y="0"/>
                </a:lnTo>
                <a:lnTo>
                  <a:pt x="78043" y="0"/>
                </a:lnTo>
                <a:lnTo>
                  <a:pt x="75523" y="7785"/>
                </a:lnTo>
                <a:lnTo>
                  <a:pt x="69424" y="13257"/>
                </a:lnTo>
                <a:lnTo>
                  <a:pt x="47959" y="13257"/>
                </a:lnTo>
                <a:lnTo>
                  <a:pt x="41860" y="7785"/>
                </a:lnTo>
                <a:lnTo>
                  <a:pt x="39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810226" y="16345707"/>
            <a:ext cx="102861" cy="113598"/>
          </a:xfrm>
          <a:custGeom>
            <a:avLst/>
            <a:gdLst/>
            <a:ahLst/>
            <a:cxnLst/>
            <a:rect l="l" t="t" r="r" b="b"/>
            <a:pathLst>
              <a:path w="102861" h="113598">
                <a:moveTo>
                  <a:pt x="102858" y="56938"/>
                </a:moveTo>
                <a:lnTo>
                  <a:pt x="101229" y="41731"/>
                </a:lnTo>
                <a:lnTo>
                  <a:pt x="96698" y="28109"/>
                </a:lnTo>
                <a:lnTo>
                  <a:pt x="89395" y="16600"/>
                </a:lnTo>
                <a:lnTo>
                  <a:pt x="79452" y="7728"/>
                </a:lnTo>
                <a:lnTo>
                  <a:pt x="66998" y="2019"/>
                </a:lnTo>
                <a:lnTo>
                  <a:pt x="52166" y="0"/>
                </a:lnTo>
                <a:lnTo>
                  <a:pt x="51097" y="10"/>
                </a:lnTo>
                <a:lnTo>
                  <a:pt x="37056" y="2256"/>
                </a:lnTo>
                <a:lnTo>
                  <a:pt x="24722" y="8065"/>
                </a:lnTo>
                <a:lnTo>
                  <a:pt x="14472" y="16931"/>
                </a:lnTo>
                <a:lnTo>
                  <a:pt x="16415" y="50174"/>
                </a:lnTo>
                <a:lnTo>
                  <a:pt x="20298" y="35614"/>
                </a:lnTo>
                <a:lnTo>
                  <a:pt x="27952" y="24049"/>
                </a:lnTo>
                <a:lnTo>
                  <a:pt x="38670" y="16420"/>
                </a:lnTo>
                <a:lnTo>
                  <a:pt x="51744" y="13669"/>
                </a:lnTo>
                <a:lnTo>
                  <a:pt x="65693" y="16489"/>
                </a:lnTo>
                <a:lnTo>
                  <a:pt x="76315" y="24414"/>
                </a:lnTo>
                <a:lnTo>
                  <a:pt x="83216" y="36118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61" y="60785"/>
                </a:lnTo>
                <a:lnTo>
                  <a:pt x="102858" y="56938"/>
                </a:lnTo>
                <a:close/>
              </a:path>
              <a:path w="102861" h="113598">
                <a:moveTo>
                  <a:pt x="0" y="56794"/>
                </a:moveTo>
                <a:lnTo>
                  <a:pt x="2555" y="74980"/>
                </a:lnTo>
                <a:lnTo>
                  <a:pt x="8303" y="88072"/>
                </a:lnTo>
                <a:lnTo>
                  <a:pt x="16827" y="98783"/>
                </a:lnTo>
                <a:lnTo>
                  <a:pt x="27648" y="106811"/>
                </a:lnTo>
                <a:lnTo>
                  <a:pt x="40287" y="111851"/>
                </a:lnTo>
                <a:lnTo>
                  <a:pt x="54264" y="113598"/>
                </a:lnTo>
                <a:lnTo>
                  <a:pt x="67186" y="112387"/>
                </a:lnTo>
                <a:lnTo>
                  <a:pt x="79606" y="108305"/>
                </a:lnTo>
                <a:lnTo>
                  <a:pt x="90062" y="101763"/>
                </a:lnTo>
                <a:lnTo>
                  <a:pt x="99076" y="93193"/>
                </a:lnTo>
                <a:lnTo>
                  <a:pt x="88976" y="84142"/>
                </a:lnTo>
                <a:lnTo>
                  <a:pt x="79766" y="92048"/>
                </a:lnTo>
                <a:lnTo>
                  <a:pt x="68426" y="97528"/>
                </a:lnTo>
                <a:lnTo>
                  <a:pt x="54686" y="99508"/>
                </a:lnTo>
                <a:lnTo>
                  <a:pt x="52644" y="99457"/>
                </a:lnTo>
                <a:lnTo>
                  <a:pt x="39582" y="96536"/>
                </a:lnTo>
                <a:lnTo>
                  <a:pt x="28505" y="89339"/>
                </a:lnTo>
                <a:lnTo>
                  <a:pt x="20437" y="78164"/>
                </a:lnTo>
                <a:lnTo>
                  <a:pt x="16404" y="63315"/>
                </a:lnTo>
                <a:lnTo>
                  <a:pt x="16415" y="50174"/>
                </a:lnTo>
                <a:lnTo>
                  <a:pt x="14472" y="16931"/>
                </a:lnTo>
                <a:lnTo>
                  <a:pt x="6683" y="28346"/>
                </a:lnTo>
                <a:lnTo>
                  <a:pt x="1733" y="41802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941479" y="16346123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9"/>
                </a:lnTo>
                <a:lnTo>
                  <a:pt x="19071" y="47242"/>
                </a:lnTo>
                <a:lnTo>
                  <a:pt x="25414" y="34294"/>
                </a:lnTo>
                <a:lnTo>
                  <a:pt x="34663" y="24979"/>
                </a:lnTo>
                <a:lnTo>
                  <a:pt x="46180" y="19351"/>
                </a:lnTo>
                <a:lnTo>
                  <a:pt x="5932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7" y="2826"/>
                </a:lnTo>
                <a:lnTo>
                  <a:pt x="32074" y="9244"/>
                </a:lnTo>
                <a:lnTo>
                  <a:pt x="22988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7092498" y="16309522"/>
            <a:ext cx="118864" cy="147251"/>
          </a:xfrm>
          <a:custGeom>
            <a:avLst/>
            <a:gdLst/>
            <a:ahLst/>
            <a:cxnLst/>
            <a:rect l="l" t="t" r="r" b="b"/>
            <a:pathLst>
              <a:path w="118864" h="147251">
                <a:moveTo>
                  <a:pt x="16404" y="14934"/>
                </a:moveTo>
                <a:lnTo>
                  <a:pt x="62687" y="0"/>
                </a:lnTo>
                <a:lnTo>
                  <a:pt x="0" y="0"/>
                </a:lnTo>
                <a:lnTo>
                  <a:pt x="16404" y="132317"/>
                </a:lnTo>
                <a:lnTo>
                  <a:pt x="16404" y="14934"/>
                </a:lnTo>
                <a:close/>
              </a:path>
              <a:path w="118864" h="147251">
                <a:moveTo>
                  <a:pt x="75675" y="81259"/>
                </a:moveTo>
                <a:lnTo>
                  <a:pt x="90213" y="85858"/>
                </a:lnTo>
                <a:lnTo>
                  <a:pt x="99048" y="94075"/>
                </a:lnTo>
                <a:lnTo>
                  <a:pt x="102028" y="105597"/>
                </a:lnTo>
                <a:lnTo>
                  <a:pt x="102028" y="106019"/>
                </a:lnTo>
                <a:lnTo>
                  <a:pt x="101130" y="112877"/>
                </a:lnTo>
                <a:lnTo>
                  <a:pt x="94690" y="123370"/>
                </a:lnTo>
                <a:lnTo>
                  <a:pt x="82678" y="130004"/>
                </a:lnTo>
                <a:lnTo>
                  <a:pt x="65845" y="132317"/>
                </a:lnTo>
                <a:lnTo>
                  <a:pt x="16404" y="132317"/>
                </a:lnTo>
                <a:lnTo>
                  <a:pt x="0" y="0"/>
                </a:lnTo>
                <a:lnTo>
                  <a:pt x="0" y="147251"/>
                </a:lnTo>
                <a:lnTo>
                  <a:pt x="65423" y="147251"/>
                </a:lnTo>
                <a:lnTo>
                  <a:pt x="70188" y="147139"/>
                </a:lnTo>
                <a:lnTo>
                  <a:pt x="86581" y="144731"/>
                </a:lnTo>
                <a:lnTo>
                  <a:pt x="100069" y="139331"/>
                </a:lnTo>
                <a:lnTo>
                  <a:pt x="110228" y="131128"/>
                </a:lnTo>
                <a:lnTo>
                  <a:pt x="116634" y="120314"/>
                </a:lnTo>
                <a:lnTo>
                  <a:pt x="118864" y="107078"/>
                </a:lnTo>
                <a:lnTo>
                  <a:pt x="118864" y="106656"/>
                </a:lnTo>
                <a:lnTo>
                  <a:pt x="117279" y="95773"/>
                </a:lnTo>
                <a:lnTo>
                  <a:pt x="110772" y="84476"/>
                </a:lnTo>
                <a:lnTo>
                  <a:pt x="100370" y="76454"/>
                </a:lnTo>
                <a:lnTo>
                  <a:pt x="87299" y="71101"/>
                </a:lnTo>
                <a:lnTo>
                  <a:pt x="90003" y="69830"/>
                </a:lnTo>
                <a:lnTo>
                  <a:pt x="100083" y="62857"/>
                </a:lnTo>
                <a:lnTo>
                  <a:pt x="107665" y="52177"/>
                </a:lnTo>
                <a:lnTo>
                  <a:pt x="110657" y="37016"/>
                </a:lnTo>
                <a:lnTo>
                  <a:pt x="110657" y="27132"/>
                </a:lnTo>
                <a:lnTo>
                  <a:pt x="107293" y="19346"/>
                </a:lnTo>
                <a:lnTo>
                  <a:pt x="101184" y="13041"/>
                </a:lnTo>
                <a:lnTo>
                  <a:pt x="89742" y="5306"/>
                </a:lnTo>
                <a:lnTo>
                  <a:pt x="77380" y="1371"/>
                </a:lnTo>
                <a:lnTo>
                  <a:pt x="62687" y="0"/>
                </a:lnTo>
                <a:lnTo>
                  <a:pt x="16404" y="14934"/>
                </a:lnTo>
                <a:lnTo>
                  <a:pt x="64833" y="15031"/>
                </a:lnTo>
                <a:lnTo>
                  <a:pt x="80680" y="18647"/>
                </a:lnTo>
                <a:lnTo>
                  <a:pt x="90477" y="26881"/>
                </a:lnTo>
                <a:lnTo>
                  <a:pt x="93830" y="38918"/>
                </a:lnTo>
                <a:lnTo>
                  <a:pt x="93830" y="39340"/>
                </a:lnTo>
                <a:lnTo>
                  <a:pt x="93323" y="44800"/>
                </a:lnTo>
                <a:lnTo>
                  <a:pt x="87431" y="56282"/>
                </a:lnTo>
                <a:lnTo>
                  <a:pt x="75902" y="63270"/>
                </a:lnTo>
                <a:lnTo>
                  <a:pt x="59951" y="65629"/>
                </a:lnTo>
                <a:lnTo>
                  <a:pt x="16404" y="65629"/>
                </a:lnTo>
                <a:lnTo>
                  <a:pt x="16404" y="80357"/>
                </a:lnTo>
                <a:lnTo>
                  <a:pt x="62903" y="80357"/>
                </a:lnTo>
                <a:lnTo>
                  <a:pt x="75675" y="8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7234906" y="16311624"/>
            <a:ext cx="91382" cy="147683"/>
          </a:xfrm>
          <a:custGeom>
            <a:avLst/>
            <a:gdLst/>
            <a:ahLst/>
            <a:cxnLst/>
            <a:rect l="l" t="t" r="r" b="b"/>
            <a:pathLst>
              <a:path w="91382" h="147683">
                <a:moveTo>
                  <a:pt x="28818" y="0"/>
                </a:moveTo>
                <a:lnTo>
                  <a:pt x="28818" y="19983"/>
                </a:lnTo>
                <a:lnTo>
                  <a:pt x="47537" y="19983"/>
                </a:lnTo>
                <a:lnTo>
                  <a:pt x="47537" y="0"/>
                </a:lnTo>
                <a:lnTo>
                  <a:pt x="28818" y="0"/>
                </a:lnTo>
                <a:close/>
              </a:path>
              <a:path w="91382" h="147683">
                <a:moveTo>
                  <a:pt x="35469" y="126936"/>
                </a:moveTo>
                <a:lnTo>
                  <a:pt x="25470" y="117673"/>
                </a:lnTo>
                <a:lnTo>
                  <a:pt x="18945" y="105355"/>
                </a:lnTo>
                <a:lnTo>
                  <a:pt x="16610" y="90879"/>
                </a:lnTo>
                <a:lnTo>
                  <a:pt x="16610" y="90457"/>
                </a:lnTo>
                <a:lnTo>
                  <a:pt x="17323" y="82230"/>
                </a:lnTo>
                <a:lnTo>
                  <a:pt x="21937" y="68882"/>
                </a:lnTo>
                <a:lnTo>
                  <a:pt x="30356" y="58142"/>
                </a:lnTo>
                <a:lnTo>
                  <a:pt x="42021" y="50983"/>
                </a:lnTo>
                <a:lnTo>
                  <a:pt x="56372" y="48381"/>
                </a:lnTo>
                <a:lnTo>
                  <a:pt x="65239" y="49370"/>
                </a:lnTo>
                <a:lnTo>
                  <a:pt x="77935" y="54783"/>
                </a:lnTo>
                <a:lnTo>
                  <a:pt x="87908" y="64113"/>
                </a:lnTo>
                <a:lnTo>
                  <a:pt x="94427" y="76449"/>
                </a:lnTo>
                <a:lnTo>
                  <a:pt x="96762" y="90879"/>
                </a:lnTo>
                <a:lnTo>
                  <a:pt x="96762" y="91300"/>
                </a:lnTo>
                <a:lnTo>
                  <a:pt x="96043" y="99506"/>
                </a:lnTo>
                <a:lnTo>
                  <a:pt x="91382" y="112812"/>
                </a:lnTo>
                <a:lnTo>
                  <a:pt x="88381" y="138114"/>
                </a:lnTo>
                <a:lnTo>
                  <a:pt x="98769" y="129112"/>
                </a:lnTo>
                <a:lnTo>
                  <a:pt x="106643" y="117902"/>
                </a:lnTo>
                <a:lnTo>
                  <a:pt x="111637" y="104988"/>
                </a:lnTo>
                <a:lnTo>
                  <a:pt x="113383" y="90879"/>
                </a:lnTo>
                <a:lnTo>
                  <a:pt x="113383" y="90457"/>
                </a:lnTo>
                <a:lnTo>
                  <a:pt x="113232" y="86251"/>
                </a:lnTo>
                <a:lnTo>
                  <a:pt x="110491" y="72382"/>
                </a:lnTo>
                <a:lnTo>
                  <a:pt x="104589" y="59920"/>
                </a:lnTo>
                <a:lnTo>
                  <a:pt x="95899" y="49363"/>
                </a:lnTo>
                <a:lnTo>
                  <a:pt x="84789" y="41206"/>
                </a:lnTo>
                <a:lnTo>
                  <a:pt x="71630" y="35947"/>
                </a:lnTo>
                <a:lnTo>
                  <a:pt x="56794" y="34084"/>
                </a:lnTo>
                <a:lnTo>
                  <a:pt x="51816" y="34287"/>
                </a:lnTo>
                <a:lnTo>
                  <a:pt x="37478" y="37318"/>
                </a:lnTo>
                <a:lnTo>
                  <a:pt x="24943" y="43589"/>
                </a:lnTo>
                <a:lnTo>
                  <a:pt x="14569" y="52589"/>
                </a:lnTo>
                <a:lnTo>
                  <a:pt x="6714" y="63809"/>
                </a:lnTo>
                <a:lnTo>
                  <a:pt x="1738" y="76742"/>
                </a:lnTo>
                <a:lnTo>
                  <a:pt x="0" y="90879"/>
                </a:lnTo>
                <a:lnTo>
                  <a:pt x="0" y="91300"/>
                </a:lnTo>
                <a:lnTo>
                  <a:pt x="138" y="95348"/>
                </a:lnTo>
                <a:lnTo>
                  <a:pt x="2828" y="109255"/>
                </a:lnTo>
                <a:lnTo>
                  <a:pt x="8674" y="121755"/>
                </a:lnTo>
                <a:lnTo>
                  <a:pt x="17314" y="132348"/>
                </a:lnTo>
                <a:lnTo>
                  <a:pt x="28385" y="140534"/>
                </a:lnTo>
                <a:lnTo>
                  <a:pt x="41525" y="145812"/>
                </a:lnTo>
                <a:lnTo>
                  <a:pt x="35469" y="126936"/>
                </a:lnTo>
                <a:close/>
              </a:path>
              <a:path w="91382" h="147683">
                <a:moveTo>
                  <a:pt x="35469" y="126936"/>
                </a:moveTo>
                <a:lnTo>
                  <a:pt x="41525" y="145812"/>
                </a:lnTo>
                <a:lnTo>
                  <a:pt x="56372" y="147683"/>
                </a:lnTo>
                <a:lnTo>
                  <a:pt x="61532" y="147465"/>
                </a:lnTo>
                <a:lnTo>
                  <a:pt x="75846" y="144400"/>
                </a:lnTo>
                <a:lnTo>
                  <a:pt x="88381" y="138114"/>
                </a:lnTo>
                <a:lnTo>
                  <a:pt x="91382" y="112812"/>
                </a:lnTo>
                <a:lnTo>
                  <a:pt x="82895" y="123486"/>
                </a:lnTo>
                <a:lnTo>
                  <a:pt x="71170" y="130585"/>
                </a:lnTo>
                <a:lnTo>
                  <a:pt x="56794" y="133161"/>
                </a:lnTo>
                <a:lnTo>
                  <a:pt x="48223" y="132245"/>
                </a:lnTo>
                <a:lnTo>
                  <a:pt x="35469" y="126936"/>
                </a:lnTo>
                <a:close/>
              </a:path>
              <a:path w="91382" h="147683">
                <a:moveTo>
                  <a:pt x="65629" y="0"/>
                </a:moveTo>
                <a:lnTo>
                  <a:pt x="65629" y="19983"/>
                </a:lnTo>
                <a:lnTo>
                  <a:pt x="84348" y="19983"/>
                </a:lnTo>
                <a:lnTo>
                  <a:pt x="84348" y="0"/>
                </a:lnTo>
                <a:lnTo>
                  <a:pt x="65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7300536" y="16321616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7263725" y="16321616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7387081" y="1630321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7431157" y="16311624"/>
            <a:ext cx="94869" cy="147467"/>
          </a:xfrm>
          <a:custGeom>
            <a:avLst/>
            <a:gdLst/>
            <a:ahLst/>
            <a:cxnLst/>
            <a:rect l="l" t="t" r="r" b="b"/>
            <a:pathLst>
              <a:path w="94869" h="147467">
                <a:moveTo>
                  <a:pt x="1116" y="115459"/>
                </a:moveTo>
                <a:lnTo>
                  <a:pt x="6005" y="128665"/>
                </a:lnTo>
                <a:lnTo>
                  <a:pt x="14554" y="138756"/>
                </a:lnTo>
                <a:lnTo>
                  <a:pt x="26516" y="145201"/>
                </a:lnTo>
                <a:lnTo>
                  <a:pt x="41644" y="147467"/>
                </a:lnTo>
                <a:lnTo>
                  <a:pt x="47628" y="147125"/>
                </a:lnTo>
                <a:lnTo>
                  <a:pt x="61026" y="143234"/>
                </a:lnTo>
                <a:lnTo>
                  <a:pt x="71248" y="135894"/>
                </a:lnTo>
                <a:lnTo>
                  <a:pt x="78886" y="126218"/>
                </a:lnTo>
                <a:lnTo>
                  <a:pt x="78886" y="145153"/>
                </a:lnTo>
                <a:lnTo>
                  <a:pt x="94869" y="145153"/>
                </a:lnTo>
                <a:lnTo>
                  <a:pt x="94869" y="36388"/>
                </a:lnTo>
                <a:lnTo>
                  <a:pt x="78886" y="36388"/>
                </a:lnTo>
                <a:lnTo>
                  <a:pt x="78886" y="98664"/>
                </a:lnTo>
                <a:lnTo>
                  <a:pt x="77394" y="109630"/>
                </a:lnTo>
                <a:lnTo>
                  <a:pt x="70833" y="121927"/>
                </a:lnTo>
                <a:lnTo>
                  <a:pt x="60084" y="129901"/>
                </a:lnTo>
                <a:lnTo>
                  <a:pt x="46282" y="132739"/>
                </a:lnTo>
                <a:lnTo>
                  <a:pt x="38517" y="131967"/>
                </a:lnTo>
                <a:lnTo>
                  <a:pt x="26366" y="126156"/>
                </a:lnTo>
                <a:lnTo>
                  <a:pt x="18797" y="115242"/>
                </a:lnTo>
                <a:lnTo>
                  <a:pt x="16189" y="99929"/>
                </a:lnTo>
                <a:lnTo>
                  <a:pt x="16189" y="36388"/>
                </a:lnTo>
                <a:lnTo>
                  <a:pt x="0" y="36388"/>
                </a:lnTo>
                <a:lnTo>
                  <a:pt x="0" y="103920"/>
                </a:lnTo>
                <a:lnTo>
                  <a:pt x="1116" y="115459"/>
                </a:lnTo>
                <a:close/>
              </a:path>
              <a:path w="94869" h="147467">
                <a:moveTo>
                  <a:pt x="56372" y="0"/>
                </a:moveTo>
                <a:lnTo>
                  <a:pt x="56372" y="19983"/>
                </a:lnTo>
                <a:lnTo>
                  <a:pt x="75091" y="19983"/>
                </a:lnTo>
                <a:lnTo>
                  <a:pt x="75091" y="0"/>
                </a:lnTo>
                <a:lnTo>
                  <a:pt x="56372" y="0"/>
                </a:lnTo>
                <a:close/>
              </a:path>
              <a:path w="94869" h="147467">
                <a:moveTo>
                  <a:pt x="19562" y="0"/>
                </a:moveTo>
                <a:lnTo>
                  <a:pt x="19562" y="19983"/>
                </a:lnTo>
                <a:lnTo>
                  <a:pt x="38281" y="19983"/>
                </a:lnTo>
                <a:lnTo>
                  <a:pt x="38281" y="0"/>
                </a:lnTo>
                <a:lnTo>
                  <a:pt x="19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7487530" y="16321616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7450720" y="16321616"/>
            <a:ext cx="18719" cy="0"/>
          </a:xfrm>
          <a:custGeom>
            <a:avLst/>
            <a:gdLst/>
            <a:ahLst/>
            <a:cxnLst/>
            <a:rect l="l" t="t" r="r" b="b"/>
            <a:pathLst>
              <a:path w="18719">
                <a:moveTo>
                  <a:pt x="0" y="0"/>
                </a:moveTo>
                <a:lnTo>
                  <a:pt x="18719" y="0"/>
                </a:lnTo>
              </a:path>
            </a:pathLst>
          </a:custGeom>
          <a:ln w="212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7562402" y="16345711"/>
            <a:ext cx="164931" cy="111068"/>
          </a:xfrm>
          <a:custGeom>
            <a:avLst/>
            <a:gdLst/>
            <a:ahLst/>
            <a:cxnLst/>
            <a:rect l="l" t="t" r="r" b="b"/>
            <a:pathLst>
              <a:path w="164931" h="111068">
                <a:moveTo>
                  <a:pt x="86260" y="21660"/>
                </a:moveTo>
                <a:lnTo>
                  <a:pt x="84880" y="19034"/>
                </a:lnTo>
                <a:lnTo>
                  <a:pt x="77061" y="9250"/>
                </a:lnTo>
                <a:lnTo>
                  <a:pt x="65929" y="2510"/>
                </a:lnTo>
                <a:lnTo>
                  <a:pt x="51332" y="0"/>
                </a:lnTo>
                <a:lnTo>
                  <a:pt x="47894" y="120"/>
                </a:lnTo>
                <a:lnTo>
                  <a:pt x="34006" y="3715"/>
                </a:lnTo>
                <a:lnTo>
                  <a:pt x="23813" y="11089"/>
                </a:lnTo>
                <a:lnTo>
                  <a:pt x="16198" y="20601"/>
                </a:lnTo>
                <a:lnTo>
                  <a:pt x="16198" y="2304"/>
                </a:lnTo>
                <a:lnTo>
                  <a:pt x="0" y="2304"/>
                </a:lnTo>
                <a:lnTo>
                  <a:pt x="0" y="111068"/>
                </a:lnTo>
                <a:lnTo>
                  <a:pt x="16198" y="111068"/>
                </a:lnTo>
                <a:lnTo>
                  <a:pt x="16198" y="49008"/>
                </a:lnTo>
                <a:lnTo>
                  <a:pt x="17252" y="39498"/>
                </a:lnTo>
                <a:lnTo>
                  <a:pt x="23163" y="26469"/>
                </a:lnTo>
                <a:lnTo>
                  <a:pt x="33286" y="17840"/>
                </a:lnTo>
                <a:lnTo>
                  <a:pt x="46488" y="14718"/>
                </a:lnTo>
                <a:lnTo>
                  <a:pt x="51936" y="15148"/>
                </a:lnTo>
                <a:lnTo>
                  <a:pt x="64018" y="20424"/>
                </a:lnTo>
                <a:lnTo>
                  <a:pt x="71750" y="31265"/>
                </a:lnTo>
                <a:lnTo>
                  <a:pt x="74474" y="47106"/>
                </a:lnTo>
                <a:lnTo>
                  <a:pt x="74474" y="111068"/>
                </a:lnTo>
                <a:lnTo>
                  <a:pt x="90467" y="111068"/>
                </a:lnTo>
                <a:lnTo>
                  <a:pt x="90467" y="48371"/>
                </a:lnTo>
                <a:lnTo>
                  <a:pt x="91421" y="39030"/>
                </a:lnTo>
                <a:lnTo>
                  <a:pt x="97392" y="25788"/>
                </a:lnTo>
                <a:lnTo>
                  <a:pt x="107586" y="17552"/>
                </a:lnTo>
                <a:lnTo>
                  <a:pt x="120541" y="14718"/>
                </a:lnTo>
                <a:lnTo>
                  <a:pt x="126553" y="15216"/>
                </a:lnTo>
                <a:lnTo>
                  <a:pt x="138536" y="20564"/>
                </a:lnTo>
                <a:lnTo>
                  <a:pt x="146099" y="31464"/>
                </a:lnTo>
                <a:lnTo>
                  <a:pt x="148732" y="47528"/>
                </a:lnTo>
                <a:lnTo>
                  <a:pt x="148732" y="111068"/>
                </a:lnTo>
                <a:lnTo>
                  <a:pt x="164931" y="111068"/>
                </a:lnTo>
                <a:lnTo>
                  <a:pt x="164931" y="43752"/>
                </a:lnTo>
                <a:lnTo>
                  <a:pt x="163955" y="32560"/>
                </a:lnTo>
                <a:lnTo>
                  <a:pt x="159221" y="18900"/>
                </a:lnTo>
                <a:lnTo>
                  <a:pt x="150854" y="8660"/>
                </a:lnTo>
                <a:lnTo>
                  <a:pt x="139184" y="2229"/>
                </a:lnTo>
                <a:lnTo>
                  <a:pt x="124541" y="0"/>
                </a:lnTo>
                <a:lnTo>
                  <a:pt x="117332" y="501"/>
                </a:lnTo>
                <a:lnTo>
                  <a:pt x="104219" y="4624"/>
                </a:lnTo>
                <a:lnTo>
                  <a:pt x="94032" y="12030"/>
                </a:lnTo>
                <a:lnTo>
                  <a:pt x="86260" y="21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7772003" y="16303211"/>
            <a:ext cx="0" cy="153566"/>
          </a:xfrm>
          <a:custGeom>
            <a:avLst/>
            <a:gdLst/>
            <a:ahLst/>
            <a:cxnLst/>
            <a:rect l="l" t="t" r="r" b="b"/>
            <a:pathLst>
              <a:path h="153566">
                <a:moveTo>
                  <a:pt x="0" y="0"/>
                </a:moveTo>
                <a:lnTo>
                  <a:pt x="0" y="153566"/>
                </a:lnTo>
              </a:path>
            </a:pathLst>
          </a:custGeom>
          <a:ln w="174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7811024" y="16345707"/>
            <a:ext cx="102871" cy="113598"/>
          </a:xfrm>
          <a:custGeom>
            <a:avLst/>
            <a:gdLst/>
            <a:ahLst/>
            <a:cxnLst/>
            <a:rect l="l" t="t" r="r" b="b"/>
            <a:pathLst>
              <a:path w="102871" h="113598">
                <a:moveTo>
                  <a:pt x="102868" y="56938"/>
                </a:moveTo>
                <a:lnTo>
                  <a:pt x="101238" y="41731"/>
                </a:lnTo>
                <a:lnTo>
                  <a:pt x="96706" y="28109"/>
                </a:lnTo>
                <a:lnTo>
                  <a:pt x="89401" y="16600"/>
                </a:lnTo>
                <a:lnTo>
                  <a:pt x="79457" y="7728"/>
                </a:lnTo>
                <a:lnTo>
                  <a:pt x="67005" y="2019"/>
                </a:lnTo>
                <a:lnTo>
                  <a:pt x="52176" y="0"/>
                </a:lnTo>
                <a:lnTo>
                  <a:pt x="51099" y="10"/>
                </a:lnTo>
                <a:lnTo>
                  <a:pt x="37059" y="2258"/>
                </a:lnTo>
                <a:lnTo>
                  <a:pt x="24725" y="8068"/>
                </a:lnTo>
                <a:lnTo>
                  <a:pt x="14474" y="16934"/>
                </a:lnTo>
                <a:lnTo>
                  <a:pt x="16416" y="50165"/>
                </a:lnTo>
                <a:lnTo>
                  <a:pt x="20305" y="35608"/>
                </a:lnTo>
                <a:lnTo>
                  <a:pt x="27959" y="24046"/>
                </a:lnTo>
                <a:lnTo>
                  <a:pt x="38677" y="16420"/>
                </a:lnTo>
                <a:lnTo>
                  <a:pt x="51754" y="13669"/>
                </a:lnTo>
                <a:lnTo>
                  <a:pt x="65693" y="16487"/>
                </a:lnTo>
                <a:lnTo>
                  <a:pt x="76317" y="24411"/>
                </a:lnTo>
                <a:lnTo>
                  <a:pt x="83220" y="36117"/>
                </a:lnTo>
                <a:lnTo>
                  <a:pt x="86456" y="50273"/>
                </a:lnTo>
                <a:lnTo>
                  <a:pt x="16404" y="50273"/>
                </a:lnTo>
                <a:lnTo>
                  <a:pt x="16404" y="63315"/>
                </a:lnTo>
                <a:lnTo>
                  <a:pt x="102655" y="63315"/>
                </a:lnTo>
                <a:lnTo>
                  <a:pt x="102871" y="60785"/>
                </a:lnTo>
                <a:lnTo>
                  <a:pt x="102868" y="56938"/>
                </a:lnTo>
                <a:close/>
              </a:path>
              <a:path w="102871" h="113598">
                <a:moveTo>
                  <a:pt x="0" y="56794"/>
                </a:moveTo>
                <a:lnTo>
                  <a:pt x="2558" y="74987"/>
                </a:lnTo>
                <a:lnTo>
                  <a:pt x="8308" y="88076"/>
                </a:lnTo>
                <a:lnTo>
                  <a:pt x="16834" y="98786"/>
                </a:lnTo>
                <a:lnTo>
                  <a:pt x="27658" y="106812"/>
                </a:lnTo>
                <a:lnTo>
                  <a:pt x="40298" y="111851"/>
                </a:lnTo>
                <a:lnTo>
                  <a:pt x="54274" y="113598"/>
                </a:lnTo>
                <a:lnTo>
                  <a:pt x="67192" y="112387"/>
                </a:lnTo>
                <a:lnTo>
                  <a:pt x="79612" y="108305"/>
                </a:lnTo>
                <a:lnTo>
                  <a:pt x="90070" y="101763"/>
                </a:lnTo>
                <a:lnTo>
                  <a:pt x="99086" y="93193"/>
                </a:lnTo>
                <a:lnTo>
                  <a:pt x="88986" y="84142"/>
                </a:lnTo>
                <a:lnTo>
                  <a:pt x="79769" y="92048"/>
                </a:lnTo>
                <a:lnTo>
                  <a:pt x="68429" y="97528"/>
                </a:lnTo>
                <a:lnTo>
                  <a:pt x="54696" y="99508"/>
                </a:lnTo>
                <a:lnTo>
                  <a:pt x="52646" y="99457"/>
                </a:lnTo>
                <a:lnTo>
                  <a:pt x="39587" y="96534"/>
                </a:lnTo>
                <a:lnTo>
                  <a:pt x="28511" y="89336"/>
                </a:lnTo>
                <a:lnTo>
                  <a:pt x="20442" y="78163"/>
                </a:lnTo>
                <a:lnTo>
                  <a:pt x="16404" y="63315"/>
                </a:lnTo>
                <a:lnTo>
                  <a:pt x="16416" y="50165"/>
                </a:lnTo>
                <a:lnTo>
                  <a:pt x="14474" y="16934"/>
                </a:lnTo>
                <a:lnTo>
                  <a:pt x="6685" y="28348"/>
                </a:lnTo>
                <a:lnTo>
                  <a:pt x="1734" y="41804"/>
                </a:lnTo>
                <a:lnTo>
                  <a:pt x="0" y="5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7942277" y="16346123"/>
            <a:ext cx="60589" cy="110657"/>
          </a:xfrm>
          <a:custGeom>
            <a:avLst/>
            <a:gdLst/>
            <a:ahLst/>
            <a:cxnLst/>
            <a:rect l="l" t="t" r="r" b="b"/>
            <a:pathLst>
              <a:path w="60589" h="110657">
                <a:moveTo>
                  <a:pt x="0" y="1892"/>
                </a:moveTo>
                <a:lnTo>
                  <a:pt x="0" y="110657"/>
                </a:lnTo>
                <a:lnTo>
                  <a:pt x="16198" y="110657"/>
                </a:lnTo>
                <a:lnTo>
                  <a:pt x="16276" y="63760"/>
                </a:lnTo>
                <a:lnTo>
                  <a:pt x="19074" y="47236"/>
                </a:lnTo>
                <a:lnTo>
                  <a:pt x="25420" y="34291"/>
                </a:lnTo>
                <a:lnTo>
                  <a:pt x="34672" y="24978"/>
                </a:lnTo>
                <a:lnTo>
                  <a:pt x="46190" y="19351"/>
                </a:lnTo>
                <a:lnTo>
                  <a:pt x="59334" y="17463"/>
                </a:lnTo>
                <a:lnTo>
                  <a:pt x="60589" y="17463"/>
                </a:lnTo>
                <a:lnTo>
                  <a:pt x="60589" y="0"/>
                </a:lnTo>
                <a:lnTo>
                  <a:pt x="56256" y="29"/>
                </a:lnTo>
                <a:lnTo>
                  <a:pt x="43239" y="2826"/>
                </a:lnTo>
                <a:lnTo>
                  <a:pt x="32078" y="9244"/>
                </a:lnTo>
                <a:lnTo>
                  <a:pt x="22992" y="18620"/>
                </a:lnTo>
                <a:lnTo>
                  <a:pt x="16198" y="30289"/>
                </a:lnTo>
                <a:lnTo>
                  <a:pt x="16198" y="1892"/>
                </a:lnTo>
                <a:lnTo>
                  <a:pt x="0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65083" y="14108652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765083" y="14387559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765083" y="14666466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765083" y="14945374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765083" y="15503189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765083" y="15224281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765083" y="15782096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765083" y="16336866"/>
            <a:ext cx="91349" cy="91349"/>
          </a:xfrm>
          <a:custGeom>
            <a:avLst/>
            <a:gdLst/>
            <a:ahLst/>
            <a:cxnLst/>
            <a:rect l="l" t="t" r="r" b="b"/>
            <a:pathLst>
              <a:path w="91349" h="91349">
                <a:moveTo>
                  <a:pt x="91349" y="45674"/>
                </a:moveTo>
                <a:lnTo>
                  <a:pt x="88705" y="30322"/>
                </a:lnTo>
                <a:lnTo>
                  <a:pt x="82111" y="18129"/>
                </a:lnTo>
                <a:lnTo>
                  <a:pt x="72266" y="8534"/>
                </a:lnTo>
                <a:lnTo>
                  <a:pt x="59882" y="2252"/>
                </a:lnTo>
                <a:lnTo>
                  <a:pt x="45674" y="0"/>
                </a:lnTo>
                <a:lnTo>
                  <a:pt x="44397" y="17"/>
                </a:lnTo>
                <a:lnTo>
                  <a:pt x="30322" y="2645"/>
                </a:lnTo>
                <a:lnTo>
                  <a:pt x="18129" y="9240"/>
                </a:lnTo>
                <a:lnTo>
                  <a:pt x="8534" y="19087"/>
                </a:lnTo>
                <a:lnTo>
                  <a:pt x="2252" y="31470"/>
                </a:lnTo>
                <a:lnTo>
                  <a:pt x="0" y="45674"/>
                </a:lnTo>
                <a:lnTo>
                  <a:pt x="17" y="46952"/>
                </a:lnTo>
                <a:lnTo>
                  <a:pt x="2645" y="61027"/>
                </a:lnTo>
                <a:lnTo>
                  <a:pt x="9240" y="73220"/>
                </a:lnTo>
                <a:lnTo>
                  <a:pt x="19087" y="82815"/>
                </a:lnTo>
                <a:lnTo>
                  <a:pt x="31470" y="89096"/>
                </a:lnTo>
                <a:lnTo>
                  <a:pt x="45674" y="91349"/>
                </a:lnTo>
                <a:lnTo>
                  <a:pt x="46952" y="91332"/>
                </a:lnTo>
                <a:lnTo>
                  <a:pt x="61031" y="88704"/>
                </a:lnTo>
                <a:lnTo>
                  <a:pt x="73224" y="82108"/>
                </a:lnTo>
                <a:lnTo>
                  <a:pt x="82817" y="72261"/>
                </a:lnTo>
                <a:lnTo>
                  <a:pt x="89097" y="59878"/>
                </a:lnTo>
                <a:lnTo>
                  <a:pt x="91349" y="4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8954614" y="17018562"/>
            <a:ext cx="127817" cy="158371"/>
          </a:xfrm>
          <a:custGeom>
            <a:avLst/>
            <a:gdLst/>
            <a:ahLst/>
            <a:cxnLst/>
            <a:rect l="l" t="t" r="r" b="b"/>
            <a:pathLst>
              <a:path w="127817" h="158371">
                <a:moveTo>
                  <a:pt x="0" y="0"/>
                </a:moveTo>
                <a:lnTo>
                  <a:pt x="17650" y="142309"/>
                </a:lnTo>
                <a:lnTo>
                  <a:pt x="17650" y="86427"/>
                </a:lnTo>
                <a:lnTo>
                  <a:pt x="67649" y="86427"/>
                </a:lnTo>
                <a:lnTo>
                  <a:pt x="64472" y="70600"/>
                </a:lnTo>
                <a:lnTo>
                  <a:pt x="17650" y="70600"/>
                </a:lnTo>
                <a:lnTo>
                  <a:pt x="17650" y="16071"/>
                </a:lnTo>
                <a:lnTo>
                  <a:pt x="67414" y="0"/>
                </a:lnTo>
                <a:lnTo>
                  <a:pt x="0" y="0"/>
                </a:lnTo>
                <a:close/>
              </a:path>
              <a:path w="127817" h="158371">
                <a:moveTo>
                  <a:pt x="108823" y="14031"/>
                </a:moveTo>
                <a:lnTo>
                  <a:pt x="105073" y="10813"/>
                </a:lnTo>
                <a:lnTo>
                  <a:pt x="94798" y="4964"/>
                </a:lnTo>
                <a:lnTo>
                  <a:pt x="82179" y="1280"/>
                </a:lnTo>
                <a:lnTo>
                  <a:pt x="67414" y="0"/>
                </a:lnTo>
                <a:lnTo>
                  <a:pt x="17650" y="16071"/>
                </a:lnTo>
                <a:lnTo>
                  <a:pt x="65835" y="16071"/>
                </a:lnTo>
                <a:lnTo>
                  <a:pt x="73818" y="16537"/>
                </a:lnTo>
                <a:lnTo>
                  <a:pt x="88638" y="21024"/>
                </a:lnTo>
                <a:lnTo>
                  <a:pt x="97778" y="29701"/>
                </a:lnTo>
                <a:lnTo>
                  <a:pt x="100900" y="41860"/>
                </a:lnTo>
                <a:lnTo>
                  <a:pt x="100900" y="42311"/>
                </a:lnTo>
                <a:lnTo>
                  <a:pt x="99589" y="51187"/>
                </a:lnTo>
                <a:lnTo>
                  <a:pt x="92615" y="61895"/>
                </a:lnTo>
                <a:lnTo>
                  <a:pt x="80560" y="68405"/>
                </a:lnTo>
                <a:lnTo>
                  <a:pt x="64472" y="70600"/>
                </a:lnTo>
                <a:lnTo>
                  <a:pt x="67649" y="86427"/>
                </a:lnTo>
                <a:lnTo>
                  <a:pt x="85173" y="88096"/>
                </a:lnTo>
                <a:lnTo>
                  <a:pt x="98723" y="93351"/>
                </a:lnTo>
                <a:lnTo>
                  <a:pt x="106952" y="101930"/>
                </a:lnTo>
                <a:lnTo>
                  <a:pt x="109725" y="113569"/>
                </a:lnTo>
                <a:lnTo>
                  <a:pt x="109725" y="114030"/>
                </a:lnTo>
                <a:lnTo>
                  <a:pt x="107839" y="124098"/>
                </a:lnTo>
                <a:lnTo>
                  <a:pt x="100362" y="133948"/>
                </a:lnTo>
                <a:lnTo>
                  <a:pt x="87801" y="140152"/>
                </a:lnTo>
                <a:lnTo>
                  <a:pt x="70806" y="142309"/>
                </a:lnTo>
                <a:lnTo>
                  <a:pt x="17650" y="142309"/>
                </a:lnTo>
                <a:lnTo>
                  <a:pt x="0" y="0"/>
                </a:lnTo>
                <a:lnTo>
                  <a:pt x="0" y="158371"/>
                </a:lnTo>
                <a:lnTo>
                  <a:pt x="70355" y="158371"/>
                </a:lnTo>
                <a:lnTo>
                  <a:pt x="81984" y="157722"/>
                </a:lnTo>
                <a:lnTo>
                  <a:pt x="97507" y="154348"/>
                </a:lnTo>
                <a:lnTo>
                  <a:pt x="110218" y="148240"/>
                </a:lnTo>
                <a:lnTo>
                  <a:pt x="119751" y="139563"/>
                </a:lnTo>
                <a:lnTo>
                  <a:pt x="125739" y="128480"/>
                </a:lnTo>
                <a:lnTo>
                  <a:pt x="127817" y="115157"/>
                </a:lnTo>
                <a:lnTo>
                  <a:pt x="127815" y="114305"/>
                </a:lnTo>
                <a:lnTo>
                  <a:pt x="125060" y="100133"/>
                </a:lnTo>
                <a:lnTo>
                  <a:pt x="117781" y="89450"/>
                </a:lnTo>
                <a:lnTo>
                  <a:pt x="107037" y="81736"/>
                </a:lnTo>
                <a:lnTo>
                  <a:pt x="93889" y="76474"/>
                </a:lnTo>
                <a:lnTo>
                  <a:pt x="99185" y="73821"/>
                </a:lnTo>
                <a:lnTo>
                  <a:pt x="108989" y="66256"/>
                </a:lnTo>
                <a:lnTo>
                  <a:pt x="116197" y="55143"/>
                </a:lnTo>
                <a:lnTo>
                  <a:pt x="119001" y="39820"/>
                </a:lnTo>
                <a:lnTo>
                  <a:pt x="118949" y="37264"/>
                </a:lnTo>
                <a:lnTo>
                  <a:pt x="115999" y="24552"/>
                </a:lnTo>
                <a:lnTo>
                  <a:pt x="108823" y="14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9106228" y="17058157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7" y="70660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2" y="34662"/>
                </a:lnTo>
                <a:lnTo>
                  <a:pt x="97749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20" y="24210"/>
                </a:lnTo>
                <a:lnTo>
                  <a:pt x="25605" y="20161"/>
                </a:lnTo>
                <a:lnTo>
                  <a:pt x="37675" y="17000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78" y="48785"/>
                </a:lnTo>
                <a:lnTo>
                  <a:pt x="64277" y="46862"/>
                </a:lnTo>
                <a:lnTo>
                  <a:pt x="51823" y="59961"/>
                </a:lnTo>
                <a:lnTo>
                  <a:pt x="62498" y="60435"/>
                </a:lnTo>
                <a:lnTo>
                  <a:pt x="75371" y="62310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3" y="59918"/>
                </a:lnTo>
                <a:lnTo>
                  <a:pt x="2397" y="70660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6" y="80139"/>
                </a:lnTo>
                <a:lnTo>
                  <a:pt x="23079" y="69499"/>
                </a:lnTo>
                <a:lnTo>
                  <a:pt x="34571" y="62488"/>
                </a:lnTo>
                <a:lnTo>
                  <a:pt x="51823" y="59961"/>
                </a:lnTo>
                <a:lnTo>
                  <a:pt x="64277" y="46862"/>
                </a:lnTo>
                <a:lnTo>
                  <a:pt x="49999" y="46155"/>
                </a:lnTo>
                <a:lnTo>
                  <a:pt x="33968" y="47611"/>
                </a:lnTo>
                <a:lnTo>
                  <a:pt x="19930" y="52217"/>
                </a:lnTo>
                <a:lnTo>
                  <a:pt x="9223" y="59918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9236349" y="17057929"/>
            <a:ext cx="90045" cy="154066"/>
          </a:xfrm>
          <a:custGeom>
            <a:avLst/>
            <a:gdLst/>
            <a:ahLst/>
            <a:cxnLst/>
            <a:rect l="l" t="t" r="r" b="b"/>
            <a:pathLst>
              <a:path w="90045" h="154066">
                <a:moveTo>
                  <a:pt x="73523" y="88005"/>
                </a:moveTo>
                <a:lnTo>
                  <a:pt x="72698" y="93326"/>
                </a:lnTo>
                <a:lnTo>
                  <a:pt x="64379" y="103022"/>
                </a:lnTo>
                <a:lnTo>
                  <a:pt x="49312" y="106558"/>
                </a:lnTo>
                <a:lnTo>
                  <a:pt x="44450" y="106336"/>
                </a:lnTo>
                <a:lnTo>
                  <a:pt x="32271" y="103896"/>
                </a:lnTo>
                <a:lnTo>
                  <a:pt x="20311" y="98924"/>
                </a:lnTo>
                <a:lnTo>
                  <a:pt x="8815" y="91624"/>
                </a:lnTo>
                <a:lnTo>
                  <a:pt x="0" y="104077"/>
                </a:lnTo>
                <a:lnTo>
                  <a:pt x="2936" y="106325"/>
                </a:lnTo>
                <a:lnTo>
                  <a:pt x="13890" y="112945"/>
                </a:lnTo>
                <a:lnTo>
                  <a:pt x="25933" y="117799"/>
                </a:lnTo>
                <a:lnTo>
                  <a:pt x="38457" y="120580"/>
                </a:lnTo>
                <a:lnTo>
                  <a:pt x="20807" y="146379"/>
                </a:lnTo>
                <a:lnTo>
                  <a:pt x="37771" y="154066"/>
                </a:lnTo>
                <a:lnTo>
                  <a:pt x="52931" y="121041"/>
                </a:lnTo>
                <a:lnTo>
                  <a:pt x="53069" y="121030"/>
                </a:lnTo>
                <a:lnTo>
                  <a:pt x="67695" y="117819"/>
                </a:lnTo>
                <a:lnTo>
                  <a:pt x="79423" y="110788"/>
                </a:lnTo>
                <a:lnTo>
                  <a:pt x="87217" y="100169"/>
                </a:lnTo>
                <a:lnTo>
                  <a:pt x="90045" y="86191"/>
                </a:lnTo>
                <a:lnTo>
                  <a:pt x="90045" y="85740"/>
                </a:lnTo>
                <a:lnTo>
                  <a:pt x="86901" y="72721"/>
                </a:lnTo>
                <a:lnTo>
                  <a:pt x="78255" y="63298"/>
                </a:lnTo>
                <a:lnTo>
                  <a:pt x="66111" y="56879"/>
                </a:lnTo>
                <a:lnTo>
                  <a:pt x="52480" y="52264"/>
                </a:lnTo>
                <a:lnTo>
                  <a:pt x="39171" y="47938"/>
                </a:lnTo>
                <a:lnTo>
                  <a:pt x="27167" y="41603"/>
                </a:lnTo>
                <a:lnTo>
                  <a:pt x="22396" y="32133"/>
                </a:lnTo>
                <a:lnTo>
                  <a:pt x="22396" y="31682"/>
                </a:lnTo>
                <a:lnTo>
                  <a:pt x="22666" y="28791"/>
                </a:lnTo>
                <a:lnTo>
                  <a:pt x="29788" y="18660"/>
                </a:lnTo>
                <a:lnTo>
                  <a:pt x="45017" y="14708"/>
                </a:lnTo>
                <a:lnTo>
                  <a:pt x="55521" y="15846"/>
                </a:lnTo>
                <a:lnTo>
                  <a:pt x="67810" y="19744"/>
                </a:lnTo>
                <a:lnTo>
                  <a:pt x="79631" y="26024"/>
                </a:lnTo>
                <a:lnTo>
                  <a:pt x="87554" y="12904"/>
                </a:lnTo>
                <a:lnTo>
                  <a:pt x="82528" y="9876"/>
                </a:lnTo>
                <a:lnTo>
                  <a:pt x="70690" y="4585"/>
                </a:lnTo>
                <a:lnTo>
                  <a:pt x="58079" y="1195"/>
                </a:lnTo>
                <a:lnTo>
                  <a:pt x="45478" y="0"/>
                </a:lnTo>
                <a:lnTo>
                  <a:pt x="43853" y="22"/>
                </a:lnTo>
                <a:lnTo>
                  <a:pt x="28503" y="2745"/>
                </a:lnTo>
                <a:lnTo>
                  <a:pt x="16416" y="9613"/>
                </a:lnTo>
                <a:lnTo>
                  <a:pt x="8498" y="20051"/>
                </a:lnTo>
                <a:lnTo>
                  <a:pt x="5657" y="33486"/>
                </a:lnTo>
                <a:lnTo>
                  <a:pt x="5657" y="33937"/>
                </a:lnTo>
                <a:lnTo>
                  <a:pt x="9146" y="47471"/>
                </a:lnTo>
                <a:lnTo>
                  <a:pt x="18150" y="56577"/>
                </a:lnTo>
                <a:lnTo>
                  <a:pt x="30576" y="62638"/>
                </a:lnTo>
                <a:lnTo>
                  <a:pt x="44331" y="66963"/>
                </a:lnTo>
                <a:lnTo>
                  <a:pt x="56983" y="70920"/>
                </a:lnTo>
                <a:lnTo>
                  <a:pt x="68840" y="77441"/>
                </a:lnTo>
                <a:lnTo>
                  <a:pt x="73523" y="87554"/>
                </a:lnTo>
                <a:lnTo>
                  <a:pt x="73523" y="88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9342708" y="17059972"/>
            <a:ext cx="116962" cy="117864"/>
          </a:xfrm>
          <a:custGeom>
            <a:avLst/>
            <a:gdLst/>
            <a:ahLst/>
            <a:cxnLst/>
            <a:rect l="l" t="t" r="r" b="b"/>
            <a:pathLst>
              <a:path w="116962" h="117864">
                <a:moveTo>
                  <a:pt x="116962" y="0"/>
                </a:moveTo>
                <a:lnTo>
                  <a:pt x="98184" y="0"/>
                </a:lnTo>
                <a:lnTo>
                  <a:pt x="58598" y="97046"/>
                </a:lnTo>
                <a:lnTo>
                  <a:pt x="19228" y="0"/>
                </a:lnTo>
                <a:lnTo>
                  <a:pt x="0" y="0"/>
                </a:lnTo>
                <a:lnTo>
                  <a:pt x="50675" y="117864"/>
                </a:lnTo>
                <a:lnTo>
                  <a:pt x="66051" y="117864"/>
                </a:lnTo>
                <a:lnTo>
                  <a:pt x="116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9485263" y="17059973"/>
            <a:ext cx="102028" cy="119443"/>
          </a:xfrm>
          <a:custGeom>
            <a:avLst/>
            <a:gdLst/>
            <a:ahLst/>
            <a:cxnLst/>
            <a:rect l="l" t="t" r="r" b="b"/>
            <a:pathLst>
              <a:path w="102028" h="119443">
                <a:moveTo>
                  <a:pt x="102028" y="0"/>
                </a:moveTo>
                <a:lnTo>
                  <a:pt x="84828" y="0"/>
                </a:lnTo>
                <a:lnTo>
                  <a:pt x="84828" y="66963"/>
                </a:lnTo>
                <a:lnTo>
                  <a:pt x="82174" y="81877"/>
                </a:lnTo>
                <a:lnTo>
                  <a:pt x="74791" y="93479"/>
                </a:lnTo>
                <a:lnTo>
                  <a:pt x="63660" y="100957"/>
                </a:lnTo>
                <a:lnTo>
                  <a:pt x="49763" y="103606"/>
                </a:lnTo>
                <a:lnTo>
                  <a:pt x="38291" y="101958"/>
                </a:lnTo>
                <a:lnTo>
                  <a:pt x="26913" y="95199"/>
                </a:lnTo>
                <a:lnTo>
                  <a:pt x="19844" y="83785"/>
                </a:lnTo>
                <a:lnTo>
                  <a:pt x="17414" y="68325"/>
                </a:lnTo>
                <a:lnTo>
                  <a:pt x="17414" y="0"/>
                </a:lnTo>
                <a:lnTo>
                  <a:pt x="0" y="0"/>
                </a:lnTo>
                <a:lnTo>
                  <a:pt x="19" y="74272"/>
                </a:lnTo>
                <a:lnTo>
                  <a:pt x="2261" y="89306"/>
                </a:lnTo>
                <a:lnTo>
                  <a:pt x="8074" y="101800"/>
                </a:lnTo>
                <a:lnTo>
                  <a:pt x="17241" y="111294"/>
                </a:lnTo>
                <a:lnTo>
                  <a:pt x="29549" y="117329"/>
                </a:lnTo>
                <a:lnTo>
                  <a:pt x="44782" y="119443"/>
                </a:lnTo>
                <a:lnTo>
                  <a:pt x="54558" y="118562"/>
                </a:lnTo>
                <a:lnTo>
                  <a:pt x="67356" y="113981"/>
                </a:lnTo>
                <a:lnTo>
                  <a:pt x="77276" y="106337"/>
                </a:lnTo>
                <a:lnTo>
                  <a:pt x="84828" y="96595"/>
                </a:lnTo>
                <a:lnTo>
                  <a:pt x="84828" y="116952"/>
                </a:lnTo>
                <a:lnTo>
                  <a:pt x="102028" y="116952"/>
                </a:lnTo>
                <a:lnTo>
                  <a:pt x="102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9626469" y="17057932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5" y="61907"/>
                </a:lnTo>
                <a:lnTo>
                  <a:pt x="22064" y="46506"/>
                </a:lnTo>
                <a:lnTo>
                  <a:pt x="29184" y="34445"/>
                </a:lnTo>
                <a:lnTo>
                  <a:pt x="38881" y="25772"/>
                </a:lnTo>
                <a:lnTo>
                  <a:pt x="50603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5" y="441"/>
                </a:lnTo>
                <a:lnTo>
                  <a:pt x="43794" y="4193"/>
                </a:lnTo>
                <a:lnTo>
                  <a:pt x="32979" y="11182"/>
                </a:lnTo>
                <a:lnTo>
                  <a:pt x="24122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9716301" y="17059973"/>
            <a:ext cx="102028" cy="119443"/>
          </a:xfrm>
          <a:custGeom>
            <a:avLst/>
            <a:gdLst/>
            <a:ahLst/>
            <a:cxnLst/>
            <a:rect l="l" t="t" r="r" b="b"/>
            <a:pathLst>
              <a:path w="102028" h="119443">
                <a:moveTo>
                  <a:pt x="102028" y="0"/>
                </a:moveTo>
                <a:lnTo>
                  <a:pt x="84828" y="0"/>
                </a:lnTo>
                <a:lnTo>
                  <a:pt x="84828" y="66963"/>
                </a:lnTo>
                <a:lnTo>
                  <a:pt x="82174" y="81877"/>
                </a:lnTo>
                <a:lnTo>
                  <a:pt x="74791" y="93479"/>
                </a:lnTo>
                <a:lnTo>
                  <a:pt x="63660" y="100957"/>
                </a:lnTo>
                <a:lnTo>
                  <a:pt x="49763" y="103606"/>
                </a:lnTo>
                <a:lnTo>
                  <a:pt x="38291" y="101958"/>
                </a:lnTo>
                <a:lnTo>
                  <a:pt x="26913" y="95199"/>
                </a:lnTo>
                <a:lnTo>
                  <a:pt x="19844" y="83785"/>
                </a:lnTo>
                <a:lnTo>
                  <a:pt x="17414" y="68325"/>
                </a:lnTo>
                <a:lnTo>
                  <a:pt x="17414" y="0"/>
                </a:lnTo>
                <a:lnTo>
                  <a:pt x="0" y="0"/>
                </a:lnTo>
                <a:lnTo>
                  <a:pt x="19" y="74280"/>
                </a:lnTo>
                <a:lnTo>
                  <a:pt x="2263" y="89311"/>
                </a:lnTo>
                <a:lnTo>
                  <a:pt x="8077" y="101803"/>
                </a:lnTo>
                <a:lnTo>
                  <a:pt x="17246" y="111296"/>
                </a:lnTo>
                <a:lnTo>
                  <a:pt x="29556" y="117329"/>
                </a:lnTo>
                <a:lnTo>
                  <a:pt x="44792" y="119443"/>
                </a:lnTo>
                <a:lnTo>
                  <a:pt x="54555" y="118564"/>
                </a:lnTo>
                <a:lnTo>
                  <a:pt x="67353" y="113983"/>
                </a:lnTo>
                <a:lnTo>
                  <a:pt x="77274" y="106338"/>
                </a:lnTo>
                <a:lnTo>
                  <a:pt x="84828" y="96595"/>
                </a:lnTo>
                <a:lnTo>
                  <a:pt x="84828" y="116952"/>
                </a:lnTo>
                <a:lnTo>
                  <a:pt x="102028" y="116952"/>
                </a:lnTo>
                <a:lnTo>
                  <a:pt x="102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9917019" y="17018561"/>
            <a:ext cx="124424" cy="158371"/>
          </a:xfrm>
          <a:custGeom>
            <a:avLst/>
            <a:gdLst/>
            <a:ahLst/>
            <a:cxnLst/>
            <a:rect l="l" t="t" r="r" b="b"/>
            <a:pathLst>
              <a:path w="124424" h="158371">
                <a:moveTo>
                  <a:pt x="53156" y="16522"/>
                </a:moveTo>
                <a:lnTo>
                  <a:pt x="53156" y="158371"/>
                </a:lnTo>
                <a:lnTo>
                  <a:pt x="71257" y="158371"/>
                </a:lnTo>
                <a:lnTo>
                  <a:pt x="71257" y="16522"/>
                </a:lnTo>
                <a:lnTo>
                  <a:pt x="124424" y="16522"/>
                </a:lnTo>
                <a:lnTo>
                  <a:pt x="124424" y="0"/>
                </a:lnTo>
                <a:lnTo>
                  <a:pt x="0" y="0"/>
                </a:lnTo>
                <a:lnTo>
                  <a:pt x="0" y="16522"/>
                </a:lnTo>
                <a:lnTo>
                  <a:pt x="53156" y="16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0034454" y="17058157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7" y="70660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2" y="34662"/>
                </a:lnTo>
                <a:lnTo>
                  <a:pt x="97749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20" y="24210"/>
                </a:lnTo>
                <a:lnTo>
                  <a:pt x="25605" y="20161"/>
                </a:lnTo>
                <a:lnTo>
                  <a:pt x="37675" y="17000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78" y="48785"/>
                </a:lnTo>
                <a:lnTo>
                  <a:pt x="64277" y="46862"/>
                </a:lnTo>
                <a:lnTo>
                  <a:pt x="51823" y="59961"/>
                </a:lnTo>
                <a:lnTo>
                  <a:pt x="62498" y="60435"/>
                </a:lnTo>
                <a:lnTo>
                  <a:pt x="75371" y="62310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3" y="59918"/>
                </a:lnTo>
                <a:lnTo>
                  <a:pt x="2397" y="70660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6" y="80139"/>
                </a:lnTo>
                <a:lnTo>
                  <a:pt x="23079" y="69499"/>
                </a:lnTo>
                <a:lnTo>
                  <a:pt x="34571" y="62488"/>
                </a:lnTo>
                <a:lnTo>
                  <a:pt x="51823" y="59961"/>
                </a:lnTo>
                <a:lnTo>
                  <a:pt x="64277" y="46862"/>
                </a:lnTo>
                <a:lnTo>
                  <a:pt x="49999" y="46155"/>
                </a:lnTo>
                <a:lnTo>
                  <a:pt x="33968" y="47611"/>
                </a:lnTo>
                <a:lnTo>
                  <a:pt x="19930" y="52217"/>
                </a:lnTo>
                <a:lnTo>
                  <a:pt x="9223" y="59918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0174305" y="17057932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5" y="61907"/>
                </a:lnTo>
                <a:lnTo>
                  <a:pt x="22064" y="46506"/>
                </a:lnTo>
                <a:lnTo>
                  <a:pt x="29184" y="34445"/>
                </a:lnTo>
                <a:lnTo>
                  <a:pt x="38881" y="25772"/>
                </a:lnTo>
                <a:lnTo>
                  <a:pt x="50603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5" y="441"/>
                </a:lnTo>
                <a:lnTo>
                  <a:pt x="43794" y="4193"/>
                </a:lnTo>
                <a:lnTo>
                  <a:pt x="32979" y="11182"/>
                </a:lnTo>
                <a:lnTo>
                  <a:pt x="24122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0266402" y="17015172"/>
            <a:ext cx="18552" cy="161764"/>
          </a:xfrm>
          <a:custGeom>
            <a:avLst/>
            <a:gdLst/>
            <a:ahLst/>
            <a:cxnLst/>
            <a:rect l="l" t="t" r="r" b="b"/>
            <a:pathLst>
              <a:path w="18552" h="161764">
                <a:moveTo>
                  <a:pt x="1137" y="44802"/>
                </a:moveTo>
                <a:lnTo>
                  <a:pt x="1137" y="161764"/>
                </a:lnTo>
                <a:lnTo>
                  <a:pt x="18552" y="161764"/>
                </a:lnTo>
                <a:lnTo>
                  <a:pt x="18552" y="44802"/>
                </a:lnTo>
                <a:lnTo>
                  <a:pt x="1137" y="44802"/>
                </a:lnTo>
                <a:close/>
              </a:path>
              <a:path w="18552" h="161764">
                <a:moveTo>
                  <a:pt x="0" y="0"/>
                </a:moveTo>
                <a:lnTo>
                  <a:pt x="0" y="19228"/>
                </a:lnTo>
                <a:lnTo>
                  <a:pt x="19905" y="19228"/>
                </a:lnTo>
                <a:lnTo>
                  <a:pt x="199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0276354" y="17014834"/>
            <a:ext cx="0" cy="162102"/>
          </a:xfrm>
          <a:custGeom>
            <a:avLst/>
            <a:gdLst/>
            <a:ahLst/>
            <a:cxnLst/>
            <a:rect l="l" t="t" r="r" b="b"/>
            <a:pathLst>
              <a:path h="162102">
                <a:moveTo>
                  <a:pt x="0" y="0"/>
                </a:moveTo>
                <a:lnTo>
                  <a:pt x="0" y="162102"/>
                </a:lnTo>
              </a:path>
            </a:pathLst>
          </a:custGeom>
          <a:ln w="1990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0325469" y="17011785"/>
            <a:ext cx="102253" cy="165147"/>
          </a:xfrm>
          <a:custGeom>
            <a:avLst/>
            <a:gdLst/>
            <a:ahLst/>
            <a:cxnLst/>
            <a:rect l="l" t="t" r="r" b="b"/>
            <a:pathLst>
              <a:path w="102253" h="165147">
                <a:moveTo>
                  <a:pt x="0" y="0"/>
                </a:moveTo>
                <a:lnTo>
                  <a:pt x="0" y="165147"/>
                </a:lnTo>
                <a:lnTo>
                  <a:pt x="17414" y="165147"/>
                </a:lnTo>
                <a:lnTo>
                  <a:pt x="17414" y="98184"/>
                </a:lnTo>
                <a:lnTo>
                  <a:pt x="20042" y="83248"/>
                </a:lnTo>
                <a:lnTo>
                  <a:pt x="27374" y="71650"/>
                </a:lnTo>
                <a:lnTo>
                  <a:pt x="38495" y="64177"/>
                </a:lnTo>
                <a:lnTo>
                  <a:pt x="52489" y="61530"/>
                </a:lnTo>
                <a:lnTo>
                  <a:pt x="63961" y="63179"/>
                </a:lnTo>
                <a:lnTo>
                  <a:pt x="75335" y="69939"/>
                </a:lnTo>
                <a:lnTo>
                  <a:pt x="82400" y="81355"/>
                </a:lnTo>
                <a:lnTo>
                  <a:pt x="84828" y="96821"/>
                </a:lnTo>
                <a:lnTo>
                  <a:pt x="84828" y="165147"/>
                </a:lnTo>
                <a:lnTo>
                  <a:pt x="102253" y="165147"/>
                </a:lnTo>
                <a:lnTo>
                  <a:pt x="102233" y="90857"/>
                </a:lnTo>
                <a:lnTo>
                  <a:pt x="99988" y="75824"/>
                </a:lnTo>
                <a:lnTo>
                  <a:pt x="94173" y="63331"/>
                </a:lnTo>
                <a:lnTo>
                  <a:pt x="85005" y="53839"/>
                </a:lnTo>
                <a:lnTo>
                  <a:pt x="72696" y="47807"/>
                </a:lnTo>
                <a:lnTo>
                  <a:pt x="57461" y="45694"/>
                </a:lnTo>
                <a:lnTo>
                  <a:pt x="47672" y="46574"/>
                </a:lnTo>
                <a:lnTo>
                  <a:pt x="34819" y="51156"/>
                </a:lnTo>
                <a:lnTo>
                  <a:pt x="24875" y="58800"/>
                </a:lnTo>
                <a:lnTo>
                  <a:pt x="17414" y="68541"/>
                </a:lnTo>
                <a:lnTo>
                  <a:pt x="17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0475145" y="17011789"/>
            <a:ext cx="0" cy="165147"/>
          </a:xfrm>
          <a:custGeom>
            <a:avLst/>
            <a:gdLst/>
            <a:ahLst/>
            <a:cxnLst/>
            <a:rect l="l" t="t" r="r" b="b"/>
            <a:pathLst>
              <a:path h="165147">
                <a:moveTo>
                  <a:pt x="0" y="0"/>
                </a:moveTo>
                <a:lnTo>
                  <a:pt x="0" y="165147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0517134" y="17057478"/>
            <a:ext cx="83719" cy="122168"/>
          </a:xfrm>
          <a:custGeom>
            <a:avLst/>
            <a:gdLst/>
            <a:ahLst/>
            <a:cxnLst/>
            <a:rect l="l" t="t" r="r" b="b"/>
            <a:pathLst>
              <a:path w="83719" h="122168">
                <a:moveTo>
                  <a:pt x="23243" y="11046"/>
                </a:moveTo>
                <a:lnTo>
                  <a:pt x="23243" y="35387"/>
                </a:lnTo>
                <a:lnTo>
                  <a:pt x="31492" y="24441"/>
                </a:lnTo>
                <a:lnTo>
                  <a:pt x="42498" y="17277"/>
                </a:lnTo>
                <a:lnTo>
                  <a:pt x="55647" y="14708"/>
                </a:lnTo>
                <a:lnTo>
                  <a:pt x="59914" y="14923"/>
                </a:lnTo>
                <a:lnTo>
                  <a:pt x="73383" y="19125"/>
                </a:lnTo>
                <a:lnTo>
                  <a:pt x="83719" y="7232"/>
                </a:lnTo>
                <a:lnTo>
                  <a:pt x="71009" y="1883"/>
                </a:lnTo>
                <a:lnTo>
                  <a:pt x="56098" y="0"/>
                </a:lnTo>
                <a:lnTo>
                  <a:pt x="48389" y="526"/>
                </a:lnTo>
                <a:lnTo>
                  <a:pt x="34960" y="4212"/>
                </a:lnTo>
                <a:lnTo>
                  <a:pt x="23243" y="11046"/>
                </a:lnTo>
                <a:close/>
              </a:path>
              <a:path w="83719" h="122168">
                <a:moveTo>
                  <a:pt x="73383" y="19125"/>
                </a:moveTo>
                <a:lnTo>
                  <a:pt x="83348" y="27817"/>
                </a:lnTo>
                <a:lnTo>
                  <a:pt x="89862" y="39848"/>
                </a:lnTo>
                <a:lnTo>
                  <a:pt x="92977" y="54068"/>
                </a:lnTo>
                <a:lnTo>
                  <a:pt x="17630" y="54068"/>
                </a:lnTo>
                <a:lnTo>
                  <a:pt x="18361" y="49299"/>
                </a:lnTo>
                <a:lnTo>
                  <a:pt x="23243" y="35387"/>
                </a:lnTo>
                <a:lnTo>
                  <a:pt x="23243" y="11046"/>
                </a:lnTo>
                <a:lnTo>
                  <a:pt x="13563" y="20589"/>
                </a:lnTo>
                <a:lnTo>
                  <a:pt x="6245" y="32403"/>
                </a:lnTo>
                <a:lnTo>
                  <a:pt x="1615" y="46049"/>
                </a:lnTo>
                <a:lnTo>
                  <a:pt x="0" y="61089"/>
                </a:lnTo>
                <a:lnTo>
                  <a:pt x="736" y="71447"/>
                </a:lnTo>
                <a:lnTo>
                  <a:pt x="4542" y="85849"/>
                </a:lnTo>
                <a:lnTo>
                  <a:pt x="11219" y="98223"/>
                </a:lnTo>
                <a:lnTo>
                  <a:pt x="20354" y="108304"/>
                </a:lnTo>
                <a:lnTo>
                  <a:pt x="31533" y="115831"/>
                </a:lnTo>
                <a:lnTo>
                  <a:pt x="44340" y="120540"/>
                </a:lnTo>
                <a:lnTo>
                  <a:pt x="58363" y="122168"/>
                </a:lnTo>
                <a:lnTo>
                  <a:pt x="61020" y="122125"/>
                </a:lnTo>
                <a:lnTo>
                  <a:pt x="75262" y="120187"/>
                </a:lnTo>
                <a:lnTo>
                  <a:pt x="87300" y="115640"/>
                </a:lnTo>
                <a:lnTo>
                  <a:pt x="97580" y="108861"/>
                </a:lnTo>
                <a:lnTo>
                  <a:pt x="106548" y="100223"/>
                </a:lnTo>
                <a:lnTo>
                  <a:pt x="95683" y="90496"/>
                </a:lnTo>
                <a:lnTo>
                  <a:pt x="94045" y="92161"/>
                </a:lnTo>
                <a:lnTo>
                  <a:pt x="84208" y="100016"/>
                </a:lnTo>
                <a:lnTo>
                  <a:pt x="72646" y="105162"/>
                </a:lnTo>
                <a:lnTo>
                  <a:pt x="58814" y="107009"/>
                </a:lnTo>
                <a:lnTo>
                  <a:pt x="52522" y="106556"/>
                </a:lnTo>
                <a:lnTo>
                  <a:pt x="39843" y="102556"/>
                </a:lnTo>
                <a:lnTo>
                  <a:pt x="29210" y="94639"/>
                </a:lnTo>
                <a:lnTo>
                  <a:pt x="21510" y="83067"/>
                </a:lnTo>
                <a:lnTo>
                  <a:pt x="17630" y="68100"/>
                </a:lnTo>
                <a:lnTo>
                  <a:pt x="110392" y="68100"/>
                </a:lnTo>
                <a:lnTo>
                  <a:pt x="110617" y="65384"/>
                </a:lnTo>
                <a:lnTo>
                  <a:pt x="110617" y="61991"/>
                </a:lnTo>
                <a:lnTo>
                  <a:pt x="110266" y="54180"/>
                </a:lnTo>
                <a:lnTo>
                  <a:pt x="107500" y="39519"/>
                </a:lnTo>
                <a:lnTo>
                  <a:pt x="102078" y="26505"/>
                </a:lnTo>
                <a:lnTo>
                  <a:pt x="94113" y="15591"/>
                </a:lnTo>
                <a:lnTo>
                  <a:pt x="83719" y="7232"/>
                </a:lnTo>
                <a:lnTo>
                  <a:pt x="73383" y="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0658336" y="17057932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5" y="61907"/>
                </a:lnTo>
                <a:lnTo>
                  <a:pt x="22064" y="46506"/>
                </a:lnTo>
                <a:lnTo>
                  <a:pt x="29184" y="34445"/>
                </a:lnTo>
                <a:lnTo>
                  <a:pt x="38881" y="25772"/>
                </a:lnTo>
                <a:lnTo>
                  <a:pt x="50603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2" y="441"/>
                </a:lnTo>
                <a:lnTo>
                  <a:pt x="43790" y="4193"/>
                </a:lnTo>
                <a:lnTo>
                  <a:pt x="32976" y="11182"/>
                </a:lnTo>
                <a:lnTo>
                  <a:pt x="24121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0750430" y="17015172"/>
            <a:ext cx="18542" cy="161764"/>
          </a:xfrm>
          <a:custGeom>
            <a:avLst/>
            <a:gdLst/>
            <a:ahLst/>
            <a:cxnLst/>
            <a:rect l="l" t="t" r="r" b="b"/>
            <a:pathLst>
              <a:path w="18542" h="161764">
                <a:moveTo>
                  <a:pt x="1127" y="44802"/>
                </a:moveTo>
                <a:lnTo>
                  <a:pt x="1127" y="161764"/>
                </a:lnTo>
                <a:lnTo>
                  <a:pt x="18542" y="161764"/>
                </a:lnTo>
                <a:lnTo>
                  <a:pt x="18542" y="44802"/>
                </a:lnTo>
                <a:lnTo>
                  <a:pt x="1127" y="44802"/>
                </a:lnTo>
                <a:close/>
              </a:path>
              <a:path w="18542" h="161764">
                <a:moveTo>
                  <a:pt x="0" y="0"/>
                </a:moveTo>
                <a:lnTo>
                  <a:pt x="0" y="19228"/>
                </a:lnTo>
                <a:lnTo>
                  <a:pt x="19905" y="19228"/>
                </a:lnTo>
                <a:lnTo>
                  <a:pt x="199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0760383" y="17014834"/>
            <a:ext cx="0" cy="162102"/>
          </a:xfrm>
          <a:custGeom>
            <a:avLst/>
            <a:gdLst/>
            <a:ahLst/>
            <a:cxnLst/>
            <a:rect l="l" t="t" r="r" b="b"/>
            <a:pathLst>
              <a:path h="162102">
                <a:moveTo>
                  <a:pt x="0" y="0"/>
                </a:moveTo>
                <a:lnTo>
                  <a:pt x="0" y="162102"/>
                </a:lnTo>
              </a:path>
            </a:pathLst>
          </a:custGeom>
          <a:ln w="1990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0808577" y="17059974"/>
            <a:ext cx="20817" cy="116962"/>
          </a:xfrm>
          <a:custGeom>
            <a:avLst/>
            <a:gdLst/>
            <a:ahLst/>
            <a:cxnLst/>
            <a:rect l="l" t="t" r="r" b="b"/>
            <a:pathLst>
              <a:path w="20817" h="116962">
                <a:moveTo>
                  <a:pt x="0" y="93203"/>
                </a:moveTo>
                <a:lnTo>
                  <a:pt x="0" y="116962"/>
                </a:lnTo>
                <a:lnTo>
                  <a:pt x="20817" y="116962"/>
                </a:lnTo>
                <a:lnTo>
                  <a:pt x="20817" y="93203"/>
                </a:lnTo>
                <a:lnTo>
                  <a:pt x="0" y="93203"/>
                </a:lnTo>
                <a:close/>
              </a:path>
              <a:path w="20817" h="116962">
                <a:moveTo>
                  <a:pt x="0" y="0"/>
                </a:moveTo>
                <a:lnTo>
                  <a:pt x="0" y="23749"/>
                </a:lnTo>
                <a:lnTo>
                  <a:pt x="20817" y="23749"/>
                </a:lnTo>
                <a:lnTo>
                  <a:pt x="20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0808577" y="17165057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0808577" y="17071849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0931554" y="16945979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55" y="154794"/>
                </a:lnTo>
                <a:lnTo>
                  <a:pt x="124704" y="144423"/>
                </a:lnTo>
                <a:lnTo>
                  <a:pt x="135797" y="134661"/>
                </a:lnTo>
                <a:lnTo>
                  <a:pt x="145147" y="125187"/>
                </a:lnTo>
                <a:lnTo>
                  <a:pt x="152767" y="115681"/>
                </a:lnTo>
                <a:lnTo>
                  <a:pt x="158671" y="105821"/>
                </a:lnTo>
                <a:lnTo>
                  <a:pt x="162871" y="95287"/>
                </a:lnTo>
                <a:lnTo>
                  <a:pt x="165382" y="83758"/>
                </a:lnTo>
                <a:lnTo>
                  <a:pt x="166216" y="70914"/>
                </a:lnTo>
                <a:lnTo>
                  <a:pt x="166216" y="70257"/>
                </a:lnTo>
                <a:lnTo>
                  <a:pt x="164010" y="51519"/>
                </a:lnTo>
                <a:lnTo>
                  <a:pt x="159398" y="38653"/>
                </a:lnTo>
                <a:lnTo>
                  <a:pt x="152428" y="27400"/>
                </a:lnTo>
                <a:lnTo>
                  <a:pt x="143261" y="17892"/>
                </a:lnTo>
                <a:lnTo>
                  <a:pt x="132057" y="10265"/>
                </a:lnTo>
                <a:lnTo>
                  <a:pt x="118976" y="4651"/>
                </a:lnTo>
                <a:lnTo>
                  <a:pt x="104180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1136482" y="17024677"/>
            <a:ext cx="128482" cy="153851"/>
          </a:xfrm>
          <a:custGeom>
            <a:avLst/>
            <a:gdLst/>
            <a:ahLst/>
            <a:cxnLst/>
            <a:rect l="l" t="t" r="r" b="b"/>
            <a:pathLst>
              <a:path w="128482" h="153851">
                <a:moveTo>
                  <a:pt x="89467" y="32869"/>
                </a:moveTo>
                <a:lnTo>
                  <a:pt x="87285" y="32833"/>
                </a:lnTo>
                <a:lnTo>
                  <a:pt x="71541" y="29916"/>
                </a:lnTo>
                <a:lnTo>
                  <a:pt x="81318" y="74504"/>
                </a:lnTo>
                <a:lnTo>
                  <a:pt x="93687" y="73650"/>
                </a:lnTo>
                <a:lnTo>
                  <a:pt x="106742" y="70574"/>
                </a:lnTo>
                <a:lnTo>
                  <a:pt x="118005" y="65555"/>
                </a:lnTo>
                <a:lnTo>
                  <a:pt x="127513" y="58904"/>
                </a:lnTo>
                <a:lnTo>
                  <a:pt x="128482" y="0"/>
                </a:lnTo>
                <a:lnTo>
                  <a:pt x="125611" y="13162"/>
                </a:lnTo>
                <a:lnTo>
                  <a:pt x="117918" y="23569"/>
                </a:lnTo>
                <a:lnTo>
                  <a:pt x="105753" y="30409"/>
                </a:lnTo>
                <a:lnTo>
                  <a:pt x="89467" y="32869"/>
                </a:lnTo>
                <a:close/>
              </a:path>
              <a:path w="128482" h="153851">
                <a:moveTo>
                  <a:pt x="71541" y="29916"/>
                </a:moveTo>
                <a:lnTo>
                  <a:pt x="59745" y="22814"/>
                </a:lnTo>
                <a:lnTo>
                  <a:pt x="52340" y="12195"/>
                </a:lnTo>
                <a:lnTo>
                  <a:pt x="49773" y="-1273"/>
                </a:lnTo>
                <a:lnTo>
                  <a:pt x="52660" y="-16571"/>
                </a:lnTo>
                <a:lnTo>
                  <a:pt x="60256" y="-27092"/>
                </a:lnTo>
                <a:lnTo>
                  <a:pt x="72293" y="-33954"/>
                </a:lnTo>
                <a:lnTo>
                  <a:pt x="88486" y="-36407"/>
                </a:lnTo>
                <a:lnTo>
                  <a:pt x="91593" y="-36330"/>
                </a:lnTo>
                <a:lnTo>
                  <a:pt x="107133" y="-33128"/>
                </a:lnTo>
                <a:lnTo>
                  <a:pt x="118732" y="-25772"/>
                </a:lnTo>
                <a:lnTo>
                  <a:pt x="125986" y="-15011"/>
                </a:lnTo>
                <a:lnTo>
                  <a:pt x="128493" y="-1597"/>
                </a:lnTo>
                <a:lnTo>
                  <a:pt x="128482" y="0"/>
                </a:lnTo>
                <a:lnTo>
                  <a:pt x="127513" y="58904"/>
                </a:lnTo>
                <a:lnTo>
                  <a:pt x="126440" y="66424"/>
                </a:lnTo>
                <a:lnTo>
                  <a:pt x="122366" y="81183"/>
                </a:lnTo>
                <a:lnTo>
                  <a:pt x="115866" y="93414"/>
                </a:lnTo>
                <a:lnTo>
                  <a:pt x="106891" y="102684"/>
                </a:lnTo>
                <a:lnTo>
                  <a:pt x="95391" y="108563"/>
                </a:lnTo>
                <a:lnTo>
                  <a:pt x="81318" y="110619"/>
                </a:lnTo>
                <a:lnTo>
                  <a:pt x="78498" y="110573"/>
                </a:lnTo>
                <a:lnTo>
                  <a:pt x="65888" y="109067"/>
                </a:lnTo>
                <a:lnTo>
                  <a:pt x="54281" y="105372"/>
                </a:lnTo>
                <a:lnTo>
                  <a:pt x="43047" y="99412"/>
                </a:lnTo>
                <a:lnTo>
                  <a:pt x="31554" y="91105"/>
                </a:lnTo>
                <a:lnTo>
                  <a:pt x="5216" y="129161"/>
                </a:lnTo>
                <a:lnTo>
                  <a:pt x="17283" y="138159"/>
                </a:lnTo>
                <a:lnTo>
                  <a:pt x="27645" y="144237"/>
                </a:lnTo>
                <a:lnTo>
                  <a:pt x="38918" y="149226"/>
                </a:lnTo>
                <a:lnTo>
                  <a:pt x="51285" y="152976"/>
                </a:lnTo>
                <a:lnTo>
                  <a:pt x="64929" y="155336"/>
                </a:lnTo>
                <a:lnTo>
                  <a:pt x="80033" y="156156"/>
                </a:lnTo>
                <a:lnTo>
                  <a:pt x="88158" y="155883"/>
                </a:lnTo>
                <a:lnTo>
                  <a:pt x="102456" y="153937"/>
                </a:lnTo>
                <a:lnTo>
                  <a:pt x="115589" y="150193"/>
                </a:lnTo>
                <a:lnTo>
                  <a:pt x="127542" y="144732"/>
                </a:lnTo>
                <a:lnTo>
                  <a:pt x="138300" y="137636"/>
                </a:lnTo>
                <a:lnTo>
                  <a:pt x="147849" y="128989"/>
                </a:lnTo>
                <a:lnTo>
                  <a:pt x="156173" y="118871"/>
                </a:lnTo>
                <a:lnTo>
                  <a:pt x="163257" y="107366"/>
                </a:lnTo>
                <a:lnTo>
                  <a:pt x="169087" y="94556"/>
                </a:lnTo>
                <a:lnTo>
                  <a:pt x="173647" y="80523"/>
                </a:lnTo>
                <a:lnTo>
                  <a:pt x="176923" y="65349"/>
                </a:lnTo>
                <a:lnTo>
                  <a:pt x="178899" y="49117"/>
                </a:lnTo>
                <a:lnTo>
                  <a:pt x="179561" y="31909"/>
                </a:lnTo>
                <a:lnTo>
                  <a:pt x="179556" y="29584"/>
                </a:lnTo>
                <a:lnTo>
                  <a:pt x="178821" y="11959"/>
                </a:lnTo>
                <a:lnTo>
                  <a:pt x="176899" y="-3471"/>
                </a:lnTo>
                <a:lnTo>
                  <a:pt x="173878" y="-16905"/>
                </a:lnTo>
                <a:lnTo>
                  <a:pt x="169847" y="-28540"/>
                </a:lnTo>
                <a:lnTo>
                  <a:pt x="164892" y="-38574"/>
                </a:lnTo>
                <a:lnTo>
                  <a:pt x="159103" y="-47203"/>
                </a:lnTo>
                <a:lnTo>
                  <a:pt x="152566" y="-54626"/>
                </a:lnTo>
                <a:lnTo>
                  <a:pt x="137864" y="-66727"/>
                </a:lnTo>
                <a:lnTo>
                  <a:pt x="127351" y="-72367"/>
                </a:lnTo>
                <a:lnTo>
                  <a:pt x="115632" y="-76297"/>
                </a:lnTo>
                <a:lnTo>
                  <a:pt x="102277" y="-78597"/>
                </a:lnTo>
                <a:lnTo>
                  <a:pt x="86858" y="-79346"/>
                </a:lnTo>
                <a:lnTo>
                  <a:pt x="82216" y="-79253"/>
                </a:lnTo>
                <a:lnTo>
                  <a:pt x="66524" y="-77467"/>
                </a:lnTo>
                <a:lnTo>
                  <a:pt x="52130" y="-73534"/>
                </a:lnTo>
                <a:lnTo>
                  <a:pt x="39179" y="-67620"/>
                </a:lnTo>
                <a:lnTo>
                  <a:pt x="27818" y="-59885"/>
                </a:lnTo>
                <a:lnTo>
                  <a:pt x="18195" y="-50495"/>
                </a:lnTo>
                <a:lnTo>
                  <a:pt x="10454" y="-39613"/>
                </a:lnTo>
                <a:lnTo>
                  <a:pt x="4744" y="-27401"/>
                </a:lnTo>
                <a:lnTo>
                  <a:pt x="1210" y="-14024"/>
                </a:lnTo>
                <a:lnTo>
                  <a:pt x="0" y="354"/>
                </a:lnTo>
                <a:lnTo>
                  <a:pt x="0" y="1001"/>
                </a:lnTo>
                <a:lnTo>
                  <a:pt x="505" y="10826"/>
                </a:lnTo>
                <a:lnTo>
                  <a:pt x="3318" y="25107"/>
                </a:lnTo>
                <a:lnTo>
                  <a:pt x="8481" y="37739"/>
                </a:lnTo>
                <a:lnTo>
                  <a:pt x="15860" y="48644"/>
                </a:lnTo>
                <a:lnTo>
                  <a:pt x="25321" y="57743"/>
                </a:lnTo>
                <a:lnTo>
                  <a:pt x="36731" y="64958"/>
                </a:lnTo>
                <a:lnTo>
                  <a:pt x="49956" y="70209"/>
                </a:lnTo>
                <a:lnTo>
                  <a:pt x="64863" y="73417"/>
                </a:lnTo>
                <a:lnTo>
                  <a:pt x="81318" y="74504"/>
                </a:lnTo>
                <a:lnTo>
                  <a:pt x="71541" y="2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1458524" y="16949236"/>
            <a:ext cx="173384" cy="227697"/>
          </a:xfrm>
          <a:custGeom>
            <a:avLst/>
            <a:gdLst/>
            <a:ahLst/>
            <a:cxnLst/>
            <a:rect l="l" t="t" r="r" b="b"/>
            <a:pathLst>
              <a:path w="173384" h="227697">
                <a:moveTo>
                  <a:pt x="49773" y="183130"/>
                </a:moveTo>
                <a:lnTo>
                  <a:pt x="49773" y="135318"/>
                </a:lnTo>
                <a:lnTo>
                  <a:pt x="157106" y="135318"/>
                </a:lnTo>
                <a:lnTo>
                  <a:pt x="157106" y="90751"/>
                </a:lnTo>
                <a:lnTo>
                  <a:pt x="49773" y="90751"/>
                </a:lnTo>
                <a:lnTo>
                  <a:pt x="49773" y="44566"/>
                </a:lnTo>
                <a:lnTo>
                  <a:pt x="171756" y="44566"/>
                </a:lnTo>
                <a:lnTo>
                  <a:pt x="171756" y="0"/>
                </a:lnTo>
                <a:lnTo>
                  <a:pt x="0" y="0"/>
                </a:lnTo>
                <a:lnTo>
                  <a:pt x="0" y="227697"/>
                </a:lnTo>
                <a:lnTo>
                  <a:pt x="173384" y="227697"/>
                </a:lnTo>
                <a:lnTo>
                  <a:pt x="173384" y="183130"/>
                </a:lnTo>
                <a:lnTo>
                  <a:pt x="49773" y="183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1652400" y="17002583"/>
            <a:ext cx="181503" cy="227374"/>
          </a:xfrm>
          <a:custGeom>
            <a:avLst/>
            <a:gdLst/>
            <a:ahLst/>
            <a:cxnLst/>
            <a:rect l="l" t="t" r="r" b="b"/>
            <a:pathLst>
              <a:path w="181503" h="227374">
                <a:moveTo>
                  <a:pt x="68306" y="175002"/>
                </a:moveTo>
                <a:lnTo>
                  <a:pt x="64080" y="183778"/>
                </a:lnTo>
                <a:lnTo>
                  <a:pt x="59530" y="186386"/>
                </a:lnTo>
                <a:lnTo>
                  <a:pt x="44566" y="186386"/>
                </a:lnTo>
                <a:lnTo>
                  <a:pt x="36428" y="183454"/>
                </a:lnTo>
                <a:lnTo>
                  <a:pt x="29917" y="179561"/>
                </a:lnTo>
                <a:lnTo>
                  <a:pt x="13335" y="215332"/>
                </a:lnTo>
                <a:lnTo>
                  <a:pt x="19623" y="218758"/>
                </a:lnTo>
                <a:lnTo>
                  <a:pt x="30888" y="223403"/>
                </a:lnTo>
                <a:lnTo>
                  <a:pt x="43262" y="226345"/>
                </a:lnTo>
                <a:lnTo>
                  <a:pt x="57255" y="227374"/>
                </a:lnTo>
                <a:lnTo>
                  <a:pt x="70022" y="226370"/>
                </a:lnTo>
                <a:lnTo>
                  <a:pt x="81731" y="222857"/>
                </a:lnTo>
                <a:lnTo>
                  <a:pt x="91619" y="216574"/>
                </a:lnTo>
                <a:lnTo>
                  <a:pt x="100100" y="207269"/>
                </a:lnTo>
                <a:lnTo>
                  <a:pt x="107587" y="194689"/>
                </a:lnTo>
                <a:lnTo>
                  <a:pt x="114491" y="178581"/>
                </a:lnTo>
                <a:lnTo>
                  <a:pt x="181503" y="0"/>
                </a:lnTo>
                <a:lnTo>
                  <a:pt x="130111" y="0"/>
                </a:lnTo>
                <a:lnTo>
                  <a:pt x="92055" y="118717"/>
                </a:lnTo>
                <a:lnTo>
                  <a:pt x="52362" y="0"/>
                </a:lnTo>
                <a:lnTo>
                  <a:pt x="0" y="0"/>
                </a:lnTo>
                <a:lnTo>
                  <a:pt x="68306" y="175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1890183" y="16939482"/>
            <a:ext cx="0" cy="237454"/>
          </a:xfrm>
          <a:custGeom>
            <a:avLst/>
            <a:gdLst/>
            <a:ahLst/>
            <a:cxnLst/>
            <a:rect l="l" t="t" r="r" b="b"/>
            <a:pathLst>
              <a:path h="237454">
                <a:moveTo>
                  <a:pt x="0" y="0"/>
                </a:moveTo>
                <a:lnTo>
                  <a:pt x="0" y="237454"/>
                </a:lnTo>
              </a:path>
            </a:pathLst>
          </a:custGeom>
          <a:ln w="507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1982239" y="16961442"/>
            <a:ext cx="47488" cy="0"/>
          </a:xfrm>
          <a:custGeom>
            <a:avLst/>
            <a:gdLst/>
            <a:ahLst/>
            <a:cxnLst/>
            <a:rect l="l" t="t" r="r" b="b"/>
            <a:pathLst>
              <a:path w="47488">
                <a:moveTo>
                  <a:pt x="0" y="0"/>
                </a:moveTo>
                <a:lnTo>
                  <a:pt x="47488" y="0"/>
                </a:lnTo>
              </a:path>
            </a:pathLst>
          </a:custGeom>
          <a:ln w="451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1960118" y="17002582"/>
            <a:ext cx="159714" cy="177600"/>
          </a:xfrm>
          <a:custGeom>
            <a:avLst/>
            <a:gdLst/>
            <a:ahLst/>
            <a:cxnLst/>
            <a:rect l="l" t="t" r="r" b="b"/>
            <a:pathLst>
              <a:path w="159714" h="177600">
                <a:moveTo>
                  <a:pt x="49440" y="0"/>
                </a:moveTo>
                <a:lnTo>
                  <a:pt x="0" y="0"/>
                </a:lnTo>
                <a:lnTo>
                  <a:pt x="0" y="112873"/>
                </a:lnTo>
                <a:lnTo>
                  <a:pt x="1112" y="127817"/>
                </a:lnTo>
                <a:lnTo>
                  <a:pt x="4853" y="142313"/>
                </a:lnTo>
                <a:lnTo>
                  <a:pt x="11120" y="154558"/>
                </a:lnTo>
                <a:lnTo>
                  <a:pt x="19801" y="164381"/>
                </a:lnTo>
                <a:lnTo>
                  <a:pt x="30782" y="171610"/>
                </a:lnTo>
                <a:lnTo>
                  <a:pt x="43952" y="176074"/>
                </a:lnTo>
                <a:lnTo>
                  <a:pt x="59196" y="177600"/>
                </a:lnTo>
                <a:lnTo>
                  <a:pt x="68291" y="176974"/>
                </a:lnTo>
                <a:lnTo>
                  <a:pt x="81738" y="173316"/>
                </a:lnTo>
                <a:lnTo>
                  <a:pt x="92918" y="167040"/>
                </a:lnTo>
                <a:lnTo>
                  <a:pt x="102278" y="158893"/>
                </a:lnTo>
                <a:lnTo>
                  <a:pt x="110264" y="149624"/>
                </a:lnTo>
                <a:lnTo>
                  <a:pt x="110264" y="174345"/>
                </a:lnTo>
                <a:lnTo>
                  <a:pt x="159714" y="174345"/>
                </a:lnTo>
                <a:lnTo>
                  <a:pt x="159714" y="0"/>
                </a:lnTo>
                <a:lnTo>
                  <a:pt x="110264" y="0"/>
                </a:lnTo>
                <a:lnTo>
                  <a:pt x="110264" y="97252"/>
                </a:lnTo>
                <a:lnTo>
                  <a:pt x="108998" y="109360"/>
                </a:lnTo>
                <a:lnTo>
                  <a:pt x="103135" y="122282"/>
                </a:lnTo>
                <a:lnTo>
                  <a:pt x="93053" y="130090"/>
                </a:lnTo>
                <a:lnTo>
                  <a:pt x="79367" y="132710"/>
                </a:lnTo>
                <a:lnTo>
                  <a:pt x="70011" y="131559"/>
                </a:lnTo>
                <a:lnTo>
                  <a:pt x="58850" y="125376"/>
                </a:lnTo>
                <a:lnTo>
                  <a:pt x="51859" y="113914"/>
                </a:lnTo>
                <a:lnTo>
                  <a:pt x="49440" y="97252"/>
                </a:lnTo>
                <a:lnTo>
                  <a:pt x="49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2049889" y="16961442"/>
            <a:ext cx="47498" cy="0"/>
          </a:xfrm>
          <a:custGeom>
            <a:avLst/>
            <a:gdLst/>
            <a:ahLst/>
            <a:cxnLst/>
            <a:rect l="l" t="t" r="r" b="b"/>
            <a:pathLst>
              <a:path w="47498">
                <a:moveTo>
                  <a:pt x="0" y="0"/>
                </a:moveTo>
                <a:lnTo>
                  <a:pt x="47498" y="0"/>
                </a:lnTo>
              </a:path>
            </a:pathLst>
          </a:custGeom>
          <a:ln w="451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2191071" y="16939482"/>
            <a:ext cx="0" cy="237454"/>
          </a:xfrm>
          <a:custGeom>
            <a:avLst/>
            <a:gdLst/>
            <a:ahLst/>
            <a:cxnLst/>
            <a:rect l="l" t="t" r="r" b="b"/>
            <a:pathLst>
              <a:path h="237454">
                <a:moveTo>
                  <a:pt x="0" y="0"/>
                </a:moveTo>
                <a:lnTo>
                  <a:pt x="0" y="237454"/>
                </a:lnTo>
              </a:path>
            </a:pathLst>
          </a:custGeom>
          <a:ln w="507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2256455" y="17076090"/>
            <a:ext cx="100194" cy="0"/>
          </a:xfrm>
          <a:custGeom>
            <a:avLst/>
            <a:gdLst/>
            <a:ahLst/>
            <a:cxnLst/>
            <a:rect l="l" t="t" r="r" b="b"/>
            <a:pathLst>
              <a:path w="100194">
                <a:moveTo>
                  <a:pt x="0" y="0"/>
                </a:moveTo>
                <a:lnTo>
                  <a:pt x="100194" y="0"/>
                </a:lnTo>
              </a:path>
            </a:pathLst>
          </a:custGeom>
          <a:ln w="4875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2382020" y="16949241"/>
            <a:ext cx="170765" cy="231600"/>
          </a:xfrm>
          <a:custGeom>
            <a:avLst/>
            <a:gdLst/>
            <a:ahLst/>
            <a:cxnLst/>
            <a:rect l="l" t="t" r="r" b="b"/>
            <a:pathLst>
              <a:path w="170765" h="231600">
                <a:moveTo>
                  <a:pt x="116470" y="228068"/>
                </a:moveTo>
                <a:lnTo>
                  <a:pt x="130238" y="222996"/>
                </a:lnTo>
                <a:lnTo>
                  <a:pt x="142180" y="215932"/>
                </a:lnTo>
                <a:lnTo>
                  <a:pt x="152188" y="207058"/>
                </a:lnTo>
                <a:lnTo>
                  <a:pt x="160156" y="196555"/>
                </a:lnTo>
                <a:lnTo>
                  <a:pt x="165980" y="184608"/>
                </a:lnTo>
                <a:lnTo>
                  <a:pt x="169551" y="171397"/>
                </a:lnTo>
                <a:lnTo>
                  <a:pt x="170765" y="157106"/>
                </a:lnTo>
                <a:lnTo>
                  <a:pt x="170765" y="156459"/>
                </a:lnTo>
                <a:lnTo>
                  <a:pt x="169128" y="140459"/>
                </a:lnTo>
                <a:lnTo>
                  <a:pt x="164248" y="126623"/>
                </a:lnTo>
                <a:lnTo>
                  <a:pt x="156649" y="115494"/>
                </a:lnTo>
                <a:lnTo>
                  <a:pt x="146859" y="106804"/>
                </a:lnTo>
                <a:lnTo>
                  <a:pt x="135405" y="100286"/>
                </a:lnTo>
                <a:lnTo>
                  <a:pt x="122815" y="95675"/>
                </a:lnTo>
                <a:lnTo>
                  <a:pt x="109617" y="92702"/>
                </a:lnTo>
                <a:lnTo>
                  <a:pt x="167196" y="37722"/>
                </a:lnTo>
                <a:lnTo>
                  <a:pt x="167196" y="0"/>
                </a:lnTo>
                <a:lnTo>
                  <a:pt x="13335" y="0"/>
                </a:lnTo>
                <a:lnTo>
                  <a:pt x="13335" y="42929"/>
                </a:lnTo>
                <a:lnTo>
                  <a:pt x="102783" y="42929"/>
                </a:lnTo>
                <a:lnTo>
                  <a:pt x="48459" y="97576"/>
                </a:lnTo>
                <a:lnTo>
                  <a:pt x="56265" y="129454"/>
                </a:lnTo>
                <a:lnTo>
                  <a:pt x="80723" y="129515"/>
                </a:lnTo>
                <a:lnTo>
                  <a:pt x="97992" y="131905"/>
                </a:lnTo>
                <a:lnTo>
                  <a:pt x="110852" y="137641"/>
                </a:lnTo>
                <a:lnTo>
                  <a:pt x="118879" y="146537"/>
                </a:lnTo>
                <a:lnTo>
                  <a:pt x="121649" y="158410"/>
                </a:lnTo>
                <a:lnTo>
                  <a:pt x="121649" y="159057"/>
                </a:lnTo>
                <a:lnTo>
                  <a:pt x="121238" y="164053"/>
                </a:lnTo>
                <a:lnTo>
                  <a:pt x="115702" y="176151"/>
                </a:lnTo>
                <a:lnTo>
                  <a:pt x="104687" y="183948"/>
                </a:lnTo>
                <a:lnTo>
                  <a:pt x="89447" y="186709"/>
                </a:lnTo>
                <a:lnTo>
                  <a:pt x="78082" y="185849"/>
                </a:lnTo>
                <a:lnTo>
                  <a:pt x="65781" y="182602"/>
                </a:lnTo>
                <a:lnTo>
                  <a:pt x="54633" y="177039"/>
                </a:lnTo>
                <a:lnTo>
                  <a:pt x="44310" y="169263"/>
                </a:lnTo>
                <a:lnTo>
                  <a:pt x="34486" y="159381"/>
                </a:lnTo>
                <a:lnTo>
                  <a:pt x="0" y="192230"/>
                </a:lnTo>
                <a:lnTo>
                  <a:pt x="5155" y="197951"/>
                </a:lnTo>
                <a:lnTo>
                  <a:pt x="13880" y="206117"/>
                </a:lnTo>
                <a:lnTo>
                  <a:pt x="23593" y="213375"/>
                </a:lnTo>
                <a:lnTo>
                  <a:pt x="34346" y="219598"/>
                </a:lnTo>
                <a:lnTo>
                  <a:pt x="46190" y="224658"/>
                </a:lnTo>
                <a:lnTo>
                  <a:pt x="59179" y="228430"/>
                </a:lnTo>
                <a:lnTo>
                  <a:pt x="73365" y="230786"/>
                </a:lnTo>
                <a:lnTo>
                  <a:pt x="88800" y="231600"/>
                </a:lnTo>
                <a:lnTo>
                  <a:pt x="100980" y="230964"/>
                </a:lnTo>
                <a:lnTo>
                  <a:pt x="116470" y="228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2579468" y="16947606"/>
            <a:ext cx="99537" cy="229325"/>
          </a:xfrm>
          <a:custGeom>
            <a:avLst/>
            <a:gdLst/>
            <a:ahLst/>
            <a:cxnLst/>
            <a:rect l="l" t="t" r="r" b="b"/>
            <a:pathLst>
              <a:path w="99537" h="229325">
                <a:moveTo>
                  <a:pt x="50087" y="50744"/>
                </a:moveTo>
                <a:lnTo>
                  <a:pt x="50087" y="229325"/>
                </a:lnTo>
                <a:lnTo>
                  <a:pt x="99537" y="229325"/>
                </a:lnTo>
                <a:lnTo>
                  <a:pt x="99537" y="0"/>
                </a:lnTo>
                <a:lnTo>
                  <a:pt x="65384" y="0"/>
                </a:lnTo>
                <a:lnTo>
                  <a:pt x="0" y="19513"/>
                </a:lnTo>
                <a:lnTo>
                  <a:pt x="10403" y="60501"/>
                </a:lnTo>
                <a:lnTo>
                  <a:pt x="50087" y="50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2833837" y="16949236"/>
            <a:ext cx="173384" cy="227697"/>
          </a:xfrm>
          <a:custGeom>
            <a:avLst/>
            <a:gdLst/>
            <a:ahLst/>
            <a:cxnLst/>
            <a:rect l="l" t="t" r="r" b="b"/>
            <a:pathLst>
              <a:path w="173384" h="227697">
                <a:moveTo>
                  <a:pt x="49773" y="183130"/>
                </a:moveTo>
                <a:lnTo>
                  <a:pt x="49773" y="135318"/>
                </a:lnTo>
                <a:lnTo>
                  <a:pt x="157106" y="135318"/>
                </a:lnTo>
                <a:lnTo>
                  <a:pt x="157106" y="90751"/>
                </a:lnTo>
                <a:lnTo>
                  <a:pt x="49773" y="90751"/>
                </a:lnTo>
                <a:lnTo>
                  <a:pt x="49773" y="44566"/>
                </a:lnTo>
                <a:lnTo>
                  <a:pt x="171756" y="44566"/>
                </a:lnTo>
                <a:lnTo>
                  <a:pt x="171756" y="0"/>
                </a:lnTo>
                <a:lnTo>
                  <a:pt x="0" y="0"/>
                </a:lnTo>
                <a:lnTo>
                  <a:pt x="0" y="227697"/>
                </a:lnTo>
                <a:lnTo>
                  <a:pt x="173384" y="227697"/>
                </a:lnTo>
                <a:lnTo>
                  <a:pt x="173384" y="183130"/>
                </a:lnTo>
                <a:lnTo>
                  <a:pt x="49773" y="183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3046574" y="16939478"/>
            <a:ext cx="168824" cy="237454"/>
          </a:xfrm>
          <a:custGeom>
            <a:avLst/>
            <a:gdLst/>
            <a:ahLst/>
            <a:cxnLst/>
            <a:rect l="l" t="t" r="r" b="b"/>
            <a:pathLst>
              <a:path w="168824" h="237454">
                <a:moveTo>
                  <a:pt x="0" y="0"/>
                </a:moveTo>
                <a:lnTo>
                  <a:pt x="0" y="237454"/>
                </a:lnTo>
                <a:lnTo>
                  <a:pt x="49440" y="237454"/>
                </a:lnTo>
                <a:lnTo>
                  <a:pt x="49440" y="184435"/>
                </a:lnTo>
                <a:lnTo>
                  <a:pt x="66678" y="166216"/>
                </a:lnTo>
                <a:lnTo>
                  <a:pt x="112216" y="237454"/>
                </a:lnTo>
                <a:lnTo>
                  <a:pt x="168824" y="237454"/>
                </a:lnTo>
                <a:lnTo>
                  <a:pt x="100184" y="131739"/>
                </a:lnTo>
                <a:lnTo>
                  <a:pt x="166539" y="63109"/>
                </a:lnTo>
                <a:lnTo>
                  <a:pt x="107342" y="63109"/>
                </a:lnTo>
                <a:lnTo>
                  <a:pt x="49440" y="126532"/>
                </a:lnTo>
                <a:lnTo>
                  <a:pt x="494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3266146" y="17002582"/>
            <a:ext cx="0" cy="174345"/>
          </a:xfrm>
          <a:custGeom>
            <a:avLst/>
            <a:gdLst/>
            <a:ahLst/>
            <a:cxnLst/>
            <a:rect l="l" t="t" r="r" b="b"/>
            <a:pathLst>
              <a:path h="174345">
                <a:moveTo>
                  <a:pt x="0" y="0"/>
                </a:moveTo>
                <a:lnTo>
                  <a:pt x="0" y="174345"/>
                </a:lnTo>
              </a:path>
            </a:pathLst>
          </a:custGeom>
          <a:ln w="507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3240122" y="16961442"/>
            <a:ext cx="52048" cy="0"/>
          </a:xfrm>
          <a:custGeom>
            <a:avLst/>
            <a:gdLst/>
            <a:ahLst/>
            <a:cxnLst/>
            <a:rect l="l" t="t" r="r" b="b"/>
            <a:pathLst>
              <a:path w="52048">
                <a:moveTo>
                  <a:pt x="0" y="0"/>
                </a:moveTo>
                <a:lnTo>
                  <a:pt x="52048" y="0"/>
                </a:lnTo>
              </a:path>
            </a:pathLst>
          </a:custGeom>
          <a:ln w="451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3337384" y="16999327"/>
            <a:ext cx="266077" cy="177600"/>
          </a:xfrm>
          <a:custGeom>
            <a:avLst/>
            <a:gdLst/>
            <a:ahLst/>
            <a:cxnLst/>
            <a:rect l="l" t="t" r="r" b="b"/>
            <a:pathLst>
              <a:path w="266077" h="177600">
                <a:moveTo>
                  <a:pt x="79367" y="44890"/>
                </a:moveTo>
                <a:lnTo>
                  <a:pt x="87984" y="45900"/>
                </a:lnTo>
                <a:lnTo>
                  <a:pt x="99082" y="51983"/>
                </a:lnTo>
                <a:lnTo>
                  <a:pt x="105956" y="63491"/>
                </a:lnTo>
                <a:lnTo>
                  <a:pt x="108313" y="80337"/>
                </a:lnTo>
                <a:lnTo>
                  <a:pt x="108313" y="177600"/>
                </a:lnTo>
                <a:lnTo>
                  <a:pt x="157763" y="177600"/>
                </a:lnTo>
                <a:lnTo>
                  <a:pt x="157763" y="80337"/>
                </a:lnTo>
                <a:lnTo>
                  <a:pt x="158830" y="68881"/>
                </a:lnTo>
                <a:lnTo>
                  <a:pt x="164364" y="55608"/>
                </a:lnTo>
                <a:lnTo>
                  <a:pt x="174158" y="47583"/>
                </a:lnTo>
                <a:lnTo>
                  <a:pt x="187690" y="44890"/>
                </a:lnTo>
                <a:lnTo>
                  <a:pt x="196308" y="45900"/>
                </a:lnTo>
                <a:lnTo>
                  <a:pt x="207405" y="51983"/>
                </a:lnTo>
                <a:lnTo>
                  <a:pt x="214280" y="63491"/>
                </a:lnTo>
                <a:lnTo>
                  <a:pt x="216636" y="80337"/>
                </a:lnTo>
                <a:lnTo>
                  <a:pt x="216636" y="177600"/>
                </a:lnTo>
                <a:lnTo>
                  <a:pt x="266077" y="177600"/>
                </a:lnTo>
                <a:lnTo>
                  <a:pt x="266077" y="64080"/>
                </a:lnTo>
                <a:lnTo>
                  <a:pt x="265065" y="49354"/>
                </a:lnTo>
                <a:lnTo>
                  <a:pt x="261377" y="34451"/>
                </a:lnTo>
                <a:lnTo>
                  <a:pt x="255120" y="22162"/>
                </a:lnTo>
                <a:lnTo>
                  <a:pt x="246434" y="12530"/>
                </a:lnTo>
                <a:lnTo>
                  <a:pt x="235460" y="5597"/>
                </a:lnTo>
                <a:lnTo>
                  <a:pt x="222336" y="1406"/>
                </a:lnTo>
                <a:lnTo>
                  <a:pt x="207203" y="0"/>
                </a:lnTo>
                <a:lnTo>
                  <a:pt x="193533" y="1169"/>
                </a:lnTo>
                <a:lnTo>
                  <a:pt x="181151" y="4595"/>
                </a:lnTo>
                <a:lnTo>
                  <a:pt x="169843" y="10202"/>
                </a:lnTo>
                <a:lnTo>
                  <a:pt x="159484" y="17910"/>
                </a:lnTo>
                <a:lnTo>
                  <a:pt x="149948" y="27642"/>
                </a:lnTo>
                <a:lnTo>
                  <a:pt x="147017" y="22664"/>
                </a:lnTo>
                <a:lnTo>
                  <a:pt x="138622" y="13016"/>
                </a:lnTo>
                <a:lnTo>
                  <a:pt x="128007" y="5904"/>
                </a:lnTo>
                <a:lnTo>
                  <a:pt x="115351" y="1505"/>
                </a:lnTo>
                <a:lnTo>
                  <a:pt x="100831" y="0"/>
                </a:lnTo>
                <a:lnTo>
                  <a:pt x="91439" y="667"/>
                </a:lnTo>
                <a:lnTo>
                  <a:pt x="78026" y="4358"/>
                </a:lnTo>
                <a:lnTo>
                  <a:pt x="66821" y="10631"/>
                </a:lnTo>
                <a:lnTo>
                  <a:pt x="57425" y="18750"/>
                </a:lnTo>
                <a:lnTo>
                  <a:pt x="49440" y="27975"/>
                </a:lnTo>
                <a:lnTo>
                  <a:pt x="49440" y="3255"/>
                </a:lnTo>
                <a:lnTo>
                  <a:pt x="0" y="3255"/>
                </a:lnTo>
                <a:lnTo>
                  <a:pt x="0" y="177600"/>
                </a:lnTo>
                <a:lnTo>
                  <a:pt x="49440" y="177600"/>
                </a:lnTo>
                <a:lnTo>
                  <a:pt x="49440" y="80337"/>
                </a:lnTo>
                <a:lnTo>
                  <a:pt x="50507" y="68881"/>
                </a:lnTo>
                <a:lnTo>
                  <a:pt x="56041" y="55608"/>
                </a:lnTo>
                <a:lnTo>
                  <a:pt x="65834" y="47583"/>
                </a:lnTo>
                <a:lnTo>
                  <a:pt x="79367" y="44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9904297" y="17382449"/>
            <a:ext cx="21042" cy="0"/>
          </a:xfrm>
          <a:custGeom>
            <a:avLst/>
            <a:gdLst/>
            <a:ahLst/>
            <a:cxnLst/>
            <a:rect l="l" t="t" r="r" b="b"/>
            <a:pathLst>
              <a:path w="21042">
                <a:moveTo>
                  <a:pt x="0" y="0"/>
                </a:moveTo>
                <a:lnTo>
                  <a:pt x="21042" y="0"/>
                </a:lnTo>
              </a:path>
            </a:pathLst>
          </a:custGeom>
          <a:ln w="2163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9855210" y="17406203"/>
            <a:ext cx="161519" cy="144281"/>
          </a:xfrm>
          <a:custGeom>
            <a:avLst/>
            <a:gdLst/>
            <a:ahLst/>
            <a:cxnLst/>
            <a:rect l="l" t="t" r="r" b="b"/>
            <a:pathLst>
              <a:path w="161519" h="144281">
                <a:moveTo>
                  <a:pt x="18542" y="81897"/>
                </a:moveTo>
                <a:lnTo>
                  <a:pt x="20256" y="65694"/>
                </a:lnTo>
                <a:lnTo>
                  <a:pt x="24781" y="52223"/>
                </a:lnTo>
                <a:lnTo>
                  <a:pt x="31863" y="40365"/>
                </a:lnTo>
                <a:lnTo>
                  <a:pt x="41240" y="30493"/>
                </a:lnTo>
                <a:lnTo>
                  <a:pt x="52652" y="22980"/>
                </a:lnTo>
                <a:lnTo>
                  <a:pt x="65837" y="18199"/>
                </a:lnTo>
                <a:lnTo>
                  <a:pt x="80534" y="16522"/>
                </a:lnTo>
                <a:lnTo>
                  <a:pt x="82324" y="16546"/>
                </a:lnTo>
                <a:lnTo>
                  <a:pt x="96787" y="18610"/>
                </a:lnTo>
                <a:lnTo>
                  <a:pt x="109768" y="23731"/>
                </a:lnTo>
                <a:lnTo>
                  <a:pt x="120997" y="31529"/>
                </a:lnTo>
                <a:lnTo>
                  <a:pt x="130202" y="41625"/>
                </a:lnTo>
                <a:lnTo>
                  <a:pt x="137113" y="53639"/>
                </a:lnTo>
                <a:lnTo>
                  <a:pt x="141458" y="67189"/>
                </a:lnTo>
                <a:lnTo>
                  <a:pt x="142966" y="81897"/>
                </a:lnTo>
                <a:lnTo>
                  <a:pt x="142959" y="83388"/>
                </a:lnTo>
                <a:lnTo>
                  <a:pt x="141252" y="98103"/>
                </a:lnTo>
                <a:lnTo>
                  <a:pt x="136728" y="111576"/>
                </a:lnTo>
                <a:lnTo>
                  <a:pt x="134527" y="143667"/>
                </a:lnTo>
                <a:lnTo>
                  <a:pt x="143871" y="133688"/>
                </a:lnTo>
                <a:lnTo>
                  <a:pt x="151382" y="122258"/>
                </a:lnTo>
                <a:lnTo>
                  <a:pt x="156920" y="109640"/>
                </a:lnTo>
                <a:lnTo>
                  <a:pt x="160346" y="96099"/>
                </a:lnTo>
                <a:lnTo>
                  <a:pt x="161519" y="81897"/>
                </a:lnTo>
                <a:lnTo>
                  <a:pt x="161518" y="81172"/>
                </a:lnTo>
                <a:lnTo>
                  <a:pt x="160304" y="66919"/>
                </a:lnTo>
                <a:lnTo>
                  <a:pt x="156841" y="53365"/>
                </a:lnTo>
                <a:lnTo>
                  <a:pt x="151265" y="40772"/>
                </a:lnTo>
                <a:lnTo>
                  <a:pt x="143710" y="29401"/>
                </a:lnTo>
                <a:lnTo>
                  <a:pt x="134311" y="19512"/>
                </a:lnTo>
                <a:lnTo>
                  <a:pt x="123205" y="11367"/>
                </a:lnTo>
                <a:lnTo>
                  <a:pt x="110525" y="5226"/>
                </a:lnTo>
                <a:lnTo>
                  <a:pt x="96406" y="1349"/>
                </a:lnTo>
                <a:lnTo>
                  <a:pt x="80985" y="0"/>
                </a:lnTo>
                <a:lnTo>
                  <a:pt x="79887" y="6"/>
                </a:lnTo>
                <a:lnTo>
                  <a:pt x="64615" y="1540"/>
                </a:lnTo>
                <a:lnTo>
                  <a:pt x="50614" y="5581"/>
                </a:lnTo>
                <a:lnTo>
                  <a:pt x="38026" y="11866"/>
                </a:lnTo>
                <a:lnTo>
                  <a:pt x="26991" y="20130"/>
                </a:lnTo>
                <a:lnTo>
                  <a:pt x="17647" y="30109"/>
                </a:lnTo>
                <a:lnTo>
                  <a:pt x="10137" y="41539"/>
                </a:lnTo>
                <a:lnTo>
                  <a:pt x="4598" y="54157"/>
                </a:lnTo>
                <a:lnTo>
                  <a:pt x="1173" y="67697"/>
                </a:lnTo>
                <a:lnTo>
                  <a:pt x="0" y="81897"/>
                </a:lnTo>
                <a:lnTo>
                  <a:pt x="0" y="82621"/>
                </a:lnTo>
                <a:lnTo>
                  <a:pt x="1214" y="96874"/>
                </a:lnTo>
                <a:lnTo>
                  <a:pt x="4677" y="110428"/>
                </a:lnTo>
                <a:lnTo>
                  <a:pt x="10253" y="123021"/>
                </a:lnTo>
                <a:lnTo>
                  <a:pt x="17808" y="134392"/>
                </a:lnTo>
                <a:lnTo>
                  <a:pt x="27207" y="144281"/>
                </a:lnTo>
                <a:lnTo>
                  <a:pt x="24394" y="110157"/>
                </a:lnTo>
                <a:lnTo>
                  <a:pt x="20050" y="96605"/>
                </a:lnTo>
                <a:lnTo>
                  <a:pt x="18542" y="81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9879605" y="17516360"/>
            <a:ext cx="112333" cy="53637"/>
          </a:xfrm>
          <a:custGeom>
            <a:avLst/>
            <a:gdLst/>
            <a:ahLst/>
            <a:cxnLst/>
            <a:rect l="l" t="t" r="r" b="b"/>
            <a:pathLst>
              <a:path w="112333" h="53637">
                <a:moveTo>
                  <a:pt x="40320" y="35033"/>
                </a:moveTo>
                <a:lnTo>
                  <a:pt x="27340" y="29910"/>
                </a:lnTo>
                <a:lnTo>
                  <a:pt x="16112" y="22110"/>
                </a:lnTo>
                <a:lnTo>
                  <a:pt x="6909" y="12013"/>
                </a:lnTo>
                <a:lnTo>
                  <a:pt x="0" y="0"/>
                </a:lnTo>
                <a:lnTo>
                  <a:pt x="2812" y="34124"/>
                </a:lnTo>
                <a:lnTo>
                  <a:pt x="13919" y="42269"/>
                </a:lnTo>
                <a:lnTo>
                  <a:pt x="26599" y="48410"/>
                </a:lnTo>
                <a:lnTo>
                  <a:pt x="40717" y="52287"/>
                </a:lnTo>
                <a:lnTo>
                  <a:pt x="56139" y="53637"/>
                </a:lnTo>
                <a:lnTo>
                  <a:pt x="57237" y="53630"/>
                </a:lnTo>
                <a:lnTo>
                  <a:pt x="72509" y="52096"/>
                </a:lnTo>
                <a:lnTo>
                  <a:pt x="86509" y="48056"/>
                </a:lnTo>
                <a:lnTo>
                  <a:pt x="99097" y="41772"/>
                </a:lnTo>
                <a:lnTo>
                  <a:pt x="110133" y="33510"/>
                </a:lnTo>
                <a:lnTo>
                  <a:pt x="112333" y="1419"/>
                </a:lnTo>
                <a:lnTo>
                  <a:pt x="105252" y="13279"/>
                </a:lnTo>
                <a:lnTo>
                  <a:pt x="95875" y="23152"/>
                </a:lnTo>
                <a:lnTo>
                  <a:pt x="84465" y="30666"/>
                </a:lnTo>
                <a:lnTo>
                  <a:pt x="71283" y="35447"/>
                </a:lnTo>
                <a:lnTo>
                  <a:pt x="56590" y="37124"/>
                </a:lnTo>
                <a:lnTo>
                  <a:pt x="54783" y="37099"/>
                </a:lnTo>
                <a:lnTo>
                  <a:pt x="40320" y="35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9946599" y="17382449"/>
            <a:ext cx="21042" cy="0"/>
          </a:xfrm>
          <a:custGeom>
            <a:avLst/>
            <a:gdLst/>
            <a:ahLst/>
            <a:cxnLst/>
            <a:rect l="l" t="t" r="r" b="b"/>
            <a:pathLst>
              <a:path w="21042">
                <a:moveTo>
                  <a:pt x="0" y="0"/>
                </a:moveTo>
                <a:lnTo>
                  <a:pt x="21042" y="0"/>
                </a:lnTo>
              </a:path>
            </a:pathLst>
          </a:custGeom>
          <a:ln w="2163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10051619" y="17447831"/>
            <a:ext cx="102253" cy="119452"/>
          </a:xfrm>
          <a:custGeom>
            <a:avLst/>
            <a:gdLst/>
            <a:ahLst/>
            <a:cxnLst/>
            <a:rect l="l" t="t" r="r" b="b"/>
            <a:pathLst>
              <a:path w="102253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489"/>
                </a:lnTo>
                <a:lnTo>
                  <a:pt x="20042" y="37554"/>
                </a:lnTo>
                <a:lnTo>
                  <a:pt x="27374" y="25955"/>
                </a:lnTo>
                <a:lnTo>
                  <a:pt x="38495" y="18482"/>
                </a:lnTo>
                <a:lnTo>
                  <a:pt x="52489" y="15836"/>
                </a:lnTo>
                <a:lnTo>
                  <a:pt x="63961" y="17485"/>
                </a:lnTo>
                <a:lnTo>
                  <a:pt x="75335" y="24244"/>
                </a:lnTo>
                <a:lnTo>
                  <a:pt x="82400" y="35661"/>
                </a:lnTo>
                <a:lnTo>
                  <a:pt x="84828" y="51126"/>
                </a:lnTo>
                <a:lnTo>
                  <a:pt x="84828" y="119452"/>
                </a:lnTo>
                <a:lnTo>
                  <a:pt x="102253" y="119452"/>
                </a:lnTo>
                <a:lnTo>
                  <a:pt x="102233" y="45162"/>
                </a:lnTo>
                <a:lnTo>
                  <a:pt x="99989" y="30131"/>
                </a:lnTo>
                <a:lnTo>
                  <a:pt x="94176" y="17639"/>
                </a:lnTo>
                <a:lnTo>
                  <a:pt x="85007" y="8146"/>
                </a:lnTo>
                <a:lnTo>
                  <a:pt x="72697" y="2113"/>
                </a:lnTo>
                <a:lnTo>
                  <a:pt x="57461" y="0"/>
                </a:lnTo>
                <a:lnTo>
                  <a:pt x="47672" y="880"/>
                </a:lnTo>
                <a:lnTo>
                  <a:pt x="34819" y="5462"/>
                </a:lnTo>
                <a:lnTo>
                  <a:pt x="24875" y="13105"/>
                </a:lnTo>
                <a:lnTo>
                  <a:pt x="17414" y="22847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0261842" y="17408914"/>
            <a:ext cx="139123" cy="158371"/>
          </a:xfrm>
          <a:custGeom>
            <a:avLst/>
            <a:gdLst/>
            <a:ahLst/>
            <a:cxnLst/>
            <a:rect l="l" t="t" r="r" b="b"/>
            <a:pathLst>
              <a:path w="139123" h="158371">
                <a:moveTo>
                  <a:pt x="86797" y="23430"/>
                </a:moveTo>
                <a:lnTo>
                  <a:pt x="98469" y="30835"/>
                </a:lnTo>
                <a:lnTo>
                  <a:pt x="107864" y="40444"/>
                </a:lnTo>
                <a:lnTo>
                  <a:pt x="114801" y="51925"/>
                </a:lnTo>
                <a:lnTo>
                  <a:pt x="119098" y="64948"/>
                </a:lnTo>
                <a:lnTo>
                  <a:pt x="120570" y="79180"/>
                </a:lnTo>
                <a:lnTo>
                  <a:pt x="120549" y="81384"/>
                </a:lnTo>
                <a:lnTo>
                  <a:pt x="118718" y="95506"/>
                </a:lnTo>
                <a:lnTo>
                  <a:pt x="114068" y="108333"/>
                </a:lnTo>
                <a:lnTo>
                  <a:pt x="106782" y="119545"/>
                </a:lnTo>
                <a:lnTo>
                  <a:pt x="97045" y="128823"/>
                </a:lnTo>
                <a:lnTo>
                  <a:pt x="85041" y="135846"/>
                </a:lnTo>
                <a:lnTo>
                  <a:pt x="70954" y="140295"/>
                </a:lnTo>
                <a:lnTo>
                  <a:pt x="54970" y="141848"/>
                </a:lnTo>
                <a:lnTo>
                  <a:pt x="54970" y="158371"/>
                </a:lnTo>
                <a:lnTo>
                  <a:pt x="72292" y="156900"/>
                </a:lnTo>
                <a:lnTo>
                  <a:pt x="86719" y="153147"/>
                </a:lnTo>
                <a:lnTo>
                  <a:pt x="99713" y="147298"/>
                </a:lnTo>
                <a:lnTo>
                  <a:pt x="111124" y="139549"/>
                </a:lnTo>
                <a:lnTo>
                  <a:pt x="120800" y="130096"/>
                </a:lnTo>
                <a:lnTo>
                  <a:pt x="128589" y="119136"/>
                </a:lnTo>
                <a:lnTo>
                  <a:pt x="134340" y="106866"/>
                </a:lnTo>
                <a:lnTo>
                  <a:pt x="137902" y="93482"/>
                </a:lnTo>
                <a:lnTo>
                  <a:pt x="139123" y="79180"/>
                </a:lnTo>
                <a:lnTo>
                  <a:pt x="139116" y="77642"/>
                </a:lnTo>
                <a:lnTo>
                  <a:pt x="137709" y="63385"/>
                </a:lnTo>
                <a:lnTo>
                  <a:pt x="133960" y="50089"/>
                </a:lnTo>
                <a:lnTo>
                  <a:pt x="128022" y="37946"/>
                </a:lnTo>
                <a:lnTo>
                  <a:pt x="120048" y="27147"/>
                </a:lnTo>
                <a:lnTo>
                  <a:pt x="110189" y="17884"/>
                </a:lnTo>
                <a:lnTo>
                  <a:pt x="98599" y="10346"/>
                </a:lnTo>
                <a:lnTo>
                  <a:pt x="85431" y="4725"/>
                </a:lnTo>
                <a:lnTo>
                  <a:pt x="70837" y="1213"/>
                </a:lnTo>
                <a:lnTo>
                  <a:pt x="54970" y="0"/>
                </a:lnTo>
                <a:lnTo>
                  <a:pt x="17865" y="16522"/>
                </a:lnTo>
                <a:lnTo>
                  <a:pt x="57357" y="16555"/>
                </a:lnTo>
                <a:lnTo>
                  <a:pt x="73033" y="18559"/>
                </a:lnTo>
                <a:lnTo>
                  <a:pt x="86797" y="23430"/>
                </a:lnTo>
                <a:close/>
              </a:path>
              <a:path w="139123" h="158371">
                <a:moveTo>
                  <a:pt x="17865" y="141848"/>
                </a:moveTo>
                <a:lnTo>
                  <a:pt x="17865" y="16522"/>
                </a:lnTo>
                <a:lnTo>
                  <a:pt x="54970" y="0"/>
                </a:lnTo>
                <a:lnTo>
                  <a:pt x="0" y="0"/>
                </a:lnTo>
                <a:lnTo>
                  <a:pt x="0" y="158371"/>
                </a:lnTo>
                <a:lnTo>
                  <a:pt x="54970" y="158371"/>
                </a:lnTo>
                <a:lnTo>
                  <a:pt x="54970" y="141848"/>
                </a:lnTo>
                <a:lnTo>
                  <a:pt x="17865" y="141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0428624" y="17447828"/>
            <a:ext cx="83719" cy="122168"/>
          </a:xfrm>
          <a:custGeom>
            <a:avLst/>
            <a:gdLst/>
            <a:ahLst/>
            <a:cxnLst/>
            <a:rect l="l" t="t" r="r" b="b"/>
            <a:pathLst>
              <a:path w="83719" h="122168">
                <a:moveTo>
                  <a:pt x="23243" y="11046"/>
                </a:moveTo>
                <a:lnTo>
                  <a:pt x="23241" y="35396"/>
                </a:lnTo>
                <a:lnTo>
                  <a:pt x="31487" y="24446"/>
                </a:lnTo>
                <a:lnTo>
                  <a:pt x="42491" y="17278"/>
                </a:lnTo>
                <a:lnTo>
                  <a:pt x="55637" y="14708"/>
                </a:lnTo>
                <a:lnTo>
                  <a:pt x="59913" y="14924"/>
                </a:lnTo>
                <a:lnTo>
                  <a:pt x="73384" y="19128"/>
                </a:lnTo>
                <a:lnTo>
                  <a:pt x="83719" y="7232"/>
                </a:lnTo>
                <a:lnTo>
                  <a:pt x="71009" y="1883"/>
                </a:lnTo>
                <a:lnTo>
                  <a:pt x="56098" y="0"/>
                </a:lnTo>
                <a:lnTo>
                  <a:pt x="48389" y="526"/>
                </a:lnTo>
                <a:lnTo>
                  <a:pt x="34960" y="4212"/>
                </a:lnTo>
                <a:lnTo>
                  <a:pt x="23243" y="11046"/>
                </a:lnTo>
                <a:close/>
              </a:path>
              <a:path w="83719" h="122168">
                <a:moveTo>
                  <a:pt x="73384" y="19128"/>
                </a:moveTo>
                <a:lnTo>
                  <a:pt x="83349" y="27820"/>
                </a:lnTo>
                <a:lnTo>
                  <a:pt x="89863" y="39850"/>
                </a:lnTo>
                <a:lnTo>
                  <a:pt x="92977" y="54068"/>
                </a:lnTo>
                <a:lnTo>
                  <a:pt x="17640" y="54068"/>
                </a:lnTo>
                <a:lnTo>
                  <a:pt x="18366" y="49314"/>
                </a:lnTo>
                <a:lnTo>
                  <a:pt x="23241" y="35396"/>
                </a:lnTo>
                <a:lnTo>
                  <a:pt x="23243" y="11046"/>
                </a:lnTo>
                <a:lnTo>
                  <a:pt x="13563" y="20589"/>
                </a:lnTo>
                <a:lnTo>
                  <a:pt x="6245" y="32403"/>
                </a:lnTo>
                <a:lnTo>
                  <a:pt x="1615" y="46049"/>
                </a:lnTo>
                <a:lnTo>
                  <a:pt x="0" y="61089"/>
                </a:lnTo>
                <a:lnTo>
                  <a:pt x="736" y="71447"/>
                </a:lnTo>
                <a:lnTo>
                  <a:pt x="4542" y="85849"/>
                </a:lnTo>
                <a:lnTo>
                  <a:pt x="11219" y="98223"/>
                </a:lnTo>
                <a:lnTo>
                  <a:pt x="20354" y="108304"/>
                </a:lnTo>
                <a:lnTo>
                  <a:pt x="31533" y="115831"/>
                </a:lnTo>
                <a:lnTo>
                  <a:pt x="44340" y="120540"/>
                </a:lnTo>
                <a:lnTo>
                  <a:pt x="58363" y="122168"/>
                </a:lnTo>
                <a:lnTo>
                  <a:pt x="61020" y="122125"/>
                </a:lnTo>
                <a:lnTo>
                  <a:pt x="75262" y="120187"/>
                </a:lnTo>
                <a:lnTo>
                  <a:pt x="87300" y="115640"/>
                </a:lnTo>
                <a:lnTo>
                  <a:pt x="97580" y="108861"/>
                </a:lnTo>
                <a:lnTo>
                  <a:pt x="106548" y="100223"/>
                </a:lnTo>
                <a:lnTo>
                  <a:pt x="95683" y="90496"/>
                </a:lnTo>
                <a:lnTo>
                  <a:pt x="94045" y="92161"/>
                </a:lnTo>
                <a:lnTo>
                  <a:pt x="84208" y="100016"/>
                </a:lnTo>
                <a:lnTo>
                  <a:pt x="72646" y="105162"/>
                </a:lnTo>
                <a:lnTo>
                  <a:pt x="58814" y="107009"/>
                </a:lnTo>
                <a:lnTo>
                  <a:pt x="52529" y="106557"/>
                </a:lnTo>
                <a:lnTo>
                  <a:pt x="39848" y="102558"/>
                </a:lnTo>
                <a:lnTo>
                  <a:pt x="29214" y="94642"/>
                </a:lnTo>
                <a:lnTo>
                  <a:pt x="21516" y="83069"/>
                </a:lnTo>
                <a:lnTo>
                  <a:pt x="17640" y="68100"/>
                </a:lnTo>
                <a:lnTo>
                  <a:pt x="110392" y="68100"/>
                </a:lnTo>
                <a:lnTo>
                  <a:pt x="110617" y="65384"/>
                </a:lnTo>
                <a:lnTo>
                  <a:pt x="110617" y="61991"/>
                </a:lnTo>
                <a:lnTo>
                  <a:pt x="110266" y="54180"/>
                </a:lnTo>
                <a:lnTo>
                  <a:pt x="107500" y="39519"/>
                </a:lnTo>
                <a:lnTo>
                  <a:pt x="102078" y="26505"/>
                </a:lnTo>
                <a:lnTo>
                  <a:pt x="94113" y="15591"/>
                </a:lnTo>
                <a:lnTo>
                  <a:pt x="83719" y="7232"/>
                </a:lnTo>
                <a:lnTo>
                  <a:pt x="73384" y="19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0592664" y="17404846"/>
            <a:ext cx="66963" cy="28279"/>
          </a:xfrm>
          <a:custGeom>
            <a:avLst/>
            <a:gdLst/>
            <a:ahLst/>
            <a:cxnLst/>
            <a:rect l="l" t="t" r="r" b="b"/>
            <a:pathLst>
              <a:path w="66963" h="28279">
                <a:moveTo>
                  <a:pt x="12668" y="0"/>
                </a:moveTo>
                <a:lnTo>
                  <a:pt x="0" y="0"/>
                </a:lnTo>
                <a:lnTo>
                  <a:pt x="1132" y="6614"/>
                </a:lnTo>
                <a:lnTo>
                  <a:pt x="7584" y="18365"/>
                </a:lnTo>
                <a:lnTo>
                  <a:pt x="18685" y="25729"/>
                </a:lnTo>
                <a:lnTo>
                  <a:pt x="33476" y="28279"/>
                </a:lnTo>
                <a:lnTo>
                  <a:pt x="40548" y="27752"/>
                </a:lnTo>
                <a:lnTo>
                  <a:pt x="53795" y="22979"/>
                </a:lnTo>
                <a:lnTo>
                  <a:pt x="62919" y="13585"/>
                </a:lnTo>
                <a:lnTo>
                  <a:pt x="66963" y="0"/>
                </a:lnTo>
                <a:lnTo>
                  <a:pt x="54294" y="0"/>
                </a:lnTo>
                <a:lnTo>
                  <a:pt x="51577" y="8374"/>
                </a:lnTo>
                <a:lnTo>
                  <a:pt x="45017" y="14257"/>
                </a:lnTo>
                <a:lnTo>
                  <a:pt x="21945" y="14257"/>
                </a:lnTo>
                <a:lnTo>
                  <a:pt x="15375" y="8374"/>
                </a:lnTo>
                <a:lnTo>
                  <a:pt x="12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0579414" y="17455138"/>
            <a:ext cx="10907" cy="47441"/>
          </a:xfrm>
          <a:custGeom>
            <a:avLst/>
            <a:gdLst/>
            <a:ahLst/>
            <a:cxnLst/>
            <a:rect l="l" t="t" r="r" b="b"/>
            <a:pathLst>
              <a:path w="10907" h="47441">
                <a:moveTo>
                  <a:pt x="0" y="8113"/>
                </a:moveTo>
                <a:lnTo>
                  <a:pt x="1483" y="47441"/>
                </a:lnTo>
                <a:lnTo>
                  <a:pt x="2024" y="40472"/>
                </a:lnTo>
                <a:lnTo>
                  <a:pt x="10907" y="0"/>
                </a:lnTo>
                <a:lnTo>
                  <a:pt x="0" y="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0563031" y="17447834"/>
            <a:ext cx="118089" cy="156096"/>
          </a:xfrm>
          <a:custGeom>
            <a:avLst/>
            <a:gdLst/>
            <a:ahLst/>
            <a:cxnLst/>
            <a:rect l="l" t="t" r="r" b="b"/>
            <a:pathLst>
              <a:path w="118089" h="156096">
                <a:moveTo>
                  <a:pt x="58588" y="156096"/>
                </a:moveTo>
                <a:lnTo>
                  <a:pt x="68994" y="155513"/>
                </a:lnTo>
                <a:lnTo>
                  <a:pt x="82200" y="152761"/>
                </a:lnTo>
                <a:lnTo>
                  <a:pt x="93675" y="147752"/>
                </a:lnTo>
                <a:lnTo>
                  <a:pt x="103155" y="140486"/>
                </a:lnTo>
                <a:lnTo>
                  <a:pt x="106760" y="136425"/>
                </a:lnTo>
                <a:lnTo>
                  <a:pt x="112923" y="126127"/>
                </a:lnTo>
                <a:lnTo>
                  <a:pt x="116765" y="113681"/>
                </a:lnTo>
                <a:lnTo>
                  <a:pt x="118089" y="99086"/>
                </a:lnTo>
                <a:lnTo>
                  <a:pt x="118089" y="2490"/>
                </a:lnTo>
                <a:lnTo>
                  <a:pt x="100665" y="2490"/>
                </a:lnTo>
                <a:lnTo>
                  <a:pt x="100665" y="23523"/>
                </a:lnTo>
                <a:lnTo>
                  <a:pt x="100333" y="23085"/>
                </a:lnTo>
                <a:lnTo>
                  <a:pt x="92287" y="14213"/>
                </a:lnTo>
                <a:lnTo>
                  <a:pt x="82223" y="6862"/>
                </a:lnTo>
                <a:lnTo>
                  <a:pt x="69873" y="1852"/>
                </a:lnTo>
                <a:lnTo>
                  <a:pt x="54970" y="0"/>
                </a:lnTo>
                <a:lnTo>
                  <a:pt x="53150" y="29"/>
                </a:lnTo>
                <a:lnTo>
                  <a:pt x="39775" y="2106"/>
                </a:lnTo>
                <a:lnTo>
                  <a:pt x="27290" y="7303"/>
                </a:lnTo>
                <a:lnTo>
                  <a:pt x="18407" y="47776"/>
                </a:lnTo>
                <a:lnTo>
                  <a:pt x="23189" y="34295"/>
                </a:lnTo>
                <a:lnTo>
                  <a:pt x="32101" y="24092"/>
                </a:lnTo>
                <a:lnTo>
                  <a:pt x="44155" y="17631"/>
                </a:lnTo>
                <a:lnTo>
                  <a:pt x="58363" y="15375"/>
                </a:lnTo>
                <a:lnTo>
                  <a:pt x="66942" y="16159"/>
                </a:lnTo>
                <a:lnTo>
                  <a:pt x="80196" y="20744"/>
                </a:lnTo>
                <a:lnTo>
                  <a:pt x="91145" y="29040"/>
                </a:lnTo>
                <a:lnTo>
                  <a:pt x="98593" y="40597"/>
                </a:lnTo>
                <a:lnTo>
                  <a:pt x="101341" y="54970"/>
                </a:lnTo>
                <a:lnTo>
                  <a:pt x="101341" y="55421"/>
                </a:lnTo>
                <a:lnTo>
                  <a:pt x="100320" y="64239"/>
                </a:lnTo>
                <a:lnTo>
                  <a:pt x="94603" y="76908"/>
                </a:lnTo>
                <a:lnTo>
                  <a:pt x="84906" y="86611"/>
                </a:lnTo>
                <a:lnTo>
                  <a:pt x="72427" y="92820"/>
                </a:lnTo>
                <a:lnTo>
                  <a:pt x="58363" y="95007"/>
                </a:lnTo>
                <a:lnTo>
                  <a:pt x="51608" y="94474"/>
                </a:lnTo>
                <a:lnTo>
                  <a:pt x="38440" y="90040"/>
                </a:lnTo>
                <a:lnTo>
                  <a:pt x="27718" y="81611"/>
                </a:lnTo>
                <a:lnTo>
                  <a:pt x="20506" y="69795"/>
                </a:lnTo>
                <a:lnTo>
                  <a:pt x="17865" y="55196"/>
                </a:lnTo>
                <a:lnTo>
                  <a:pt x="17865" y="54745"/>
                </a:lnTo>
                <a:lnTo>
                  <a:pt x="16382" y="15416"/>
                </a:lnTo>
                <a:lnTo>
                  <a:pt x="7739" y="26240"/>
                </a:lnTo>
                <a:lnTo>
                  <a:pt x="2049" y="39568"/>
                </a:lnTo>
                <a:lnTo>
                  <a:pt x="0" y="55196"/>
                </a:lnTo>
                <a:lnTo>
                  <a:pt x="25" y="57444"/>
                </a:lnTo>
                <a:lnTo>
                  <a:pt x="2505" y="72706"/>
                </a:lnTo>
                <a:lnTo>
                  <a:pt x="8561" y="85688"/>
                </a:lnTo>
                <a:lnTo>
                  <a:pt x="17514" y="96169"/>
                </a:lnTo>
                <a:lnTo>
                  <a:pt x="28686" y="103929"/>
                </a:lnTo>
                <a:lnTo>
                  <a:pt x="41397" y="108747"/>
                </a:lnTo>
                <a:lnTo>
                  <a:pt x="54970" y="110402"/>
                </a:lnTo>
                <a:lnTo>
                  <a:pt x="56603" y="110380"/>
                </a:lnTo>
                <a:lnTo>
                  <a:pt x="70809" y="108159"/>
                </a:lnTo>
                <a:lnTo>
                  <a:pt x="82745" y="102814"/>
                </a:lnTo>
                <a:lnTo>
                  <a:pt x="92684" y="95092"/>
                </a:lnTo>
                <a:lnTo>
                  <a:pt x="100900" y="85740"/>
                </a:lnTo>
                <a:lnTo>
                  <a:pt x="100900" y="99537"/>
                </a:lnTo>
                <a:lnTo>
                  <a:pt x="99847" y="110716"/>
                </a:lnTo>
                <a:lnTo>
                  <a:pt x="94756" y="123938"/>
                </a:lnTo>
                <a:lnTo>
                  <a:pt x="85847" y="133464"/>
                </a:lnTo>
                <a:lnTo>
                  <a:pt x="73566" y="139227"/>
                </a:lnTo>
                <a:lnTo>
                  <a:pt x="58363" y="141162"/>
                </a:lnTo>
                <a:lnTo>
                  <a:pt x="48695" y="140564"/>
                </a:lnTo>
                <a:lnTo>
                  <a:pt x="36187" y="137866"/>
                </a:lnTo>
                <a:lnTo>
                  <a:pt x="24412" y="133065"/>
                </a:lnTo>
                <a:lnTo>
                  <a:pt x="13345" y="126238"/>
                </a:lnTo>
                <a:lnTo>
                  <a:pt x="5422" y="139809"/>
                </a:lnTo>
                <a:lnTo>
                  <a:pt x="9524" y="142502"/>
                </a:lnTo>
                <a:lnTo>
                  <a:pt x="20870" y="148448"/>
                </a:lnTo>
                <a:lnTo>
                  <a:pt x="32884" y="152697"/>
                </a:lnTo>
                <a:lnTo>
                  <a:pt x="45484" y="155246"/>
                </a:lnTo>
                <a:lnTo>
                  <a:pt x="58588" y="15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0712836" y="17447828"/>
            <a:ext cx="83719" cy="122168"/>
          </a:xfrm>
          <a:custGeom>
            <a:avLst/>
            <a:gdLst/>
            <a:ahLst/>
            <a:cxnLst/>
            <a:rect l="l" t="t" r="r" b="b"/>
            <a:pathLst>
              <a:path w="83719" h="122168">
                <a:moveTo>
                  <a:pt x="23243" y="11046"/>
                </a:moveTo>
                <a:lnTo>
                  <a:pt x="23241" y="35396"/>
                </a:lnTo>
                <a:lnTo>
                  <a:pt x="31487" y="24446"/>
                </a:lnTo>
                <a:lnTo>
                  <a:pt x="42491" y="17278"/>
                </a:lnTo>
                <a:lnTo>
                  <a:pt x="55637" y="14708"/>
                </a:lnTo>
                <a:lnTo>
                  <a:pt x="59913" y="14924"/>
                </a:lnTo>
                <a:lnTo>
                  <a:pt x="73384" y="19128"/>
                </a:lnTo>
                <a:lnTo>
                  <a:pt x="83719" y="7232"/>
                </a:lnTo>
                <a:lnTo>
                  <a:pt x="71009" y="1883"/>
                </a:lnTo>
                <a:lnTo>
                  <a:pt x="56098" y="0"/>
                </a:lnTo>
                <a:lnTo>
                  <a:pt x="48389" y="526"/>
                </a:lnTo>
                <a:lnTo>
                  <a:pt x="34960" y="4212"/>
                </a:lnTo>
                <a:lnTo>
                  <a:pt x="23243" y="11046"/>
                </a:lnTo>
                <a:close/>
              </a:path>
              <a:path w="83719" h="122168">
                <a:moveTo>
                  <a:pt x="73384" y="19128"/>
                </a:moveTo>
                <a:lnTo>
                  <a:pt x="83349" y="27820"/>
                </a:lnTo>
                <a:lnTo>
                  <a:pt x="89863" y="39850"/>
                </a:lnTo>
                <a:lnTo>
                  <a:pt x="92977" y="54068"/>
                </a:lnTo>
                <a:lnTo>
                  <a:pt x="17640" y="54068"/>
                </a:lnTo>
                <a:lnTo>
                  <a:pt x="18366" y="49314"/>
                </a:lnTo>
                <a:lnTo>
                  <a:pt x="23241" y="35396"/>
                </a:lnTo>
                <a:lnTo>
                  <a:pt x="23243" y="11046"/>
                </a:lnTo>
                <a:lnTo>
                  <a:pt x="13563" y="20589"/>
                </a:lnTo>
                <a:lnTo>
                  <a:pt x="6245" y="32403"/>
                </a:lnTo>
                <a:lnTo>
                  <a:pt x="1615" y="46049"/>
                </a:lnTo>
                <a:lnTo>
                  <a:pt x="0" y="61089"/>
                </a:lnTo>
                <a:lnTo>
                  <a:pt x="736" y="71447"/>
                </a:lnTo>
                <a:lnTo>
                  <a:pt x="4542" y="85849"/>
                </a:lnTo>
                <a:lnTo>
                  <a:pt x="11219" y="98223"/>
                </a:lnTo>
                <a:lnTo>
                  <a:pt x="20354" y="108304"/>
                </a:lnTo>
                <a:lnTo>
                  <a:pt x="31533" y="115831"/>
                </a:lnTo>
                <a:lnTo>
                  <a:pt x="44340" y="120540"/>
                </a:lnTo>
                <a:lnTo>
                  <a:pt x="58363" y="122168"/>
                </a:lnTo>
                <a:lnTo>
                  <a:pt x="61020" y="122125"/>
                </a:lnTo>
                <a:lnTo>
                  <a:pt x="75262" y="120187"/>
                </a:lnTo>
                <a:lnTo>
                  <a:pt x="87300" y="115640"/>
                </a:lnTo>
                <a:lnTo>
                  <a:pt x="97580" y="108861"/>
                </a:lnTo>
                <a:lnTo>
                  <a:pt x="106548" y="100223"/>
                </a:lnTo>
                <a:lnTo>
                  <a:pt x="95683" y="90496"/>
                </a:lnTo>
                <a:lnTo>
                  <a:pt x="94045" y="92161"/>
                </a:lnTo>
                <a:lnTo>
                  <a:pt x="84208" y="100016"/>
                </a:lnTo>
                <a:lnTo>
                  <a:pt x="72646" y="105162"/>
                </a:lnTo>
                <a:lnTo>
                  <a:pt x="58814" y="107009"/>
                </a:lnTo>
                <a:lnTo>
                  <a:pt x="52529" y="106557"/>
                </a:lnTo>
                <a:lnTo>
                  <a:pt x="39848" y="102558"/>
                </a:lnTo>
                <a:lnTo>
                  <a:pt x="29214" y="94642"/>
                </a:lnTo>
                <a:lnTo>
                  <a:pt x="21516" y="83069"/>
                </a:lnTo>
                <a:lnTo>
                  <a:pt x="17640" y="68100"/>
                </a:lnTo>
                <a:lnTo>
                  <a:pt x="110392" y="68100"/>
                </a:lnTo>
                <a:lnTo>
                  <a:pt x="110617" y="65384"/>
                </a:lnTo>
                <a:lnTo>
                  <a:pt x="110617" y="61991"/>
                </a:lnTo>
                <a:lnTo>
                  <a:pt x="110266" y="54180"/>
                </a:lnTo>
                <a:lnTo>
                  <a:pt x="107500" y="39519"/>
                </a:lnTo>
                <a:lnTo>
                  <a:pt x="102078" y="26505"/>
                </a:lnTo>
                <a:lnTo>
                  <a:pt x="94113" y="15591"/>
                </a:lnTo>
                <a:lnTo>
                  <a:pt x="83719" y="7232"/>
                </a:lnTo>
                <a:lnTo>
                  <a:pt x="73384" y="19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0854038" y="17448282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5" y="61907"/>
                </a:lnTo>
                <a:lnTo>
                  <a:pt x="22064" y="46506"/>
                </a:lnTo>
                <a:lnTo>
                  <a:pt x="29184" y="34445"/>
                </a:lnTo>
                <a:lnTo>
                  <a:pt x="38881" y="25772"/>
                </a:lnTo>
                <a:lnTo>
                  <a:pt x="50603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5" y="441"/>
                </a:lnTo>
                <a:lnTo>
                  <a:pt x="43794" y="4193"/>
                </a:lnTo>
                <a:lnTo>
                  <a:pt x="32979" y="11182"/>
                </a:lnTo>
                <a:lnTo>
                  <a:pt x="24122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10955967" y="17402134"/>
            <a:ext cx="0" cy="165147"/>
          </a:xfrm>
          <a:custGeom>
            <a:avLst/>
            <a:gdLst/>
            <a:ahLst/>
            <a:cxnLst/>
            <a:rect l="l" t="t" r="r" b="b"/>
            <a:pathLst>
              <a:path h="165147">
                <a:moveTo>
                  <a:pt x="0" y="0"/>
                </a:moveTo>
                <a:lnTo>
                  <a:pt x="0" y="165147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10997958" y="17447828"/>
            <a:ext cx="83719" cy="122168"/>
          </a:xfrm>
          <a:custGeom>
            <a:avLst/>
            <a:gdLst/>
            <a:ahLst/>
            <a:cxnLst/>
            <a:rect l="l" t="t" r="r" b="b"/>
            <a:pathLst>
              <a:path w="83719" h="122168">
                <a:moveTo>
                  <a:pt x="23243" y="11046"/>
                </a:moveTo>
                <a:lnTo>
                  <a:pt x="23243" y="35387"/>
                </a:lnTo>
                <a:lnTo>
                  <a:pt x="31492" y="24441"/>
                </a:lnTo>
                <a:lnTo>
                  <a:pt x="42498" y="17277"/>
                </a:lnTo>
                <a:lnTo>
                  <a:pt x="55647" y="14708"/>
                </a:lnTo>
                <a:lnTo>
                  <a:pt x="59914" y="14923"/>
                </a:lnTo>
                <a:lnTo>
                  <a:pt x="73383" y="19125"/>
                </a:lnTo>
                <a:lnTo>
                  <a:pt x="83719" y="7232"/>
                </a:lnTo>
                <a:lnTo>
                  <a:pt x="71009" y="1883"/>
                </a:lnTo>
                <a:lnTo>
                  <a:pt x="56098" y="0"/>
                </a:lnTo>
                <a:lnTo>
                  <a:pt x="48389" y="526"/>
                </a:lnTo>
                <a:lnTo>
                  <a:pt x="34960" y="4212"/>
                </a:lnTo>
                <a:lnTo>
                  <a:pt x="23243" y="11046"/>
                </a:lnTo>
                <a:close/>
              </a:path>
              <a:path w="83719" h="122168">
                <a:moveTo>
                  <a:pt x="73383" y="19125"/>
                </a:moveTo>
                <a:lnTo>
                  <a:pt x="83348" y="27817"/>
                </a:lnTo>
                <a:lnTo>
                  <a:pt x="89862" y="39848"/>
                </a:lnTo>
                <a:lnTo>
                  <a:pt x="92977" y="54068"/>
                </a:lnTo>
                <a:lnTo>
                  <a:pt x="17630" y="54068"/>
                </a:lnTo>
                <a:lnTo>
                  <a:pt x="18361" y="49299"/>
                </a:lnTo>
                <a:lnTo>
                  <a:pt x="23243" y="35387"/>
                </a:lnTo>
                <a:lnTo>
                  <a:pt x="23243" y="11046"/>
                </a:lnTo>
                <a:lnTo>
                  <a:pt x="13563" y="20589"/>
                </a:lnTo>
                <a:lnTo>
                  <a:pt x="6245" y="32403"/>
                </a:lnTo>
                <a:lnTo>
                  <a:pt x="1615" y="46049"/>
                </a:lnTo>
                <a:lnTo>
                  <a:pt x="0" y="61089"/>
                </a:lnTo>
                <a:lnTo>
                  <a:pt x="736" y="71447"/>
                </a:lnTo>
                <a:lnTo>
                  <a:pt x="4542" y="85849"/>
                </a:lnTo>
                <a:lnTo>
                  <a:pt x="11219" y="98223"/>
                </a:lnTo>
                <a:lnTo>
                  <a:pt x="20354" y="108304"/>
                </a:lnTo>
                <a:lnTo>
                  <a:pt x="31533" y="115831"/>
                </a:lnTo>
                <a:lnTo>
                  <a:pt x="44340" y="120540"/>
                </a:lnTo>
                <a:lnTo>
                  <a:pt x="58363" y="122168"/>
                </a:lnTo>
                <a:lnTo>
                  <a:pt x="61020" y="122125"/>
                </a:lnTo>
                <a:lnTo>
                  <a:pt x="75262" y="120187"/>
                </a:lnTo>
                <a:lnTo>
                  <a:pt x="87300" y="115640"/>
                </a:lnTo>
                <a:lnTo>
                  <a:pt x="97580" y="108861"/>
                </a:lnTo>
                <a:lnTo>
                  <a:pt x="106548" y="100223"/>
                </a:lnTo>
                <a:lnTo>
                  <a:pt x="95683" y="90496"/>
                </a:lnTo>
                <a:lnTo>
                  <a:pt x="94045" y="92161"/>
                </a:lnTo>
                <a:lnTo>
                  <a:pt x="84208" y="100016"/>
                </a:lnTo>
                <a:lnTo>
                  <a:pt x="72646" y="105162"/>
                </a:lnTo>
                <a:lnTo>
                  <a:pt x="58814" y="107009"/>
                </a:lnTo>
                <a:lnTo>
                  <a:pt x="52522" y="106556"/>
                </a:lnTo>
                <a:lnTo>
                  <a:pt x="39843" y="102556"/>
                </a:lnTo>
                <a:lnTo>
                  <a:pt x="29210" y="94639"/>
                </a:lnTo>
                <a:lnTo>
                  <a:pt x="21510" y="83067"/>
                </a:lnTo>
                <a:lnTo>
                  <a:pt x="17630" y="68100"/>
                </a:lnTo>
                <a:lnTo>
                  <a:pt x="110392" y="68100"/>
                </a:lnTo>
                <a:lnTo>
                  <a:pt x="110617" y="65384"/>
                </a:lnTo>
                <a:lnTo>
                  <a:pt x="110617" y="61991"/>
                </a:lnTo>
                <a:lnTo>
                  <a:pt x="110266" y="54180"/>
                </a:lnTo>
                <a:lnTo>
                  <a:pt x="107500" y="39519"/>
                </a:lnTo>
                <a:lnTo>
                  <a:pt x="102078" y="26505"/>
                </a:lnTo>
                <a:lnTo>
                  <a:pt x="94113" y="15591"/>
                </a:lnTo>
                <a:lnTo>
                  <a:pt x="83719" y="7232"/>
                </a:lnTo>
                <a:lnTo>
                  <a:pt x="73383" y="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11139158" y="17447831"/>
            <a:ext cx="102253" cy="119452"/>
          </a:xfrm>
          <a:custGeom>
            <a:avLst/>
            <a:gdLst/>
            <a:ahLst/>
            <a:cxnLst/>
            <a:rect l="l" t="t" r="r" b="b"/>
            <a:pathLst>
              <a:path w="102253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489"/>
                </a:lnTo>
                <a:lnTo>
                  <a:pt x="20042" y="37554"/>
                </a:lnTo>
                <a:lnTo>
                  <a:pt x="27374" y="25955"/>
                </a:lnTo>
                <a:lnTo>
                  <a:pt x="38495" y="18482"/>
                </a:lnTo>
                <a:lnTo>
                  <a:pt x="52489" y="15836"/>
                </a:lnTo>
                <a:lnTo>
                  <a:pt x="63961" y="17485"/>
                </a:lnTo>
                <a:lnTo>
                  <a:pt x="75335" y="24244"/>
                </a:lnTo>
                <a:lnTo>
                  <a:pt x="82400" y="35661"/>
                </a:lnTo>
                <a:lnTo>
                  <a:pt x="84828" y="51126"/>
                </a:lnTo>
                <a:lnTo>
                  <a:pt x="84828" y="119452"/>
                </a:lnTo>
                <a:lnTo>
                  <a:pt x="102253" y="119452"/>
                </a:lnTo>
                <a:lnTo>
                  <a:pt x="102233" y="45153"/>
                </a:lnTo>
                <a:lnTo>
                  <a:pt x="99988" y="30125"/>
                </a:lnTo>
                <a:lnTo>
                  <a:pt x="94173" y="17635"/>
                </a:lnTo>
                <a:lnTo>
                  <a:pt x="85002" y="8144"/>
                </a:lnTo>
                <a:lnTo>
                  <a:pt x="72691" y="2112"/>
                </a:lnTo>
                <a:lnTo>
                  <a:pt x="57451" y="0"/>
                </a:lnTo>
                <a:lnTo>
                  <a:pt x="47675" y="878"/>
                </a:lnTo>
                <a:lnTo>
                  <a:pt x="34822" y="5459"/>
                </a:lnTo>
                <a:lnTo>
                  <a:pt x="24877" y="13104"/>
                </a:lnTo>
                <a:lnTo>
                  <a:pt x="17414" y="22847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11271755" y="17447836"/>
            <a:ext cx="70644" cy="93113"/>
          </a:xfrm>
          <a:custGeom>
            <a:avLst/>
            <a:gdLst/>
            <a:ahLst/>
            <a:cxnLst/>
            <a:rect l="l" t="t" r="r" b="b"/>
            <a:pathLst>
              <a:path w="70644" h="93113">
                <a:moveTo>
                  <a:pt x="19360" y="47409"/>
                </a:moveTo>
                <a:lnTo>
                  <a:pt x="24954" y="33914"/>
                </a:lnTo>
                <a:lnTo>
                  <a:pt x="33957" y="23927"/>
                </a:lnTo>
                <a:lnTo>
                  <a:pt x="45583" y="17729"/>
                </a:lnTo>
                <a:lnTo>
                  <a:pt x="59049" y="15600"/>
                </a:lnTo>
                <a:lnTo>
                  <a:pt x="70644" y="2007"/>
                </a:lnTo>
                <a:lnTo>
                  <a:pt x="55872" y="0"/>
                </a:lnTo>
                <a:lnTo>
                  <a:pt x="49358" y="405"/>
                </a:lnTo>
                <a:lnTo>
                  <a:pt x="36784" y="3544"/>
                </a:lnTo>
                <a:lnTo>
                  <a:pt x="25147" y="9660"/>
                </a:lnTo>
                <a:lnTo>
                  <a:pt x="19360" y="47409"/>
                </a:lnTo>
                <a:close/>
              </a:path>
              <a:path w="70644" h="93113">
                <a:moveTo>
                  <a:pt x="101351" y="60628"/>
                </a:moveTo>
                <a:lnTo>
                  <a:pt x="101351" y="61079"/>
                </a:lnTo>
                <a:lnTo>
                  <a:pt x="99466" y="74711"/>
                </a:lnTo>
                <a:lnTo>
                  <a:pt x="93310" y="87785"/>
                </a:lnTo>
                <a:lnTo>
                  <a:pt x="83851" y="97748"/>
                </a:lnTo>
                <a:lnTo>
                  <a:pt x="72095" y="104095"/>
                </a:lnTo>
                <a:lnTo>
                  <a:pt x="59049" y="106323"/>
                </a:lnTo>
                <a:lnTo>
                  <a:pt x="48114" y="104836"/>
                </a:lnTo>
                <a:lnTo>
                  <a:pt x="36157" y="99200"/>
                </a:lnTo>
                <a:lnTo>
                  <a:pt x="26562" y="89753"/>
                </a:lnTo>
                <a:lnTo>
                  <a:pt x="20181" y="76908"/>
                </a:lnTo>
                <a:lnTo>
                  <a:pt x="17865" y="61079"/>
                </a:lnTo>
                <a:lnTo>
                  <a:pt x="17865" y="60628"/>
                </a:lnTo>
                <a:lnTo>
                  <a:pt x="19360" y="47409"/>
                </a:lnTo>
                <a:lnTo>
                  <a:pt x="25147" y="9660"/>
                </a:lnTo>
                <a:lnTo>
                  <a:pt x="15048" y="18602"/>
                </a:lnTo>
                <a:lnTo>
                  <a:pt x="7089" y="30216"/>
                </a:lnTo>
                <a:lnTo>
                  <a:pt x="1872" y="44350"/>
                </a:lnTo>
                <a:lnTo>
                  <a:pt x="0" y="60854"/>
                </a:lnTo>
                <a:lnTo>
                  <a:pt x="0" y="61295"/>
                </a:lnTo>
                <a:lnTo>
                  <a:pt x="468" y="69765"/>
                </a:lnTo>
                <a:lnTo>
                  <a:pt x="4076" y="85169"/>
                </a:lnTo>
                <a:lnTo>
                  <a:pt x="10741" y="98061"/>
                </a:lnTo>
                <a:lnTo>
                  <a:pt x="19859" y="108312"/>
                </a:lnTo>
                <a:lnTo>
                  <a:pt x="30824" y="115793"/>
                </a:lnTo>
                <a:lnTo>
                  <a:pt x="43030" y="120377"/>
                </a:lnTo>
                <a:lnTo>
                  <a:pt x="55872" y="121933"/>
                </a:lnTo>
                <a:lnTo>
                  <a:pt x="57118" y="121920"/>
                </a:lnTo>
                <a:lnTo>
                  <a:pt x="71385" y="119599"/>
                </a:lnTo>
                <a:lnTo>
                  <a:pt x="83200" y="113905"/>
                </a:lnTo>
                <a:lnTo>
                  <a:pt x="92862" y="105718"/>
                </a:lnTo>
                <a:lnTo>
                  <a:pt x="100674" y="95919"/>
                </a:lnTo>
                <a:lnTo>
                  <a:pt x="100674" y="119443"/>
                </a:lnTo>
                <a:lnTo>
                  <a:pt x="118089" y="119443"/>
                </a:lnTo>
                <a:lnTo>
                  <a:pt x="118089" y="-45704"/>
                </a:lnTo>
                <a:lnTo>
                  <a:pt x="100674" y="-45704"/>
                </a:lnTo>
                <a:lnTo>
                  <a:pt x="100674" y="24886"/>
                </a:lnTo>
                <a:lnTo>
                  <a:pt x="100435" y="24541"/>
                </a:lnTo>
                <a:lnTo>
                  <a:pt x="92678" y="15226"/>
                </a:lnTo>
                <a:lnTo>
                  <a:pt x="82830" y="7399"/>
                </a:lnTo>
                <a:lnTo>
                  <a:pt x="70644" y="2007"/>
                </a:lnTo>
                <a:lnTo>
                  <a:pt x="59049" y="15600"/>
                </a:lnTo>
                <a:lnTo>
                  <a:pt x="70410" y="17264"/>
                </a:lnTo>
                <a:lnTo>
                  <a:pt x="82424" y="23057"/>
                </a:lnTo>
                <a:lnTo>
                  <a:pt x="92263" y="32537"/>
                </a:lnTo>
                <a:lnTo>
                  <a:pt x="98910" y="45222"/>
                </a:lnTo>
                <a:lnTo>
                  <a:pt x="101351" y="60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1429248" y="17405527"/>
            <a:ext cx="18542" cy="161754"/>
          </a:xfrm>
          <a:custGeom>
            <a:avLst/>
            <a:gdLst/>
            <a:ahLst/>
            <a:cxnLst/>
            <a:rect l="l" t="t" r="r" b="b"/>
            <a:pathLst>
              <a:path w="18542" h="161754">
                <a:moveTo>
                  <a:pt x="1127" y="44792"/>
                </a:moveTo>
                <a:lnTo>
                  <a:pt x="1127" y="161754"/>
                </a:lnTo>
                <a:lnTo>
                  <a:pt x="18542" y="161754"/>
                </a:lnTo>
                <a:lnTo>
                  <a:pt x="18542" y="44792"/>
                </a:lnTo>
                <a:lnTo>
                  <a:pt x="1127" y="44792"/>
                </a:lnTo>
                <a:close/>
              </a:path>
              <a:path w="18542" h="161754">
                <a:moveTo>
                  <a:pt x="0" y="0"/>
                </a:moveTo>
                <a:lnTo>
                  <a:pt x="0" y="19228"/>
                </a:lnTo>
                <a:lnTo>
                  <a:pt x="19905" y="19228"/>
                </a:lnTo>
                <a:lnTo>
                  <a:pt x="199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1439201" y="17405188"/>
            <a:ext cx="0" cy="162092"/>
          </a:xfrm>
          <a:custGeom>
            <a:avLst/>
            <a:gdLst/>
            <a:ahLst/>
            <a:cxnLst/>
            <a:rect l="l" t="t" r="r" b="b"/>
            <a:pathLst>
              <a:path h="162092">
                <a:moveTo>
                  <a:pt x="0" y="0"/>
                </a:moveTo>
                <a:lnTo>
                  <a:pt x="0" y="162092"/>
                </a:lnTo>
              </a:path>
            </a:pathLst>
          </a:custGeom>
          <a:ln w="1990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1488314" y="17448282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5" y="61907"/>
                </a:lnTo>
                <a:lnTo>
                  <a:pt x="22064" y="46506"/>
                </a:lnTo>
                <a:lnTo>
                  <a:pt x="29184" y="34445"/>
                </a:lnTo>
                <a:lnTo>
                  <a:pt x="38881" y="25772"/>
                </a:lnTo>
                <a:lnTo>
                  <a:pt x="50603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2" y="441"/>
                </a:lnTo>
                <a:lnTo>
                  <a:pt x="43790" y="4193"/>
                </a:lnTo>
                <a:lnTo>
                  <a:pt x="32976" y="11182"/>
                </a:lnTo>
                <a:lnTo>
                  <a:pt x="24121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1579964" y="17447831"/>
            <a:ext cx="177365" cy="119452"/>
          </a:xfrm>
          <a:custGeom>
            <a:avLst/>
            <a:gdLst/>
            <a:ahLst/>
            <a:cxnLst/>
            <a:rect l="l" t="t" r="r" b="b"/>
            <a:pathLst>
              <a:path w="177365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715"/>
                </a:lnTo>
                <a:lnTo>
                  <a:pt x="19451" y="39196"/>
                </a:lnTo>
                <a:lnTo>
                  <a:pt x="26193" y="26856"/>
                </a:lnTo>
                <a:lnTo>
                  <a:pt x="36702" y="18750"/>
                </a:lnTo>
                <a:lnTo>
                  <a:pt x="49999" y="15836"/>
                </a:lnTo>
                <a:lnTo>
                  <a:pt x="58936" y="16964"/>
                </a:lnTo>
                <a:lnTo>
                  <a:pt x="70303" y="23260"/>
                </a:lnTo>
                <a:lnTo>
                  <a:pt x="77542" y="34659"/>
                </a:lnTo>
                <a:lnTo>
                  <a:pt x="80083" y="50675"/>
                </a:lnTo>
                <a:lnTo>
                  <a:pt x="80083" y="119452"/>
                </a:lnTo>
                <a:lnTo>
                  <a:pt x="97282" y="119452"/>
                </a:lnTo>
                <a:lnTo>
                  <a:pt x="97282" y="52038"/>
                </a:lnTo>
                <a:lnTo>
                  <a:pt x="99207" y="38550"/>
                </a:lnTo>
                <a:lnTo>
                  <a:pt x="106034" y="26157"/>
                </a:lnTo>
                <a:lnTo>
                  <a:pt x="116596" y="18472"/>
                </a:lnTo>
                <a:lnTo>
                  <a:pt x="129631" y="15836"/>
                </a:lnTo>
                <a:lnTo>
                  <a:pt x="139174" y="17066"/>
                </a:lnTo>
                <a:lnTo>
                  <a:pt x="150419" y="23418"/>
                </a:lnTo>
                <a:lnTo>
                  <a:pt x="157493" y="34882"/>
                </a:lnTo>
                <a:lnTo>
                  <a:pt x="159950" y="51126"/>
                </a:lnTo>
                <a:lnTo>
                  <a:pt x="159950" y="119452"/>
                </a:lnTo>
                <a:lnTo>
                  <a:pt x="177365" y="119452"/>
                </a:lnTo>
                <a:lnTo>
                  <a:pt x="177361" y="46324"/>
                </a:lnTo>
                <a:lnTo>
                  <a:pt x="175300" y="30552"/>
                </a:lnTo>
                <a:lnTo>
                  <a:pt x="169639" y="17694"/>
                </a:lnTo>
                <a:lnTo>
                  <a:pt x="160665" y="8090"/>
                </a:lnTo>
                <a:lnTo>
                  <a:pt x="148665" y="2079"/>
                </a:lnTo>
                <a:lnTo>
                  <a:pt x="133926" y="0"/>
                </a:lnTo>
                <a:lnTo>
                  <a:pt x="122906" y="1125"/>
                </a:lnTo>
                <a:lnTo>
                  <a:pt x="110350" y="5911"/>
                </a:lnTo>
                <a:lnTo>
                  <a:pt x="100448" y="13609"/>
                </a:lnTo>
                <a:lnTo>
                  <a:pt x="92751" y="23298"/>
                </a:lnTo>
                <a:lnTo>
                  <a:pt x="89792" y="18056"/>
                </a:lnTo>
                <a:lnTo>
                  <a:pt x="81408" y="8711"/>
                </a:lnTo>
                <a:lnTo>
                  <a:pt x="69919" y="2349"/>
                </a:lnTo>
                <a:lnTo>
                  <a:pt x="55196" y="0"/>
                </a:lnTo>
                <a:lnTo>
                  <a:pt x="47963" y="519"/>
                </a:lnTo>
                <a:lnTo>
                  <a:pt x="34814" y="4908"/>
                </a:lnTo>
                <a:lnTo>
                  <a:pt x="24952" y="12599"/>
                </a:lnTo>
                <a:lnTo>
                  <a:pt x="17414" y="22170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1787928" y="17447828"/>
            <a:ext cx="83719" cy="122168"/>
          </a:xfrm>
          <a:custGeom>
            <a:avLst/>
            <a:gdLst/>
            <a:ahLst/>
            <a:cxnLst/>
            <a:rect l="l" t="t" r="r" b="b"/>
            <a:pathLst>
              <a:path w="83719" h="122168">
                <a:moveTo>
                  <a:pt x="23243" y="11046"/>
                </a:moveTo>
                <a:lnTo>
                  <a:pt x="23243" y="35387"/>
                </a:lnTo>
                <a:lnTo>
                  <a:pt x="31492" y="24441"/>
                </a:lnTo>
                <a:lnTo>
                  <a:pt x="42498" y="17277"/>
                </a:lnTo>
                <a:lnTo>
                  <a:pt x="55647" y="14708"/>
                </a:lnTo>
                <a:lnTo>
                  <a:pt x="59914" y="14923"/>
                </a:lnTo>
                <a:lnTo>
                  <a:pt x="73383" y="19125"/>
                </a:lnTo>
                <a:lnTo>
                  <a:pt x="83719" y="7232"/>
                </a:lnTo>
                <a:lnTo>
                  <a:pt x="71009" y="1883"/>
                </a:lnTo>
                <a:lnTo>
                  <a:pt x="56098" y="0"/>
                </a:lnTo>
                <a:lnTo>
                  <a:pt x="48389" y="526"/>
                </a:lnTo>
                <a:lnTo>
                  <a:pt x="34960" y="4212"/>
                </a:lnTo>
                <a:lnTo>
                  <a:pt x="23243" y="11046"/>
                </a:lnTo>
                <a:close/>
              </a:path>
              <a:path w="83719" h="122168">
                <a:moveTo>
                  <a:pt x="73383" y="19125"/>
                </a:moveTo>
                <a:lnTo>
                  <a:pt x="83348" y="27817"/>
                </a:lnTo>
                <a:lnTo>
                  <a:pt x="89862" y="39848"/>
                </a:lnTo>
                <a:lnTo>
                  <a:pt x="92977" y="54068"/>
                </a:lnTo>
                <a:lnTo>
                  <a:pt x="17630" y="54068"/>
                </a:lnTo>
                <a:lnTo>
                  <a:pt x="18361" y="49299"/>
                </a:lnTo>
                <a:lnTo>
                  <a:pt x="23243" y="35387"/>
                </a:lnTo>
                <a:lnTo>
                  <a:pt x="23243" y="11046"/>
                </a:lnTo>
                <a:lnTo>
                  <a:pt x="13563" y="20589"/>
                </a:lnTo>
                <a:lnTo>
                  <a:pt x="6245" y="32403"/>
                </a:lnTo>
                <a:lnTo>
                  <a:pt x="1615" y="46049"/>
                </a:lnTo>
                <a:lnTo>
                  <a:pt x="0" y="61089"/>
                </a:lnTo>
                <a:lnTo>
                  <a:pt x="736" y="71447"/>
                </a:lnTo>
                <a:lnTo>
                  <a:pt x="4542" y="85849"/>
                </a:lnTo>
                <a:lnTo>
                  <a:pt x="11219" y="98223"/>
                </a:lnTo>
                <a:lnTo>
                  <a:pt x="20354" y="108304"/>
                </a:lnTo>
                <a:lnTo>
                  <a:pt x="31533" y="115831"/>
                </a:lnTo>
                <a:lnTo>
                  <a:pt x="44340" y="120540"/>
                </a:lnTo>
                <a:lnTo>
                  <a:pt x="58363" y="122168"/>
                </a:lnTo>
                <a:lnTo>
                  <a:pt x="61020" y="122125"/>
                </a:lnTo>
                <a:lnTo>
                  <a:pt x="75262" y="120187"/>
                </a:lnTo>
                <a:lnTo>
                  <a:pt x="87300" y="115640"/>
                </a:lnTo>
                <a:lnTo>
                  <a:pt x="97580" y="108861"/>
                </a:lnTo>
                <a:lnTo>
                  <a:pt x="106548" y="100223"/>
                </a:lnTo>
                <a:lnTo>
                  <a:pt x="95683" y="90496"/>
                </a:lnTo>
                <a:lnTo>
                  <a:pt x="94045" y="92161"/>
                </a:lnTo>
                <a:lnTo>
                  <a:pt x="84208" y="100016"/>
                </a:lnTo>
                <a:lnTo>
                  <a:pt x="72646" y="105162"/>
                </a:lnTo>
                <a:lnTo>
                  <a:pt x="58814" y="107009"/>
                </a:lnTo>
                <a:lnTo>
                  <a:pt x="52522" y="106556"/>
                </a:lnTo>
                <a:lnTo>
                  <a:pt x="39843" y="102556"/>
                </a:lnTo>
                <a:lnTo>
                  <a:pt x="29210" y="94639"/>
                </a:lnTo>
                <a:lnTo>
                  <a:pt x="21510" y="83067"/>
                </a:lnTo>
                <a:lnTo>
                  <a:pt x="17630" y="68100"/>
                </a:lnTo>
                <a:lnTo>
                  <a:pt x="110392" y="68100"/>
                </a:lnTo>
                <a:lnTo>
                  <a:pt x="110617" y="65384"/>
                </a:lnTo>
                <a:lnTo>
                  <a:pt x="110617" y="61991"/>
                </a:lnTo>
                <a:lnTo>
                  <a:pt x="110266" y="54180"/>
                </a:lnTo>
                <a:lnTo>
                  <a:pt x="107500" y="39519"/>
                </a:lnTo>
                <a:lnTo>
                  <a:pt x="102078" y="26505"/>
                </a:lnTo>
                <a:lnTo>
                  <a:pt x="94113" y="15591"/>
                </a:lnTo>
                <a:lnTo>
                  <a:pt x="83719" y="7232"/>
                </a:lnTo>
                <a:lnTo>
                  <a:pt x="73383" y="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1928220" y="17450319"/>
            <a:ext cx="20817" cy="116962"/>
          </a:xfrm>
          <a:custGeom>
            <a:avLst/>
            <a:gdLst/>
            <a:ahLst/>
            <a:cxnLst/>
            <a:rect l="l" t="t" r="r" b="b"/>
            <a:pathLst>
              <a:path w="20817" h="116962">
                <a:moveTo>
                  <a:pt x="0" y="93203"/>
                </a:moveTo>
                <a:lnTo>
                  <a:pt x="0" y="116962"/>
                </a:lnTo>
                <a:lnTo>
                  <a:pt x="20817" y="116962"/>
                </a:lnTo>
                <a:lnTo>
                  <a:pt x="20817" y="93203"/>
                </a:lnTo>
                <a:lnTo>
                  <a:pt x="0" y="93203"/>
                </a:lnTo>
                <a:close/>
              </a:path>
              <a:path w="20817" h="116962">
                <a:moveTo>
                  <a:pt x="0" y="0"/>
                </a:moveTo>
                <a:lnTo>
                  <a:pt x="0" y="23749"/>
                </a:lnTo>
                <a:lnTo>
                  <a:pt x="20817" y="23749"/>
                </a:lnTo>
                <a:lnTo>
                  <a:pt x="20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1928220" y="17555402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1928220" y="17462194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2043067" y="17337957"/>
            <a:ext cx="99537" cy="229325"/>
          </a:xfrm>
          <a:custGeom>
            <a:avLst/>
            <a:gdLst/>
            <a:ahLst/>
            <a:cxnLst/>
            <a:rect l="l" t="t" r="r" b="b"/>
            <a:pathLst>
              <a:path w="99537" h="229325">
                <a:moveTo>
                  <a:pt x="50087" y="50744"/>
                </a:moveTo>
                <a:lnTo>
                  <a:pt x="50087" y="229325"/>
                </a:lnTo>
                <a:lnTo>
                  <a:pt x="99537" y="229325"/>
                </a:lnTo>
                <a:lnTo>
                  <a:pt x="99537" y="0"/>
                </a:lnTo>
                <a:lnTo>
                  <a:pt x="65384" y="0"/>
                </a:lnTo>
                <a:lnTo>
                  <a:pt x="0" y="19513"/>
                </a:lnTo>
                <a:lnTo>
                  <a:pt x="10403" y="60501"/>
                </a:lnTo>
                <a:lnTo>
                  <a:pt x="50087" y="50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2188786" y="17466445"/>
            <a:ext cx="100194" cy="0"/>
          </a:xfrm>
          <a:custGeom>
            <a:avLst/>
            <a:gdLst/>
            <a:ahLst/>
            <a:cxnLst/>
            <a:rect l="l" t="t" r="r" b="b"/>
            <a:pathLst>
              <a:path w="100194">
                <a:moveTo>
                  <a:pt x="0" y="0"/>
                </a:moveTo>
                <a:lnTo>
                  <a:pt x="100194" y="0"/>
                </a:lnTo>
              </a:path>
            </a:pathLst>
          </a:custGeom>
          <a:ln w="4875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12315322" y="17337963"/>
            <a:ext cx="197770" cy="229315"/>
          </a:xfrm>
          <a:custGeom>
            <a:avLst/>
            <a:gdLst/>
            <a:ahLst/>
            <a:cxnLst/>
            <a:rect l="l" t="t" r="r" b="b"/>
            <a:pathLst>
              <a:path w="197770" h="229315">
                <a:moveTo>
                  <a:pt x="58873" y="139544"/>
                </a:moveTo>
                <a:lnTo>
                  <a:pt x="119384" y="180199"/>
                </a:lnTo>
                <a:lnTo>
                  <a:pt x="119384" y="229315"/>
                </a:lnTo>
                <a:lnTo>
                  <a:pt x="167196" y="229315"/>
                </a:lnTo>
                <a:lnTo>
                  <a:pt x="167196" y="180199"/>
                </a:lnTo>
                <a:lnTo>
                  <a:pt x="197770" y="180199"/>
                </a:lnTo>
                <a:lnTo>
                  <a:pt x="197770" y="139544"/>
                </a:lnTo>
                <a:lnTo>
                  <a:pt x="167196" y="139544"/>
                </a:lnTo>
                <a:lnTo>
                  <a:pt x="167196" y="0"/>
                </a:lnTo>
                <a:lnTo>
                  <a:pt x="124904" y="0"/>
                </a:lnTo>
                <a:lnTo>
                  <a:pt x="0" y="144741"/>
                </a:lnTo>
                <a:lnTo>
                  <a:pt x="8128" y="180199"/>
                </a:lnTo>
                <a:lnTo>
                  <a:pt x="119384" y="180199"/>
                </a:lnTo>
                <a:lnTo>
                  <a:pt x="58873" y="139544"/>
                </a:lnTo>
                <a:lnTo>
                  <a:pt x="119384" y="68629"/>
                </a:lnTo>
                <a:lnTo>
                  <a:pt x="119384" y="139544"/>
                </a:lnTo>
                <a:lnTo>
                  <a:pt x="58873" y="139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12654271" y="17339586"/>
            <a:ext cx="207203" cy="227697"/>
          </a:xfrm>
          <a:custGeom>
            <a:avLst/>
            <a:gdLst/>
            <a:ahLst/>
            <a:cxnLst/>
            <a:rect l="l" t="t" r="r" b="b"/>
            <a:pathLst>
              <a:path w="207203" h="227697">
                <a:moveTo>
                  <a:pt x="0" y="0"/>
                </a:moveTo>
                <a:lnTo>
                  <a:pt x="0" y="227697"/>
                </a:lnTo>
                <a:lnTo>
                  <a:pt x="50097" y="227697"/>
                </a:lnTo>
                <a:lnTo>
                  <a:pt x="50097" y="158087"/>
                </a:lnTo>
                <a:lnTo>
                  <a:pt x="76445" y="130758"/>
                </a:lnTo>
                <a:lnTo>
                  <a:pt x="147026" y="227697"/>
                </a:lnTo>
                <a:lnTo>
                  <a:pt x="207203" y="227697"/>
                </a:lnTo>
                <a:lnTo>
                  <a:pt x="110274" y="96615"/>
                </a:lnTo>
                <a:lnTo>
                  <a:pt x="202977" y="0"/>
                </a:lnTo>
                <a:lnTo>
                  <a:pt x="142476" y="0"/>
                </a:lnTo>
                <a:lnTo>
                  <a:pt x="50097" y="99527"/>
                </a:lnTo>
                <a:lnTo>
                  <a:pt x="50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12872870" y="17390980"/>
            <a:ext cx="160352" cy="179561"/>
          </a:xfrm>
          <a:custGeom>
            <a:avLst/>
            <a:gdLst/>
            <a:ahLst/>
            <a:cxnLst/>
            <a:rect l="l" t="t" r="r" b="b"/>
            <a:pathLst>
              <a:path w="160352" h="179561">
                <a:moveTo>
                  <a:pt x="59844" y="179561"/>
                </a:moveTo>
                <a:lnTo>
                  <a:pt x="47812" y="124257"/>
                </a:lnTo>
                <a:lnTo>
                  <a:pt x="47812" y="123610"/>
                </a:lnTo>
                <a:lnTo>
                  <a:pt x="48113" y="119642"/>
                </a:lnTo>
                <a:lnTo>
                  <a:pt x="53522" y="108617"/>
                </a:lnTo>
                <a:lnTo>
                  <a:pt x="65080" y="101837"/>
                </a:lnTo>
                <a:lnTo>
                  <a:pt x="81965" y="99527"/>
                </a:lnTo>
                <a:lnTo>
                  <a:pt x="69273" y="69937"/>
                </a:lnTo>
                <a:lnTo>
                  <a:pt x="52593" y="71124"/>
                </a:lnTo>
                <a:lnTo>
                  <a:pt x="37703" y="74482"/>
                </a:lnTo>
                <a:lnTo>
                  <a:pt x="24885" y="80059"/>
                </a:lnTo>
                <a:lnTo>
                  <a:pt x="14422" y="87906"/>
                </a:lnTo>
                <a:lnTo>
                  <a:pt x="6598" y="98072"/>
                </a:lnTo>
                <a:lnTo>
                  <a:pt x="1696" y="110607"/>
                </a:lnTo>
                <a:lnTo>
                  <a:pt x="0" y="125561"/>
                </a:lnTo>
                <a:lnTo>
                  <a:pt x="0" y="126208"/>
                </a:lnTo>
                <a:lnTo>
                  <a:pt x="196" y="131221"/>
                </a:lnTo>
                <a:lnTo>
                  <a:pt x="3312" y="145669"/>
                </a:lnTo>
                <a:lnTo>
                  <a:pt x="9831" y="157664"/>
                </a:lnTo>
                <a:lnTo>
                  <a:pt x="19247" y="167128"/>
                </a:lnTo>
                <a:lnTo>
                  <a:pt x="31058" y="173984"/>
                </a:lnTo>
                <a:lnTo>
                  <a:pt x="44758" y="178154"/>
                </a:lnTo>
                <a:lnTo>
                  <a:pt x="59844" y="179561"/>
                </a:lnTo>
                <a:close/>
              </a:path>
              <a:path w="160352" h="179561">
                <a:moveTo>
                  <a:pt x="75630" y="107"/>
                </a:moveTo>
                <a:lnTo>
                  <a:pt x="61155" y="1115"/>
                </a:lnTo>
                <a:lnTo>
                  <a:pt x="48263" y="3104"/>
                </a:lnTo>
                <a:lnTo>
                  <a:pt x="36540" y="5978"/>
                </a:lnTo>
                <a:lnTo>
                  <a:pt x="25574" y="9640"/>
                </a:lnTo>
                <a:lnTo>
                  <a:pt x="14953" y="13992"/>
                </a:lnTo>
                <a:lnTo>
                  <a:pt x="27318" y="51715"/>
                </a:lnTo>
                <a:lnTo>
                  <a:pt x="37702" y="48152"/>
                </a:lnTo>
                <a:lnTo>
                  <a:pt x="49475" y="44987"/>
                </a:lnTo>
                <a:lnTo>
                  <a:pt x="61779" y="42988"/>
                </a:lnTo>
                <a:lnTo>
                  <a:pt x="75464" y="42291"/>
                </a:lnTo>
                <a:lnTo>
                  <a:pt x="90304" y="43992"/>
                </a:lnTo>
                <a:lnTo>
                  <a:pt x="102797" y="50009"/>
                </a:lnTo>
                <a:lnTo>
                  <a:pt x="110342" y="60147"/>
                </a:lnTo>
                <a:lnTo>
                  <a:pt x="112873" y="74170"/>
                </a:lnTo>
                <a:lnTo>
                  <a:pt x="112873" y="77092"/>
                </a:lnTo>
                <a:lnTo>
                  <a:pt x="108463" y="75649"/>
                </a:lnTo>
                <a:lnTo>
                  <a:pt x="97098" y="72640"/>
                </a:lnTo>
                <a:lnTo>
                  <a:pt x="84594" y="70652"/>
                </a:lnTo>
                <a:lnTo>
                  <a:pt x="70257" y="69934"/>
                </a:lnTo>
                <a:lnTo>
                  <a:pt x="69273" y="69937"/>
                </a:lnTo>
                <a:lnTo>
                  <a:pt x="81965" y="99527"/>
                </a:lnTo>
                <a:lnTo>
                  <a:pt x="89464" y="99865"/>
                </a:lnTo>
                <a:lnTo>
                  <a:pt x="102409" y="102107"/>
                </a:lnTo>
                <a:lnTo>
                  <a:pt x="113520" y="106038"/>
                </a:lnTo>
                <a:lnTo>
                  <a:pt x="113520" y="114824"/>
                </a:lnTo>
                <a:lnTo>
                  <a:pt x="111190" y="126137"/>
                </a:lnTo>
                <a:lnTo>
                  <a:pt x="103427" y="136326"/>
                </a:lnTo>
                <a:lnTo>
                  <a:pt x="91024" y="143002"/>
                </a:lnTo>
                <a:lnTo>
                  <a:pt x="74817" y="145398"/>
                </a:lnTo>
                <a:lnTo>
                  <a:pt x="63503" y="143862"/>
                </a:lnTo>
                <a:lnTo>
                  <a:pt x="52049" y="136681"/>
                </a:lnTo>
                <a:lnTo>
                  <a:pt x="47812" y="124257"/>
                </a:lnTo>
                <a:lnTo>
                  <a:pt x="59844" y="179561"/>
                </a:lnTo>
                <a:lnTo>
                  <a:pt x="67596" y="179241"/>
                </a:lnTo>
                <a:lnTo>
                  <a:pt x="81531" y="176789"/>
                </a:lnTo>
                <a:lnTo>
                  <a:pt x="93539" y="172152"/>
                </a:lnTo>
                <a:lnTo>
                  <a:pt x="103811" y="165609"/>
                </a:lnTo>
                <a:lnTo>
                  <a:pt x="112539" y="157440"/>
                </a:lnTo>
                <a:lnTo>
                  <a:pt x="112539" y="176306"/>
                </a:lnTo>
                <a:lnTo>
                  <a:pt x="160352" y="176306"/>
                </a:lnTo>
                <a:lnTo>
                  <a:pt x="160352" y="75140"/>
                </a:lnTo>
                <a:lnTo>
                  <a:pt x="160028" y="65881"/>
                </a:lnTo>
                <a:lnTo>
                  <a:pt x="158130" y="52102"/>
                </a:lnTo>
                <a:lnTo>
                  <a:pt x="154462" y="39702"/>
                </a:lnTo>
                <a:lnTo>
                  <a:pt x="148944" y="28800"/>
                </a:lnTo>
                <a:lnTo>
                  <a:pt x="141495" y="19513"/>
                </a:lnTo>
                <a:lnTo>
                  <a:pt x="134079" y="13328"/>
                </a:lnTo>
                <a:lnTo>
                  <a:pt x="123978" y="7648"/>
                </a:lnTo>
                <a:lnTo>
                  <a:pt x="112046" y="3466"/>
                </a:lnTo>
                <a:lnTo>
                  <a:pt x="98267" y="883"/>
                </a:lnTo>
                <a:lnTo>
                  <a:pt x="82622" y="0"/>
                </a:lnTo>
                <a:lnTo>
                  <a:pt x="75630" y="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13062183" y="17390333"/>
            <a:ext cx="141505" cy="180208"/>
          </a:xfrm>
          <a:custGeom>
            <a:avLst/>
            <a:gdLst/>
            <a:ahLst/>
            <a:cxnLst/>
            <a:rect l="l" t="t" r="r" b="b"/>
            <a:pathLst>
              <a:path w="141505" h="180208">
                <a:moveTo>
                  <a:pt x="2747" y="155956"/>
                </a:moveTo>
                <a:lnTo>
                  <a:pt x="14268" y="163562"/>
                </a:lnTo>
                <a:lnTo>
                  <a:pt x="26221" y="169680"/>
                </a:lnTo>
                <a:lnTo>
                  <a:pt x="38429" y="174357"/>
                </a:lnTo>
                <a:lnTo>
                  <a:pt x="50715" y="177639"/>
                </a:lnTo>
                <a:lnTo>
                  <a:pt x="62903" y="179574"/>
                </a:lnTo>
                <a:lnTo>
                  <a:pt x="74817" y="180208"/>
                </a:lnTo>
                <a:lnTo>
                  <a:pt x="88706" y="179353"/>
                </a:lnTo>
                <a:lnTo>
                  <a:pt x="103284" y="176226"/>
                </a:lnTo>
                <a:lnTo>
                  <a:pt x="116049" y="170743"/>
                </a:lnTo>
                <a:lnTo>
                  <a:pt x="126626" y="162837"/>
                </a:lnTo>
                <a:lnTo>
                  <a:pt x="134644" y="152442"/>
                </a:lnTo>
                <a:lnTo>
                  <a:pt x="139728" y="139493"/>
                </a:lnTo>
                <a:lnTo>
                  <a:pt x="141505" y="123924"/>
                </a:lnTo>
                <a:lnTo>
                  <a:pt x="141505" y="123277"/>
                </a:lnTo>
                <a:lnTo>
                  <a:pt x="139929" y="111026"/>
                </a:lnTo>
                <a:lnTo>
                  <a:pt x="134216" y="98823"/>
                </a:lnTo>
                <a:lnTo>
                  <a:pt x="125264" y="89281"/>
                </a:lnTo>
                <a:lnTo>
                  <a:pt x="114056" y="81893"/>
                </a:lnTo>
                <a:lnTo>
                  <a:pt x="101577" y="76152"/>
                </a:lnTo>
                <a:lnTo>
                  <a:pt x="88810" y="71552"/>
                </a:lnTo>
                <a:lnTo>
                  <a:pt x="84687" y="70146"/>
                </a:lnTo>
                <a:lnTo>
                  <a:pt x="68959" y="64546"/>
                </a:lnTo>
                <a:lnTo>
                  <a:pt x="57668" y="58496"/>
                </a:lnTo>
                <a:lnTo>
                  <a:pt x="53342" y="50734"/>
                </a:lnTo>
                <a:lnTo>
                  <a:pt x="53342" y="43262"/>
                </a:lnTo>
                <a:lnTo>
                  <a:pt x="59520" y="38046"/>
                </a:lnTo>
                <a:lnTo>
                  <a:pt x="71561" y="38046"/>
                </a:lnTo>
                <a:lnTo>
                  <a:pt x="81263" y="39053"/>
                </a:lnTo>
                <a:lnTo>
                  <a:pt x="93000" y="42249"/>
                </a:lnTo>
                <a:lnTo>
                  <a:pt x="105638" y="47414"/>
                </a:lnTo>
                <a:lnTo>
                  <a:pt x="118727" y="54323"/>
                </a:lnTo>
                <a:lnTo>
                  <a:pt x="137593" y="20160"/>
                </a:lnTo>
                <a:lnTo>
                  <a:pt x="133690" y="17655"/>
                </a:lnTo>
                <a:lnTo>
                  <a:pt x="122315" y="11533"/>
                </a:lnTo>
                <a:lnTo>
                  <a:pt x="110233" y="6618"/>
                </a:lnTo>
                <a:lnTo>
                  <a:pt x="97723" y="3000"/>
                </a:lnTo>
                <a:lnTo>
                  <a:pt x="85063" y="764"/>
                </a:lnTo>
                <a:lnTo>
                  <a:pt x="72532" y="0"/>
                </a:lnTo>
                <a:lnTo>
                  <a:pt x="62513" y="556"/>
                </a:lnTo>
                <a:lnTo>
                  <a:pt x="47982" y="3581"/>
                </a:lnTo>
                <a:lnTo>
                  <a:pt x="35078" y="9161"/>
                </a:lnTo>
                <a:lnTo>
                  <a:pt x="24253" y="17208"/>
                </a:lnTo>
                <a:lnTo>
                  <a:pt x="15962" y="27637"/>
                </a:lnTo>
                <a:lnTo>
                  <a:pt x="10655" y="40361"/>
                </a:lnTo>
                <a:lnTo>
                  <a:pt x="8785" y="55294"/>
                </a:lnTo>
                <a:lnTo>
                  <a:pt x="8785" y="55951"/>
                </a:lnTo>
                <a:lnTo>
                  <a:pt x="10323" y="68872"/>
                </a:lnTo>
                <a:lnTo>
                  <a:pt x="15916" y="81599"/>
                </a:lnTo>
                <a:lnTo>
                  <a:pt x="24707" y="91350"/>
                </a:lnTo>
                <a:lnTo>
                  <a:pt x="35752" y="98682"/>
                </a:lnTo>
                <a:lnTo>
                  <a:pt x="48106" y="104151"/>
                </a:lnTo>
                <a:lnTo>
                  <a:pt x="60824" y="108313"/>
                </a:lnTo>
                <a:lnTo>
                  <a:pt x="65319" y="109661"/>
                </a:lnTo>
                <a:lnTo>
                  <a:pt x="81188" y="114617"/>
                </a:lnTo>
                <a:lnTo>
                  <a:pt x="92577" y="120345"/>
                </a:lnTo>
                <a:lnTo>
                  <a:pt x="96938" y="128483"/>
                </a:lnTo>
                <a:lnTo>
                  <a:pt x="96938" y="136936"/>
                </a:lnTo>
                <a:lnTo>
                  <a:pt x="90437" y="142143"/>
                </a:lnTo>
                <a:lnTo>
                  <a:pt x="76121" y="142143"/>
                </a:lnTo>
                <a:lnTo>
                  <a:pt x="69302" y="141748"/>
                </a:lnTo>
                <a:lnTo>
                  <a:pt x="57815" y="139512"/>
                </a:lnTo>
                <a:lnTo>
                  <a:pt x="45775" y="135336"/>
                </a:lnTo>
                <a:lnTo>
                  <a:pt x="33459" y="129261"/>
                </a:lnTo>
                <a:lnTo>
                  <a:pt x="21141" y="121325"/>
                </a:lnTo>
                <a:lnTo>
                  <a:pt x="0" y="153851"/>
                </a:lnTo>
                <a:lnTo>
                  <a:pt x="2747" y="155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13266146" y="17392936"/>
            <a:ext cx="0" cy="174345"/>
          </a:xfrm>
          <a:custGeom>
            <a:avLst/>
            <a:gdLst/>
            <a:ahLst/>
            <a:cxnLst/>
            <a:rect l="l" t="t" r="r" b="b"/>
            <a:pathLst>
              <a:path h="174345">
                <a:moveTo>
                  <a:pt x="0" y="0"/>
                </a:moveTo>
                <a:lnTo>
                  <a:pt x="0" y="174345"/>
                </a:lnTo>
              </a:path>
            </a:pathLst>
          </a:custGeom>
          <a:ln w="507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13337375" y="17389678"/>
            <a:ext cx="266077" cy="177600"/>
          </a:xfrm>
          <a:custGeom>
            <a:avLst/>
            <a:gdLst/>
            <a:ahLst/>
            <a:cxnLst/>
            <a:rect l="l" t="t" r="r" b="b"/>
            <a:pathLst>
              <a:path w="266077" h="177600">
                <a:moveTo>
                  <a:pt x="79367" y="44890"/>
                </a:moveTo>
                <a:lnTo>
                  <a:pt x="87984" y="45900"/>
                </a:lnTo>
                <a:lnTo>
                  <a:pt x="99082" y="51983"/>
                </a:lnTo>
                <a:lnTo>
                  <a:pt x="105956" y="63491"/>
                </a:lnTo>
                <a:lnTo>
                  <a:pt x="108313" y="80337"/>
                </a:lnTo>
                <a:lnTo>
                  <a:pt x="108313" y="177600"/>
                </a:lnTo>
                <a:lnTo>
                  <a:pt x="157763" y="177600"/>
                </a:lnTo>
                <a:lnTo>
                  <a:pt x="157763" y="80337"/>
                </a:lnTo>
                <a:lnTo>
                  <a:pt x="158830" y="68881"/>
                </a:lnTo>
                <a:lnTo>
                  <a:pt x="164364" y="55608"/>
                </a:lnTo>
                <a:lnTo>
                  <a:pt x="174158" y="47583"/>
                </a:lnTo>
                <a:lnTo>
                  <a:pt x="187690" y="44890"/>
                </a:lnTo>
                <a:lnTo>
                  <a:pt x="196308" y="45900"/>
                </a:lnTo>
                <a:lnTo>
                  <a:pt x="207405" y="51983"/>
                </a:lnTo>
                <a:lnTo>
                  <a:pt x="214280" y="63491"/>
                </a:lnTo>
                <a:lnTo>
                  <a:pt x="216636" y="80337"/>
                </a:lnTo>
                <a:lnTo>
                  <a:pt x="216636" y="177600"/>
                </a:lnTo>
                <a:lnTo>
                  <a:pt x="266077" y="177600"/>
                </a:lnTo>
                <a:lnTo>
                  <a:pt x="266077" y="64080"/>
                </a:lnTo>
                <a:lnTo>
                  <a:pt x="265065" y="49354"/>
                </a:lnTo>
                <a:lnTo>
                  <a:pt x="261377" y="34451"/>
                </a:lnTo>
                <a:lnTo>
                  <a:pt x="255120" y="22162"/>
                </a:lnTo>
                <a:lnTo>
                  <a:pt x="246434" y="12530"/>
                </a:lnTo>
                <a:lnTo>
                  <a:pt x="235460" y="5597"/>
                </a:lnTo>
                <a:lnTo>
                  <a:pt x="222336" y="1406"/>
                </a:lnTo>
                <a:lnTo>
                  <a:pt x="207203" y="0"/>
                </a:lnTo>
                <a:lnTo>
                  <a:pt x="193533" y="1169"/>
                </a:lnTo>
                <a:lnTo>
                  <a:pt x="181151" y="4595"/>
                </a:lnTo>
                <a:lnTo>
                  <a:pt x="169843" y="10202"/>
                </a:lnTo>
                <a:lnTo>
                  <a:pt x="159484" y="17910"/>
                </a:lnTo>
                <a:lnTo>
                  <a:pt x="149948" y="27642"/>
                </a:lnTo>
                <a:lnTo>
                  <a:pt x="147017" y="22664"/>
                </a:lnTo>
                <a:lnTo>
                  <a:pt x="138622" y="13016"/>
                </a:lnTo>
                <a:lnTo>
                  <a:pt x="128007" y="5904"/>
                </a:lnTo>
                <a:lnTo>
                  <a:pt x="115351" y="1505"/>
                </a:lnTo>
                <a:lnTo>
                  <a:pt x="100831" y="0"/>
                </a:lnTo>
                <a:lnTo>
                  <a:pt x="91439" y="667"/>
                </a:lnTo>
                <a:lnTo>
                  <a:pt x="78026" y="4358"/>
                </a:lnTo>
                <a:lnTo>
                  <a:pt x="66821" y="10631"/>
                </a:lnTo>
                <a:lnTo>
                  <a:pt x="57425" y="18750"/>
                </a:lnTo>
                <a:lnTo>
                  <a:pt x="49440" y="27975"/>
                </a:lnTo>
                <a:lnTo>
                  <a:pt x="49440" y="3255"/>
                </a:lnTo>
                <a:lnTo>
                  <a:pt x="0" y="3255"/>
                </a:lnTo>
                <a:lnTo>
                  <a:pt x="0" y="177600"/>
                </a:lnTo>
                <a:lnTo>
                  <a:pt x="49440" y="177600"/>
                </a:lnTo>
                <a:lnTo>
                  <a:pt x="49440" y="80337"/>
                </a:lnTo>
                <a:lnTo>
                  <a:pt x="50507" y="68881"/>
                </a:lnTo>
                <a:lnTo>
                  <a:pt x="56041" y="55608"/>
                </a:lnTo>
                <a:lnTo>
                  <a:pt x="65834" y="47583"/>
                </a:lnTo>
                <a:lnTo>
                  <a:pt x="79367" y="44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10933239" y="17799266"/>
            <a:ext cx="151576" cy="158351"/>
          </a:xfrm>
          <a:custGeom>
            <a:avLst/>
            <a:gdLst/>
            <a:ahLst/>
            <a:cxnLst/>
            <a:rect l="l" t="t" r="r" b="b"/>
            <a:pathLst>
              <a:path w="151576" h="158351">
                <a:moveTo>
                  <a:pt x="0" y="158351"/>
                </a:moveTo>
                <a:lnTo>
                  <a:pt x="17414" y="158351"/>
                </a:lnTo>
                <a:lnTo>
                  <a:pt x="17414" y="30309"/>
                </a:lnTo>
                <a:lnTo>
                  <a:pt x="75101" y="114922"/>
                </a:lnTo>
                <a:lnTo>
                  <a:pt x="76013" y="114922"/>
                </a:lnTo>
                <a:lnTo>
                  <a:pt x="133700" y="30083"/>
                </a:lnTo>
                <a:lnTo>
                  <a:pt x="133700" y="158351"/>
                </a:lnTo>
                <a:lnTo>
                  <a:pt x="151576" y="158351"/>
                </a:lnTo>
                <a:lnTo>
                  <a:pt x="151576" y="0"/>
                </a:lnTo>
                <a:lnTo>
                  <a:pt x="133474" y="0"/>
                </a:lnTo>
                <a:lnTo>
                  <a:pt x="75788" y="86417"/>
                </a:lnTo>
                <a:lnTo>
                  <a:pt x="18101" y="0"/>
                </a:lnTo>
                <a:lnTo>
                  <a:pt x="0" y="0"/>
                </a:lnTo>
                <a:lnTo>
                  <a:pt x="0" y="158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11124909" y="17801529"/>
            <a:ext cx="80769" cy="158587"/>
          </a:xfrm>
          <a:custGeom>
            <a:avLst/>
            <a:gdLst/>
            <a:ahLst/>
            <a:cxnLst/>
            <a:rect l="l" t="t" r="r" b="b"/>
            <a:pathLst>
              <a:path w="80769" h="158587">
                <a:moveTo>
                  <a:pt x="60628" y="0"/>
                </a:moveTo>
                <a:lnTo>
                  <a:pt x="60628" y="21484"/>
                </a:lnTo>
                <a:lnTo>
                  <a:pt x="80769" y="21484"/>
                </a:lnTo>
                <a:lnTo>
                  <a:pt x="80769" y="0"/>
                </a:lnTo>
                <a:lnTo>
                  <a:pt x="60628" y="0"/>
                </a:lnTo>
                <a:close/>
              </a:path>
              <a:path w="80769" h="158587">
                <a:moveTo>
                  <a:pt x="21042" y="0"/>
                </a:moveTo>
                <a:lnTo>
                  <a:pt x="21042" y="21484"/>
                </a:lnTo>
                <a:lnTo>
                  <a:pt x="41183" y="21484"/>
                </a:lnTo>
                <a:lnTo>
                  <a:pt x="41183" y="0"/>
                </a:lnTo>
                <a:lnTo>
                  <a:pt x="21042" y="0"/>
                </a:lnTo>
                <a:close/>
              </a:path>
              <a:path w="80769" h="158587">
                <a:moveTo>
                  <a:pt x="102028" y="39134"/>
                </a:moveTo>
                <a:lnTo>
                  <a:pt x="84828" y="39134"/>
                </a:lnTo>
                <a:lnTo>
                  <a:pt x="84828" y="106097"/>
                </a:lnTo>
                <a:lnTo>
                  <a:pt x="82175" y="121016"/>
                </a:lnTo>
                <a:lnTo>
                  <a:pt x="74795" y="132617"/>
                </a:lnTo>
                <a:lnTo>
                  <a:pt x="63664" y="140093"/>
                </a:lnTo>
                <a:lnTo>
                  <a:pt x="49763" y="142741"/>
                </a:lnTo>
                <a:lnTo>
                  <a:pt x="38291" y="141093"/>
                </a:lnTo>
                <a:lnTo>
                  <a:pt x="26913" y="134337"/>
                </a:lnTo>
                <a:lnTo>
                  <a:pt x="19844" y="122924"/>
                </a:lnTo>
                <a:lnTo>
                  <a:pt x="17414" y="107460"/>
                </a:lnTo>
                <a:lnTo>
                  <a:pt x="17414" y="39134"/>
                </a:lnTo>
                <a:lnTo>
                  <a:pt x="0" y="39134"/>
                </a:lnTo>
                <a:lnTo>
                  <a:pt x="20" y="113423"/>
                </a:lnTo>
                <a:lnTo>
                  <a:pt x="2267" y="128454"/>
                </a:lnTo>
                <a:lnTo>
                  <a:pt x="8082" y="140947"/>
                </a:lnTo>
                <a:lnTo>
                  <a:pt x="17250" y="150440"/>
                </a:lnTo>
                <a:lnTo>
                  <a:pt x="29559" y="156473"/>
                </a:lnTo>
                <a:lnTo>
                  <a:pt x="44792" y="158587"/>
                </a:lnTo>
                <a:lnTo>
                  <a:pt x="54560" y="157706"/>
                </a:lnTo>
                <a:lnTo>
                  <a:pt x="67355" y="153122"/>
                </a:lnTo>
                <a:lnTo>
                  <a:pt x="77275" y="145474"/>
                </a:lnTo>
                <a:lnTo>
                  <a:pt x="84828" y="135730"/>
                </a:lnTo>
                <a:lnTo>
                  <a:pt x="84828" y="156096"/>
                </a:lnTo>
                <a:lnTo>
                  <a:pt x="102028" y="156096"/>
                </a:lnTo>
                <a:lnTo>
                  <a:pt x="102028" y="39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11185537" y="17812271"/>
            <a:ext cx="20140" cy="0"/>
          </a:xfrm>
          <a:custGeom>
            <a:avLst/>
            <a:gdLst/>
            <a:ahLst/>
            <a:cxnLst/>
            <a:rect l="l" t="t" r="r" b="b"/>
            <a:pathLst>
              <a:path w="20140">
                <a:moveTo>
                  <a:pt x="0" y="0"/>
                </a:moveTo>
                <a:lnTo>
                  <a:pt x="20140" y="0"/>
                </a:lnTo>
              </a:path>
            </a:pathLst>
          </a:custGeom>
          <a:ln w="2275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1145952" y="17812271"/>
            <a:ext cx="20140" cy="0"/>
          </a:xfrm>
          <a:custGeom>
            <a:avLst/>
            <a:gdLst/>
            <a:ahLst/>
            <a:cxnLst/>
            <a:rect l="l" t="t" r="r" b="b"/>
            <a:pathLst>
              <a:path w="20140">
                <a:moveTo>
                  <a:pt x="0" y="0"/>
                </a:moveTo>
                <a:lnTo>
                  <a:pt x="20140" y="0"/>
                </a:lnTo>
              </a:path>
            </a:pathLst>
          </a:custGeom>
          <a:ln w="2275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1276397" y="17792479"/>
            <a:ext cx="0" cy="165147"/>
          </a:xfrm>
          <a:custGeom>
            <a:avLst/>
            <a:gdLst/>
            <a:ahLst/>
            <a:cxnLst/>
            <a:rect l="l" t="t" r="r" b="b"/>
            <a:pathLst>
              <a:path h="165147">
                <a:moveTo>
                  <a:pt x="0" y="0"/>
                </a:moveTo>
                <a:lnTo>
                  <a:pt x="0" y="165147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11316786" y="17838848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6" y="70662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5"/>
                </a:lnTo>
                <a:lnTo>
                  <a:pt x="6326" y="104784"/>
                </a:lnTo>
                <a:lnTo>
                  <a:pt x="16313" y="113901"/>
                </a:lnTo>
                <a:lnTo>
                  <a:pt x="29240" y="119415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92"/>
                </a:lnTo>
                <a:lnTo>
                  <a:pt x="101808" y="34652"/>
                </a:lnTo>
                <a:lnTo>
                  <a:pt x="97741" y="22566"/>
                </a:lnTo>
                <a:lnTo>
                  <a:pt x="90722" y="12894"/>
                </a:lnTo>
                <a:lnTo>
                  <a:pt x="79843" y="5320"/>
                </a:lnTo>
                <a:lnTo>
                  <a:pt x="67581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10" y="24210"/>
                </a:lnTo>
                <a:lnTo>
                  <a:pt x="25601" y="20159"/>
                </a:lnTo>
                <a:lnTo>
                  <a:pt x="37671" y="16999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88" y="48786"/>
                </a:lnTo>
                <a:lnTo>
                  <a:pt x="64286" y="46863"/>
                </a:lnTo>
                <a:lnTo>
                  <a:pt x="51813" y="59951"/>
                </a:lnTo>
                <a:lnTo>
                  <a:pt x="62503" y="60427"/>
                </a:lnTo>
                <a:lnTo>
                  <a:pt x="75375" y="62308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4"/>
                </a:lnTo>
                <a:lnTo>
                  <a:pt x="74901" y="98216"/>
                </a:lnTo>
                <a:lnTo>
                  <a:pt x="62423" y="104862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85"/>
                </a:lnTo>
                <a:lnTo>
                  <a:pt x="9221" y="59920"/>
                </a:lnTo>
                <a:lnTo>
                  <a:pt x="2396" y="70662"/>
                </a:lnTo>
                <a:close/>
              </a:path>
              <a:path w="102940" h="121266">
                <a:moveTo>
                  <a:pt x="17650" y="83485"/>
                </a:moveTo>
                <a:lnTo>
                  <a:pt x="17896" y="80144"/>
                </a:lnTo>
                <a:lnTo>
                  <a:pt x="23077" y="69497"/>
                </a:lnTo>
                <a:lnTo>
                  <a:pt x="34564" y="62480"/>
                </a:lnTo>
                <a:lnTo>
                  <a:pt x="51813" y="59951"/>
                </a:lnTo>
                <a:lnTo>
                  <a:pt x="64286" y="46863"/>
                </a:lnTo>
                <a:lnTo>
                  <a:pt x="50008" y="46155"/>
                </a:lnTo>
                <a:lnTo>
                  <a:pt x="33965" y="47613"/>
                </a:lnTo>
                <a:lnTo>
                  <a:pt x="19927" y="52219"/>
                </a:lnTo>
                <a:lnTo>
                  <a:pt x="9221" y="59920"/>
                </a:lnTo>
                <a:lnTo>
                  <a:pt x="17650" y="83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11456647" y="17792477"/>
            <a:ext cx="103842" cy="165147"/>
          </a:xfrm>
          <a:custGeom>
            <a:avLst/>
            <a:gdLst/>
            <a:ahLst/>
            <a:cxnLst/>
            <a:rect l="l" t="t" r="r" b="b"/>
            <a:pathLst>
              <a:path w="103842" h="165147">
                <a:moveTo>
                  <a:pt x="0" y="0"/>
                </a:moveTo>
                <a:lnTo>
                  <a:pt x="0" y="165147"/>
                </a:lnTo>
                <a:lnTo>
                  <a:pt x="17414" y="165147"/>
                </a:lnTo>
                <a:lnTo>
                  <a:pt x="17414" y="134612"/>
                </a:lnTo>
                <a:lnTo>
                  <a:pt x="41164" y="110617"/>
                </a:lnTo>
                <a:lnTo>
                  <a:pt x="83024" y="165147"/>
                </a:lnTo>
                <a:lnTo>
                  <a:pt x="103842" y="165147"/>
                </a:lnTo>
                <a:lnTo>
                  <a:pt x="53166" y="98409"/>
                </a:lnTo>
                <a:lnTo>
                  <a:pt x="102253" y="48185"/>
                </a:lnTo>
                <a:lnTo>
                  <a:pt x="80534" y="48185"/>
                </a:lnTo>
                <a:lnTo>
                  <a:pt x="17414" y="114020"/>
                </a:lnTo>
                <a:lnTo>
                  <a:pt x="17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11574301" y="17838848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6" y="70662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5"/>
                </a:lnTo>
                <a:lnTo>
                  <a:pt x="6326" y="104784"/>
                </a:lnTo>
                <a:lnTo>
                  <a:pt x="16313" y="113901"/>
                </a:lnTo>
                <a:lnTo>
                  <a:pt x="29240" y="119415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92"/>
                </a:lnTo>
                <a:lnTo>
                  <a:pt x="101808" y="34652"/>
                </a:lnTo>
                <a:lnTo>
                  <a:pt x="97741" y="22566"/>
                </a:lnTo>
                <a:lnTo>
                  <a:pt x="90722" y="12894"/>
                </a:lnTo>
                <a:lnTo>
                  <a:pt x="79843" y="5320"/>
                </a:lnTo>
                <a:lnTo>
                  <a:pt x="67581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10" y="24210"/>
                </a:lnTo>
                <a:lnTo>
                  <a:pt x="25601" y="20159"/>
                </a:lnTo>
                <a:lnTo>
                  <a:pt x="37671" y="16999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88" y="48786"/>
                </a:lnTo>
                <a:lnTo>
                  <a:pt x="64286" y="46863"/>
                </a:lnTo>
                <a:lnTo>
                  <a:pt x="51813" y="59951"/>
                </a:lnTo>
                <a:lnTo>
                  <a:pt x="62503" y="60427"/>
                </a:lnTo>
                <a:lnTo>
                  <a:pt x="75375" y="62308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4"/>
                </a:lnTo>
                <a:lnTo>
                  <a:pt x="74901" y="98216"/>
                </a:lnTo>
                <a:lnTo>
                  <a:pt x="62423" y="104862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85"/>
                </a:lnTo>
                <a:lnTo>
                  <a:pt x="9221" y="59920"/>
                </a:lnTo>
                <a:lnTo>
                  <a:pt x="2396" y="70662"/>
                </a:lnTo>
                <a:close/>
              </a:path>
              <a:path w="102940" h="121266">
                <a:moveTo>
                  <a:pt x="17650" y="83485"/>
                </a:moveTo>
                <a:lnTo>
                  <a:pt x="17896" y="80144"/>
                </a:lnTo>
                <a:lnTo>
                  <a:pt x="23077" y="69497"/>
                </a:lnTo>
                <a:lnTo>
                  <a:pt x="34564" y="62480"/>
                </a:lnTo>
                <a:lnTo>
                  <a:pt x="51813" y="59951"/>
                </a:lnTo>
                <a:lnTo>
                  <a:pt x="64286" y="46863"/>
                </a:lnTo>
                <a:lnTo>
                  <a:pt x="50008" y="46155"/>
                </a:lnTo>
                <a:lnTo>
                  <a:pt x="33965" y="47613"/>
                </a:lnTo>
                <a:lnTo>
                  <a:pt x="19927" y="52219"/>
                </a:lnTo>
                <a:lnTo>
                  <a:pt x="9221" y="59920"/>
                </a:lnTo>
                <a:lnTo>
                  <a:pt x="17650" y="83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11702853" y="17805368"/>
            <a:ext cx="70806" cy="154292"/>
          </a:xfrm>
          <a:custGeom>
            <a:avLst/>
            <a:gdLst/>
            <a:ahLst/>
            <a:cxnLst/>
            <a:rect l="l" t="t" r="r" b="b"/>
            <a:pathLst>
              <a:path w="70806" h="154292">
                <a:moveTo>
                  <a:pt x="24261" y="145227"/>
                </a:moveTo>
                <a:lnTo>
                  <a:pt x="35196" y="152130"/>
                </a:lnTo>
                <a:lnTo>
                  <a:pt x="49312" y="154292"/>
                </a:lnTo>
                <a:lnTo>
                  <a:pt x="57686" y="154292"/>
                </a:lnTo>
                <a:lnTo>
                  <a:pt x="64246" y="152488"/>
                </a:lnTo>
                <a:lnTo>
                  <a:pt x="70355" y="149311"/>
                </a:lnTo>
                <a:lnTo>
                  <a:pt x="70355" y="134386"/>
                </a:lnTo>
                <a:lnTo>
                  <a:pt x="64246" y="137328"/>
                </a:lnTo>
                <a:lnTo>
                  <a:pt x="59265" y="138456"/>
                </a:lnTo>
                <a:lnTo>
                  <a:pt x="53382" y="138456"/>
                </a:lnTo>
                <a:lnTo>
                  <a:pt x="50565" y="138348"/>
                </a:lnTo>
                <a:lnTo>
                  <a:pt x="38313" y="133276"/>
                </a:lnTo>
                <a:lnTo>
                  <a:pt x="33702" y="119001"/>
                </a:lnTo>
                <a:lnTo>
                  <a:pt x="33702" y="50675"/>
                </a:lnTo>
                <a:lnTo>
                  <a:pt x="70806" y="50675"/>
                </a:lnTo>
                <a:lnTo>
                  <a:pt x="70806" y="35290"/>
                </a:lnTo>
                <a:lnTo>
                  <a:pt x="33702" y="35290"/>
                </a:lnTo>
                <a:lnTo>
                  <a:pt x="33702" y="0"/>
                </a:lnTo>
                <a:lnTo>
                  <a:pt x="16287" y="0"/>
                </a:lnTo>
                <a:lnTo>
                  <a:pt x="16287" y="35290"/>
                </a:lnTo>
                <a:lnTo>
                  <a:pt x="0" y="35290"/>
                </a:lnTo>
                <a:lnTo>
                  <a:pt x="0" y="50675"/>
                </a:lnTo>
                <a:lnTo>
                  <a:pt x="16287" y="50675"/>
                </a:lnTo>
                <a:lnTo>
                  <a:pt x="16287" y="121257"/>
                </a:lnTo>
                <a:lnTo>
                  <a:pt x="17679" y="132953"/>
                </a:lnTo>
                <a:lnTo>
                  <a:pt x="24261" y="14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1803540" y="17840664"/>
            <a:ext cx="20817" cy="116962"/>
          </a:xfrm>
          <a:custGeom>
            <a:avLst/>
            <a:gdLst/>
            <a:ahLst/>
            <a:cxnLst/>
            <a:rect l="l" t="t" r="r" b="b"/>
            <a:pathLst>
              <a:path w="20817" h="116962">
                <a:moveTo>
                  <a:pt x="0" y="93203"/>
                </a:moveTo>
                <a:lnTo>
                  <a:pt x="0" y="116962"/>
                </a:lnTo>
                <a:lnTo>
                  <a:pt x="20817" y="116962"/>
                </a:lnTo>
                <a:lnTo>
                  <a:pt x="20817" y="93203"/>
                </a:lnTo>
                <a:lnTo>
                  <a:pt x="0" y="93203"/>
                </a:lnTo>
                <a:close/>
              </a:path>
              <a:path w="20817" h="116962">
                <a:moveTo>
                  <a:pt x="0" y="0"/>
                </a:moveTo>
                <a:lnTo>
                  <a:pt x="0" y="23759"/>
                </a:lnTo>
                <a:lnTo>
                  <a:pt x="20817" y="23759"/>
                </a:lnTo>
                <a:lnTo>
                  <a:pt x="20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1803540" y="17945746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1803540" y="17852543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1962396" y="17729928"/>
            <a:ext cx="163941" cy="227697"/>
          </a:xfrm>
          <a:custGeom>
            <a:avLst/>
            <a:gdLst/>
            <a:ahLst/>
            <a:cxnLst/>
            <a:rect l="l" t="t" r="r" b="b"/>
            <a:pathLst>
              <a:path w="163941" h="227697">
                <a:moveTo>
                  <a:pt x="107019" y="43262"/>
                </a:moveTo>
                <a:lnTo>
                  <a:pt x="5197" y="227697"/>
                </a:lnTo>
                <a:lnTo>
                  <a:pt x="61805" y="227697"/>
                </a:lnTo>
                <a:lnTo>
                  <a:pt x="163941" y="37732"/>
                </a:lnTo>
                <a:lnTo>
                  <a:pt x="163941" y="0"/>
                </a:lnTo>
                <a:lnTo>
                  <a:pt x="0" y="0"/>
                </a:lnTo>
                <a:lnTo>
                  <a:pt x="0" y="43262"/>
                </a:lnTo>
                <a:lnTo>
                  <a:pt x="107019" y="43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2148132" y="17856789"/>
            <a:ext cx="100194" cy="0"/>
          </a:xfrm>
          <a:custGeom>
            <a:avLst/>
            <a:gdLst/>
            <a:ahLst/>
            <a:cxnLst/>
            <a:rect l="l" t="t" r="r" b="b"/>
            <a:pathLst>
              <a:path w="100194">
                <a:moveTo>
                  <a:pt x="0" y="0"/>
                </a:moveTo>
                <a:lnTo>
                  <a:pt x="100194" y="0"/>
                </a:lnTo>
              </a:path>
            </a:pathLst>
          </a:custGeom>
          <a:ln w="4875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2262642" y="17728297"/>
            <a:ext cx="99537" cy="229325"/>
          </a:xfrm>
          <a:custGeom>
            <a:avLst/>
            <a:gdLst/>
            <a:ahLst/>
            <a:cxnLst/>
            <a:rect l="l" t="t" r="r" b="b"/>
            <a:pathLst>
              <a:path w="99537" h="229325">
                <a:moveTo>
                  <a:pt x="50087" y="50744"/>
                </a:moveTo>
                <a:lnTo>
                  <a:pt x="50087" y="229325"/>
                </a:lnTo>
                <a:lnTo>
                  <a:pt x="99537" y="229325"/>
                </a:lnTo>
                <a:lnTo>
                  <a:pt x="99537" y="0"/>
                </a:lnTo>
                <a:lnTo>
                  <a:pt x="65384" y="0"/>
                </a:lnTo>
                <a:lnTo>
                  <a:pt x="0" y="19513"/>
                </a:lnTo>
                <a:lnTo>
                  <a:pt x="10403" y="60501"/>
                </a:lnTo>
                <a:lnTo>
                  <a:pt x="50087" y="50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2399911" y="17728297"/>
            <a:ext cx="99537" cy="229325"/>
          </a:xfrm>
          <a:custGeom>
            <a:avLst/>
            <a:gdLst/>
            <a:ahLst/>
            <a:cxnLst/>
            <a:rect l="l" t="t" r="r" b="b"/>
            <a:pathLst>
              <a:path w="99537" h="229325">
                <a:moveTo>
                  <a:pt x="50087" y="50744"/>
                </a:moveTo>
                <a:lnTo>
                  <a:pt x="50087" y="229325"/>
                </a:lnTo>
                <a:lnTo>
                  <a:pt x="99537" y="229325"/>
                </a:lnTo>
                <a:lnTo>
                  <a:pt x="99537" y="0"/>
                </a:lnTo>
                <a:lnTo>
                  <a:pt x="65384" y="0"/>
                </a:lnTo>
                <a:lnTo>
                  <a:pt x="0" y="19513"/>
                </a:lnTo>
                <a:lnTo>
                  <a:pt x="10403" y="60501"/>
                </a:lnTo>
                <a:lnTo>
                  <a:pt x="50087" y="50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12654271" y="17729927"/>
            <a:ext cx="207203" cy="227697"/>
          </a:xfrm>
          <a:custGeom>
            <a:avLst/>
            <a:gdLst/>
            <a:ahLst/>
            <a:cxnLst/>
            <a:rect l="l" t="t" r="r" b="b"/>
            <a:pathLst>
              <a:path w="207203" h="227697">
                <a:moveTo>
                  <a:pt x="0" y="0"/>
                </a:moveTo>
                <a:lnTo>
                  <a:pt x="0" y="227697"/>
                </a:lnTo>
                <a:lnTo>
                  <a:pt x="50097" y="227697"/>
                </a:lnTo>
                <a:lnTo>
                  <a:pt x="50097" y="158087"/>
                </a:lnTo>
                <a:lnTo>
                  <a:pt x="76445" y="130758"/>
                </a:lnTo>
                <a:lnTo>
                  <a:pt x="147026" y="227697"/>
                </a:lnTo>
                <a:lnTo>
                  <a:pt x="207203" y="227697"/>
                </a:lnTo>
                <a:lnTo>
                  <a:pt x="110274" y="96615"/>
                </a:lnTo>
                <a:lnTo>
                  <a:pt x="202977" y="0"/>
                </a:lnTo>
                <a:lnTo>
                  <a:pt x="142476" y="0"/>
                </a:lnTo>
                <a:lnTo>
                  <a:pt x="50097" y="99527"/>
                </a:lnTo>
                <a:lnTo>
                  <a:pt x="50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2872870" y="17781321"/>
            <a:ext cx="160352" cy="179561"/>
          </a:xfrm>
          <a:custGeom>
            <a:avLst/>
            <a:gdLst/>
            <a:ahLst/>
            <a:cxnLst/>
            <a:rect l="l" t="t" r="r" b="b"/>
            <a:pathLst>
              <a:path w="160352" h="179561">
                <a:moveTo>
                  <a:pt x="59844" y="179561"/>
                </a:moveTo>
                <a:lnTo>
                  <a:pt x="47812" y="124257"/>
                </a:lnTo>
                <a:lnTo>
                  <a:pt x="47812" y="123610"/>
                </a:lnTo>
                <a:lnTo>
                  <a:pt x="48113" y="119642"/>
                </a:lnTo>
                <a:lnTo>
                  <a:pt x="53522" y="108617"/>
                </a:lnTo>
                <a:lnTo>
                  <a:pt x="65080" y="101837"/>
                </a:lnTo>
                <a:lnTo>
                  <a:pt x="81965" y="99527"/>
                </a:lnTo>
                <a:lnTo>
                  <a:pt x="69273" y="69937"/>
                </a:lnTo>
                <a:lnTo>
                  <a:pt x="52593" y="71124"/>
                </a:lnTo>
                <a:lnTo>
                  <a:pt x="37703" y="74482"/>
                </a:lnTo>
                <a:lnTo>
                  <a:pt x="24885" y="80059"/>
                </a:lnTo>
                <a:lnTo>
                  <a:pt x="14422" y="87906"/>
                </a:lnTo>
                <a:lnTo>
                  <a:pt x="6598" y="98072"/>
                </a:lnTo>
                <a:lnTo>
                  <a:pt x="1696" y="110607"/>
                </a:lnTo>
                <a:lnTo>
                  <a:pt x="0" y="125561"/>
                </a:lnTo>
                <a:lnTo>
                  <a:pt x="0" y="126208"/>
                </a:lnTo>
                <a:lnTo>
                  <a:pt x="196" y="131219"/>
                </a:lnTo>
                <a:lnTo>
                  <a:pt x="3312" y="145665"/>
                </a:lnTo>
                <a:lnTo>
                  <a:pt x="9831" y="157659"/>
                </a:lnTo>
                <a:lnTo>
                  <a:pt x="19247" y="167124"/>
                </a:lnTo>
                <a:lnTo>
                  <a:pt x="31058" y="173982"/>
                </a:lnTo>
                <a:lnTo>
                  <a:pt x="44758" y="178153"/>
                </a:lnTo>
                <a:lnTo>
                  <a:pt x="59844" y="179561"/>
                </a:lnTo>
                <a:close/>
              </a:path>
              <a:path w="160352" h="179561">
                <a:moveTo>
                  <a:pt x="75630" y="107"/>
                </a:moveTo>
                <a:lnTo>
                  <a:pt x="61155" y="1115"/>
                </a:lnTo>
                <a:lnTo>
                  <a:pt x="48263" y="3104"/>
                </a:lnTo>
                <a:lnTo>
                  <a:pt x="36540" y="5978"/>
                </a:lnTo>
                <a:lnTo>
                  <a:pt x="25574" y="9640"/>
                </a:lnTo>
                <a:lnTo>
                  <a:pt x="14953" y="13992"/>
                </a:lnTo>
                <a:lnTo>
                  <a:pt x="27318" y="51715"/>
                </a:lnTo>
                <a:lnTo>
                  <a:pt x="37702" y="48152"/>
                </a:lnTo>
                <a:lnTo>
                  <a:pt x="49475" y="44987"/>
                </a:lnTo>
                <a:lnTo>
                  <a:pt x="61779" y="42988"/>
                </a:lnTo>
                <a:lnTo>
                  <a:pt x="75464" y="42291"/>
                </a:lnTo>
                <a:lnTo>
                  <a:pt x="90304" y="43992"/>
                </a:lnTo>
                <a:lnTo>
                  <a:pt x="102797" y="50009"/>
                </a:lnTo>
                <a:lnTo>
                  <a:pt x="110342" y="60147"/>
                </a:lnTo>
                <a:lnTo>
                  <a:pt x="112873" y="74170"/>
                </a:lnTo>
                <a:lnTo>
                  <a:pt x="112873" y="77092"/>
                </a:lnTo>
                <a:lnTo>
                  <a:pt x="108463" y="75649"/>
                </a:lnTo>
                <a:lnTo>
                  <a:pt x="97098" y="72640"/>
                </a:lnTo>
                <a:lnTo>
                  <a:pt x="84594" y="70652"/>
                </a:lnTo>
                <a:lnTo>
                  <a:pt x="70257" y="69934"/>
                </a:lnTo>
                <a:lnTo>
                  <a:pt x="69273" y="69937"/>
                </a:lnTo>
                <a:lnTo>
                  <a:pt x="81965" y="99527"/>
                </a:lnTo>
                <a:lnTo>
                  <a:pt x="89464" y="99865"/>
                </a:lnTo>
                <a:lnTo>
                  <a:pt x="102409" y="102107"/>
                </a:lnTo>
                <a:lnTo>
                  <a:pt x="113520" y="106038"/>
                </a:lnTo>
                <a:lnTo>
                  <a:pt x="113520" y="114824"/>
                </a:lnTo>
                <a:lnTo>
                  <a:pt x="111190" y="126137"/>
                </a:lnTo>
                <a:lnTo>
                  <a:pt x="103427" y="136326"/>
                </a:lnTo>
                <a:lnTo>
                  <a:pt x="91024" y="143002"/>
                </a:lnTo>
                <a:lnTo>
                  <a:pt x="74817" y="145398"/>
                </a:lnTo>
                <a:lnTo>
                  <a:pt x="63503" y="143862"/>
                </a:lnTo>
                <a:lnTo>
                  <a:pt x="52049" y="136681"/>
                </a:lnTo>
                <a:lnTo>
                  <a:pt x="47812" y="124257"/>
                </a:lnTo>
                <a:lnTo>
                  <a:pt x="59844" y="179561"/>
                </a:lnTo>
                <a:lnTo>
                  <a:pt x="67596" y="179241"/>
                </a:lnTo>
                <a:lnTo>
                  <a:pt x="81531" y="176789"/>
                </a:lnTo>
                <a:lnTo>
                  <a:pt x="93539" y="172152"/>
                </a:lnTo>
                <a:lnTo>
                  <a:pt x="103811" y="165609"/>
                </a:lnTo>
                <a:lnTo>
                  <a:pt x="112539" y="157440"/>
                </a:lnTo>
                <a:lnTo>
                  <a:pt x="112539" y="176306"/>
                </a:lnTo>
                <a:lnTo>
                  <a:pt x="160352" y="176306"/>
                </a:lnTo>
                <a:lnTo>
                  <a:pt x="160352" y="75140"/>
                </a:lnTo>
                <a:lnTo>
                  <a:pt x="160028" y="65881"/>
                </a:lnTo>
                <a:lnTo>
                  <a:pt x="158130" y="52102"/>
                </a:lnTo>
                <a:lnTo>
                  <a:pt x="154462" y="39702"/>
                </a:lnTo>
                <a:lnTo>
                  <a:pt x="148944" y="28800"/>
                </a:lnTo>
                <a:lnTo>
                  <a:pt x="141495" y="19513"/>
                </a:lnTo>
                <a:lnTo>
                  <a:pt x="134079" y="13328"/>
                </a:lnTo>
                <a:lnTo>
                  <a:pt x="123978" y="7648"/>
                </a:lnTo>
                <a:lnTo>
                  <a:pt x="112046" y="3466"/>
                </a:lnTo>
                <a:lnTo>
                  <a:pt x="98267" y="883"/>
                </a:lnTo>
                <a:lnTo>
                  <a:pt x="82622" y="0"/>
                </a:lnTo>
                <a:lnTo>
                  <a:pt x="75630" y="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3062183" y="17780673"/>
            <a:ext cx="141505" cy="180208"/>
          </a:xfrm>
          <a:custGeom>
            <a:avLst/>
            <a:gdLst/>
            <a:ahLst/>
            <a:cxnLst/>
            <a:rect l="l" t="t" r="r" b="b"/>
            <a:pathLst>
              <a:path w="141505" h="180208">
                <a:moveTo>
                  <a:pt x="2747" y="155956"/>
                </a:moveTo>
                <a:lnTo>
                  <a:pt x="14268" y="163562"/>
                </a:lnTo>
                <a:lnTo>
                  <a:pt x="26221" y="169680"/>
                </a:lnTo>
                <a:lnTo>
                  <a:pt x="38429" y="174357"/>
                </a:lnTo>
                <a:lnTo>
                  <a:pt x="50715" y="177639"/>
                </a:lnTo>
                <a:lnTo>
                  <a:pt x="62903" y="179574"/>
                </a:lnTo>
                <a:lnTo>
                  <a:pt x="74817" y="180208"/>
                </a:lnTo>
                <a:lnTo>
                  <a:pt x="88706" y="179353"/>
                </a:lnTo>
                <a:lnTo>
                  <a:pt x="103284" y="176226"/>
                </a:lnTo>
                <a:lnTo>
                  <a:pt x="116049" y="170743"/>
                </a:lnTo>
                <a:lnTo>
                  <a:pt x="126626" y="162837"/>
                </a:lnTo>
                <a:lnTo>
                  <a:pt x="134644" y="152442"/>
                </a:lnTo>
                <a:lnTo>
                  <a:pt x="139728" y="139493"/>
                </a:lnTo>
                <a:lnTo>
                  <a:pt x="141505" y="123924"/>
                </a:lnTo>
                <a:lnTo>
                  <a:pt x="141505" y="123277"/>
                </a:lnTo>
                <a:lnTo>
                  <a:pt x="139929" y="111026"/>
                </a:lnTo>
                <a:lnTo>
                  <a:pt x="134216" y="98823"/>
                </a:lnTo>
                <a:lnTo>
                  <a:pt x="125264" y="89281"/>
                </a:lnTo>
                <a:lnTo>
                  <a:pt x="114056" y="81893"/>
                </a:lnTo>
                <a:lnTo>
                  <a:pt x="101577" y="76152"/>
                </a:lnTo>
                <a:lnTo>
                  <a:pt x="88810" y="71552"/>
                </a:lnTo>
                <a:lnTo>
                  <a:pt x="84687" y="70146"/>
                </a:lnTo>
                <a:lnTo>
                  <a:pt x="68959" y="64546"/>
                </a:lnTo>
                <a:lnTo>
                  <a:pt x="57668" y="58496"/>
                </a:lnTo>
                <a:lnTo>
                  <a:pt x="53342" y="50734"/>
                </a:lnTo>
                <a:lnTo>
                  <a:pt x="53342" y="43262"/>
                </a:lnTo>
                <a:lnTo>
                  <a:pt x="59520" y="38046"/>
                </a:lnTo>
                <a:lnTo>
                  <a:pt x="71561" y="38046"/>
                </a:lnTo>
                <a:lnTo>
                  <a:pt x="81263" y="39053"/>
                </a:lnTo>
                <a:lnTo>
                  <a:pt x="93000" y="42249"/>
                </a:lnTo>
                <a:lnTo>
                  <a:pt x="105638" y="47414"/>
                </a:lnTo>
                <a:lnTo>
                  <a:pt x="118727" y="54323"/>
                </a:lnTo>
                <a:lnTo>
                  <a:pt x="137593" y="20160"/>
                </a:lnTo>
                <a:lnTo>
                  <a:pt x="133690" y="17655"/>
                </a:lnTo>
                <a:lnTo>
                  <a:pt x="122315" y="11533"/>
                </a:lnTo>
                <a:lnTo>
                  <a:pt x="110233" y="6618"/>
                </a:lnTo>
                <a:lnTo>
                  <a:pt x="97723" y="3000"/>
                </a:lnTo>
                <a:lnTo>
                  <a:pt x="85063" y="764"/>
                </a:lnTo>
                <a:lnTo>
                  <a:pt x="72532" y="0"/>
                </a:lnTo>
                <a:lnTo>
                  <a:pt x="62513" y="556"/>
                </a:lnTo>
                <a:lnTo>
                  <a:pt x="47982" y="3581"/>
                </a:lnTo>
                <a:lnTo>
                  <a:pt x="35078" y="9161"/>
                </a:lnTo>
                <a:lnTo>
                  <a:pt x="24253" y="17208"/>
                </a:lnTo>
                <a:lnTo>
                  <a:pt x="15962" y="27637"/>
                </a:lnTo>
                <a:lnTo>
                  <a:pt x="10655" y="40361"/>
                </a:lnTo>
                <a:lnTo>
                  <a:pt x="8785" y="55294"/>
                </a:lnTo>
                <a:lnTo>
                  <a:pt x="8785" y="55951"/>
                </a:lnTo>
                <a:lnTo>
                  <a:pt x="10323" y="68872"/>
                </a:lnTo>
                <a:lnTo>
                  <a:pt x="15916" y="81599"/>
                </a:lnTo>
                <a:lnTo>
                  <a:pt x="24707" y="91350"/>
                </a:lnTo>
                <a:lnTo>
                  <a:pt x="35752" y="98682"/>
                </a:lnTo>
                <a:lnTo>
                  <a:pt x="48106" y="104151"/>
                </a:lnTo>
                <a:lnTo>
                  <a:pt x="60824" y="108313"/>
                </a:lnTo>
                <a:lnTo>
                  <a:pt x="65319" y="109661"/>
                </a:lnTo>
                <a:lnTo>
                  <a:pt x="81188" y="114617"/>
                </a:lnTo>
                <a:lnTo>
                  <a:pt x="92577" y="120345"/>
                </a:lnTo>
                <a:lnTo>
                  <a:pt x="96938" y="128483"/>
                </a:lnTo>
                <a:lnTo>
                  <a:pt x="96938" y="136936"/>
                </a:lnTo>
                <a:lnTo>
                  <a:pt x="90437" y="142143"/>
                </a:lnTo>
                <a:lnTo>
                  <a:pt x="76121" y="142143"/>
                </a:lnTo>
                <a:lnTo>
                  <a:pt x="69302" y="141748"/>
                </a:lnTo>
                <a:lnTo>
                  <a:pt x="57815" y="139512"/>
                </a:lnTo>
                <a:lnTo>
                  <a:pt x="45775" y="135336"/>
                </a:lnTo>
                <a:lnTo>
                  <a:pt x="33459" y="129261"/>
                </a:lnTo>
                <a:lnTo>
                  <a:pt x="21141" y="121325"/>
                </a:lnTo>
                <a:lnTo>
                  <a:pt x="0" y="153851"/>
                </a:lnTo>
                <a:lnTo>
                  <a:pt x="2747" y="155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3266146" y="17783271"/>
            <a:ext cx="0" cy="174345"/>
          </a:xfrm>
          <a:custGeom>
            <a:avLst/>
            <a:gdLst/>
            <a:ahLst/>
            <a:cxnLst/>
            <a:rect l="l" t="t" r="r" b="b"/>
            <a:pathLst>
              <a:path h="174345">
                <a:moveTo>
                  <a:pt x="0" y="0"/>
                </a:moveTo>
                <a:lnTo>
                  <a:pt x="0" y="174345"/>
                </a:lnTo>
              </a:path>
            </a:pathLst>
          </a:custGeom>
          <a:ln w="507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3337384" y="17780018"/>
            <a:ext cx="266077" cy="177600"/>
          </a:xfrm>
          <a:custGeom>
            <a:avLst/>
            <a:gdLst/>
            <a:ahLst/>
            <a:cxnLst/>
            <a:rect l="l" t="t" r="r" b="b"/>
            <a:pathLst>
              <a:path w="266077" h="177600">
                <a:moveTo>
                  <a:pt x="79367" y="44890"/>
                </a:moveTo>
                <a:lnTo>
                  <a:pt x="87984" y="45900"/>
                </a:lnTo>
                <a:lnTo>
                  <a:pt x="99082" y="51983"/>
                </a:lnTo>
                <a:lnTo>
                  <a:pt x="105956" y="63491"/>
                </a:lnTo>
                <a:lnTo>
                  <a:pt x="108313" y="80337"/>
                </a:lnTo>
                <a:lnTo>
                  <a:pt x="108313" y="177600"/>
                </a:lnTo>
                <a:lnTo>
                  <a:pt x="157763" y="177600"/>
                </a:lnTo>
                <a:lnTo>
                  <a:pt x="157763" y="80337"/>
                </a:lnTo>
                <a:lnTo>
                  <a:pt x="158830" y="68881"/>
                </a:lnTo>
                <a:lnTo>
                  <a:pt x="164364" y="55608"/>
                </a:lnTo>
                <a:lnTo>
                  <a:pt x="174158" y="47583"/>
                </a:lnTo>
                <a:lnTo>
                  <a:pt x="187690" y="44890"/>
                </a:lnTo>
                <a:lnTo>
                  <a:pt x="196308" y="45900"/>
                </a:lnTo>
                <a:lnTo>
                  <a:pt x="207405" y="51983"/>
                </a:lnTo>
                <a:lnTo>
                  <a:pt x="214280" y="63491"/>
                </a:lnTo>
                <a:lnTo>
                  <a:pt x="216636" y="80337"/>
                </a:lnTo>
                <a:lnTo>
                  <a:pt x="216636" y="177600"/>
                </a:lnTo>
                <a:lnTo>
                  <a:pt x="266077" y="177600"/>
                </a:lnTo>
                <a:lnTo>
                  <a:pt x="266077" y="64080"/>
                </a:lnTo>
                <a:lnTo>
                  <a:pt x="265065" y="49354"/>
                </a:lnTo>
                <a:lnTo>
                  <a:pt x="261377" y="34451"/>
                </a:lnTo>
                <a:lnTo>
                  <a:pt x="255120" y="22162"/>
                </a:lnTo>
                <a:lnTo>
                  <a:pt x="246434" y="12530"/>
                </a:lnTo>
                <a:lnTo>
                  <a:pt x="235460" y="5597"/>
                </a:lnTo>
                <a:lnTo>
                  <a:pt x="222336" y="1406"/>
                </a:lnTo>
                <a:lnTo>
                  <a:pt x="207203" y="0"/>
                </a:lnTo>
                <a:lnTo>
                  <a:pt x="193533" y="1169"/>
                </a:lnTo>
                <a:lnTo>
                  <a:pt x="181151" y="4595"/>
                </a:lnTo>
                <a:lnTo>
                  <a:pt x="169843" y="10202"/>
                </a:lnTo>
                <a:lnTo>
                  <a:pt x="159484" y="17910"/>
                </a:lnTo>
                <a:lnTo>
                  <a:pt x="149948" y="27642"/>
                </a:lnTo>
                <a:lnTo>
                  <a:pt x="147017" y="22664"/>
                </a:lnTo>
                <a:lnTo>
                  <a:pt x="138622" y="13016"/>
                </a:lnTo>
                <a:lnTo>
                  <a:pt x="128007" y="5904"/>
                </a:lnTo>
                <a:lnTo>
                  <a:pt x="115351" y="1505"/>
                </a:lnTo>
                <a:lnTo>
                  <a:pt x="100831" y="0"/>
                </a:lnTo>
                <a:lnTo>
                  <a:pt x="91439" y="667"/>
                </a:lnTo>
                <a:lnTo>
                  <a:pt x="78026" y="4358"/>
                </a:lnTo>
                <a:lnTo>
                  <a:pt x="66821" y="10631"/>
                </a:lnTo>
                <a:lnTo>
                  <a:pt x="57425" y="18750"/>
                </a:lnTo>
                <a:lnTo>
                  <a:pt x="49440" y="27975"/>
                </a:lnTo>
                <a:lnTo>
                  <a:pt x="49440" y="3255"/>
                </a:lnTo>
                <a:lnTo>
                  <a:pt x="0" y="3255"/>
                </a:lnTo>
                <a:lnTo>
                  <a:pt x="0" y="177600"/>
                </a:lnTo>
                <a:lnTo>
                  <a:pt x="49440" y="177600"/>
                </a:lnTo>
                <a:lnTo>
                  <a:pt x="49440" y="80337"/>
                </a:lnTo>
                <a:lnTo>
                  <a:pt x="50507" y="68881"/>
                </a:lnTo>
                <a:lnTo>
                  <a:pt x="56041" y="55608"/>
                </a:lnTo>
                <a:lnTo>
                  <a:pt x="65834" y="47583"/>
                </a:lnTo>
                <a:lnTo>
                  <a:pt x="79367" y="44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8277422" y="18189597"/>
            <a:ext cx="151576" cy="158361"/>
          </a:xfrm>
          <a:custGeom>
            <a:avLst/>
            <a:gdLst/>
            <a:ahLst/>
            <a:cxnLst/>
            <a:rect l="l" t="t" r="r" b="b"/>
            <a:pathLst>
              <a:path w="151576" h="158361">
                <a:moveTo>
                  <a:pt x="0" y="158361"/>
                </a:moveTo>
                <a:lnTo>
                  <a:pt x="17414" y="158361"/>
                </a:lnTo>
                <a:lnTo>
                  <a:pt x="17414" y="30319"/>
                </a:lnTo>
                <a:lnTo>
                  <a:pt x="75101" y="114932"/>
                </a:lnTo>
                <a:lnTo>
                  <a:pt x="76013" y="114932"/>
                </a:lnTo>
                <a:lnTo>
                  <a:pt x="133700" y="30093"/>
                </a:lnTo>
                <a:lnTo>
                  <a:pt x="133700" y="158361"/>
                </a:lnTo>
                <a:lnTo>
                  <a:pt x="151576" y="158361"/>
                </a:lnTo>
                <a:lnTo>
                  <a:pt x="151576" y="0"/>
                </a:lnTo>
                <a:lnTo>
                  <a:pt x="133474" y="0"/>
                </a:lnTo>
                <a:lnTo>
                  <a:pt x="75788" y="86417"/>
                </a:lnTo>
                <a:lnTo>
                  <a:pt x="18101" y="0"/>
                </a:lnTo>
                <a:lnTo>
                  <a:pt x="0" y="0"/>
                </a:lnTo>
                <a:lnTo>
                  <a:pt x="0" y="158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8469089" y="18191864"/>
            <a:ext cx="80769" cy="158587"/>
          </a:xfrm>
          <a:custGeom>
            <a:avLst/>
            <a:gdLst/>
            <a:ahLst/>
            <a:cxnLst/>
            <a:rect l="l" t="t" r="r" b="b"/>
            <a:pathLst>
              <a:path w="80769" h="158587">
                <a:moveTo>
                  <a:pt x="60628" y="0"/>
                </a:moveTo>
                <a:lnTo>
                  <a:pt x="60628" y="21484"/>
                </a:lnTo>
                <a:lnTo>
                  <a:pt x="80769" y="21484"/>
                </a:lnTo>
                <a:lnTo>
                  <a:pt x="80769" y="0"/>
                </a:lnTo>
                <a:lnTo>
                  <a:pt x="60628" y="0"/>
                </a:lnTo>
                <a:close/>
              </a:path>
              <a:path w="80769" h="158587">
                <a:moveTo>
                  <a:pt x="21042" y="0"/>
                </a:moveTo>
                <a:lnTo>
                  <a:pt x="21042" y="21484"/>
                </a:lnTo>
                <a:lnTo>
                  <a:pt x="41174" y="21484"/>
                </a:lnTo>
                <a:lnTo>
                  <a:pt x="41174" y="0"/>
                </a:lnTo>
                <a:lnTo>
                  <a:pt x="21042" y="0"/>
                </a:lnTo>
                <a:close/>
              </a:path>
              <a:path w="80769" h="158587">
                <a:moveTo>
                  <a:pt x="102037" y="39144"/>
                </a:moveTo>
                <a:lnTo>
                  <a:pt x="84838" y="39144"/>
                </a:lnTo>
                <a:lnTo>
                  <a:pt x="84838" y="106107"/>
                </a:lnTo>
                <a:lnTo>
                  <a:pt x="82184" y="121021"/>
                </a:lnTo>
                <a:lnTo>
                  <a:pt x="74801" y="132623"/>
                </a:lnTo>
                <a:lnTo>
                  <a:pt x="63670" y="140101"/>
                </a:lnTo>
                <a:lnTo>
                  <a:pt x="49773" y="142751"/>
                </a:lnTo>
                <a:lnTo>
                  <a:pt x="38291" y="141100"/>
                </a:lnTo>
                <a:lnTo>
                  <a:pt x="26916" y="134340"/>
                </a:lnTo>
                <a:lnTo>
                  <a:pt x="19852" y="122924"/>
                </a:lnTo>
                <a:lnTo>
                  <a:pt x="17424" y="107460"/>
                </a:lnTo>
                <a:lnTo>
                  <a:pt x="17424" y="39144"/>
                </a:lnTo>
                <a:lnTo>
                  <a:pt x="0" y="39144"/>
                </a:lnTo>
                <a:lnTo>
                  <a:pt x="19" y="113425"/>
                </a:lnTo>
                <a:lnTo>
                  <a:pt x="2263" y="128456"/>
                </a:lnTo>
                <a:lnTo>
                  <a:pt x="8077" y="140948"/>
                </a:lnTo>
                <a:lnTo>
                  <a:pt x="17246" y="150440"/>
                </a:lnTo>
                <a:lnTo>
                  <a:pt x="29556" y="156473"/>
                </a:lnTo>
                <a:lnTo>
                  <a:pt x="44792" y="158587"/>
                </a:lnTo>
                <a:lnTo>
                  <a:pt x="54563" y="157706"/>
                </a:lnTo>
                <a:lnTo>
                  <a:pt x="67358" y="153125"/>
                </a:lnTo>
                <a:lnTo>
                  <a:pt x="77280" y="145481"/>
                </a:lnTo>
                <a:lnTo>
                  <a:pt x="84838" y="135740"/>
                </a:lnTo>
                <a:lnTo>
                  <a:pt x="84838" y="156096"/>
                </a:lnTo>
                <a:lnTo>
                  <a:pt x="102037" y="156096"/>
                </a:lnTo>
                <a:lnTo>
                  <a:pt x="102037" y="3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8529717" y="18202606"/>
            <a:ext cx="20140" cy="0"/>
          </a:xfrm>
          <a:custGeom>
            <a:avLst/>
            <a:gdLst/>
            <a:ahLst/>
            <a:cxnLst/>
            <a:rect l="l" t="t" r="r" b="b"/>
            <a:pathLst>
              <a:path w="20140">
                <a:moveTo>
                  <a:pt x="0" y="0"/>
                </a:moveTo>
                <a:lnTo>
                  <a:pt x="20140" y="0"/>
                </a:lnTo>
              </a:path>
            </a:pathLst>
          </a:custGeom>
          <a:ln w="2275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8490132" y="18202606"/>
            <a:ext cx="20131" cy="0"/>
          </a:xfrm>
          <a:custGeom>
            <a:avLst/>
            <a:gdLst/>
            <a:ahLst/>
            <a:cxnLst/>
            <a:rect l="l" t="t" r="r" b="b"/>
            <a:pathLst>
              <a:path w="20131">
                <a:moveTo>
                  <a:pt x="0" y="0"/>
                </a:moveTo>
                <a:lnTo>
                  <a:pt x="20131" y="0"/>
                </a:lnTo>
              </a:path>
            </a:pathLst>
          </a:custGeom>
          <a:ln w="2275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8620577" y="18182813"/>
            <a:ext cx="0" cy="165147"/>
          </a:xfrm>
          <a:custGeom>
            <a:avLst/>
            <a:gdLst/>
            <a:ahLst/>
            <a:cxnLst/>
            <a:rect l="l" t="t" r="r" b="b"/>
            <a:pathLst>
              <a:path h="165147">
                <a:moveTo>
                  <a:pt x="0" y="0"/>
                </a:moveTo>
                <a:lnTo>
                  <a:pt x="0" y="165147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8660969" y="18229188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7" y="70660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2" y="34662"/>
                </a:lnTo>
                <a:lnTo>
                  <a:pt x="97749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20" y="24210"/>
                </a:lnTo>
                <a:lnTo>
                  <a:pt x="25605" y="20161"/>
                </a:lnTo>
                <a:lnTo>
                  <a:pt x="37675" y="17000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78" y="48785"/>
                </a:lnTo>
                <a:lnTo>
                  <a:pt x="64277" y="46862"/>
                </a:lnTo>
                <a:lnTo>
                  <a:pt x="51823" y="59961"/>
                </a:lnTo>
                <a:lnTo>
                  <a:pt x="62498" y="60435"/>
                </a:lnTo>
                <a:lnTo>
                  <a:pt x="75371" y="62310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3" y="59918"/>
                </a:lnTo>
                <a:lnTo>
                  <a:pt x="2397" y="70660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6" y="80139"/>
                </a:lnTo>
                <a:lnTo>
                  <a:pt x="23079" y="69499"/>
                </a:lnTo>
                <a:lnTo>
                  <a:pt x="34571" y="62488"/>
                </a:lnTo>
                <a:lnTo>
                  <a:pt x="51823" y="59961"/>
                </a:lnTo>
                <a:lnTo>
                  <a:pt x="64277" y="46862"/>
                </a:lnTo>
                <a:lnTo>
                  <a:pt x="49999" y="46155"/>
                </a:lnTo>
                <a:lnTo>
                  <a:pt x="33968" y="47611"/>
                </a:lnTo>
                <a:lnTo>
                  <a:pt x="19930" y="52217"/>
                </a:lnTo>
                <a:lnTo>
                  <a:pt x="9223" y="59918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8800829" y="18182817"/>
            <a:ext cx="103842" cy="165147"/>
          </a:xfrm>
          <a:custGeom>
            <a:avLst/>
            <a:gdLst/>
            <a:ahLst/>
            <a:cxnLst/>
            <a:rect l="l" t="t" r="r" b="b"/>
            <a:pathLst>
              <a:path w="103842" h="165147">
                <a:moveTo>
                  <a:pt x="0" y="0"/>
                </a:moveTo>
                <a:lnTo>
                  <a:pt x="0" y="165147"/>
                </a:lnTo>
                <a:lnTo>
                  <a:pt x="17414" y="165147"/>
                </a:lnTo>
                <a:lnTo>
                  <a:pt x="17414" y="134612"/>
                </a:lnTo>
                <a:lnTo>
                  <a:pt x="41174" y="110617"/>
                </a:lnTo>
                <a:lnTo>
                  <a:pt x="83024" y="165147"/>
                </a:lnTo>
                <a:lnTo>
                  <a:pt x="103842" y="165147"/>
                </a:lnTo>
                <a:lnTo>
                  <a:pt x="53166" y="98409"/>
                </a:lnTo>
                <a:lnTo>
                  <a:pt x="102253" y="48185"/>
                </a:lnTo>
                <a:lnTo>
                  <a:pt x="80534" y="48185"/>
                </a:lnTo>
                <a:lnTo>
                  <a:pt x="17414" y="114020"/>
                </a:lnTo>
                <a:lnTo>
                  <a:pt x="17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8918493" y="18229188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6" y="70662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0" y="34662"/>
                </a:lnTo>
                <a:lnTo>
                  <a:pt x="97744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10" y="24210"/>
                </a:lnTo>
                <a:lnTo>
                  <a:pt x="25601" y="20159"/>
                </a:lnTo>
                <a:lnTo>
                  <a:pt x="37671" y="16999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88" y="48786"/>
                </a:lnTo>
                <a:lnTo>
                  <a:pt x="64286" y="46863"/>
                </a:lnTo>
                <a:lnTo>
                  <a:pt x="51813" y="59961"/>
                </a:lnTo>
                <a:lnTo>
                  <a:pt x="62502" y="60435"/>
                </a:lnTo>
                <a:lnTo>
                  <a:pt x="75374" y="62311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1" y="59920"/>
                </a:lnTo>
                <a:lnTo>
                  <a:pt x="2396" y="70662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5" y="80146"/>
                </a:lnTo>
                <a:lnTo>
                  <a:pt x="23072" y="69502"/>
                </a:lnTo>
                <a:lnTo>
                  <a:pt x="34560" y="62489"/>
                </a:lnTo>
                <a:lnTo>
                  <a:pt x="51813" y="59961"/>
                </a:lnTo>
                <a:lnTo>
                  <a:pt x="64286" y="46863"/>
                </a:lnTo>
                <a:lnTo>
                  <a:pt x="50008" y="46155"/>
                </a:lnTo>
                <a:lnTo>
                  <a:pt x="33965" y="47613"/>
                </a:lnTo>
                <a:lnTo>
                  <a:pt x="19927" y="52219"/>
                </a:lnTo>
                <a:lnTo>
                  <a:pt x="9221" y="59920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9047036" y="18195709"/>
            <a:ext cx="70806" cy="154292"/>
          </a:xfrm>
          <a:custGeom>
            <a:avLst/>
            <a:gdLst/>
            <a:ahLst/>
            <a:cxnLst/>
            <a:rect l="l" t="t" r="r" b="b"/>
            <a:pathLst>
              <a:path w="70806" h="154292">
                <a:moveTo>
                  <a:pt x="24261" y="145227"/>
                </a:moveTo>
                <a:lnTo>
                  <a:pt x="35196" y="152130"/>
                </a:lnTo>
                <a:lnTo>
                  <a:pt x="49312" y="154292"/>
                </a:lnTo>
                <a:lnTo>
                  <a:pt x="57686" y="154292"/>
                </a:lnTo>
                <a:lnTo>
                  <a:pt x="64246" y="152488"/>
                </a:lnTo>
                <a:lnTo>
                  <a:pt x="70355" y="149311"/>
                </a:lnTo>
                <a:lnTo>
                  <a:pt x="70355" y="134386"/>
                </a:lnTo>
                <a:lnTo>
                  <a:pt x="64246" y="137328"/>
                </a:lnTo>
                <a:lnTo>
                  <a:pt x="59265" y="138456"/>
                </a:lnTo>
                <a:lnTo>
                  <a:pt x="53382" y="138456"/>
                </a:lnTo>
                <a:lnTo>
                  <a:pt x="50565" y="138348"/>
                </a:lnTo>
                <a:lnTo>
                  <a:pt x="38313" y="133279"/>
                </a:lnTo>
                <a:lnTo>
                  <a:pt x="33702" y="119001"/>
                </a:lnTo>
                <a:lnTo>
                  <a:pt x="33702" y="50675"/>
                </a:lnTo>
                <a:lnTo>
                  <a:pt x="70806" y="50675"/>
                </a:lnTo>
                <a:lnTo>
                  <a:pt x="70806" y="35290"/>
                </a:lnTo>
                <a:lnTo>
                  <a:pt x="33702" y="35290"/>
                </a:lnTo>
                <a:lnTo>
                  <a:pt x="33702" y="0"/>
                </a:lnTo>
                <a:lnTo>
                  <a:pt x="16287" y="0"/>
                </a:lnTo>
                <a:lnTo>
                  <a:pt x="16287" y="35290"/>
                </a:lnTo>
                <a:lnTo>
                  <a:pt x="0" y="35290"/>
                </a:lnTo>
                <a:lnTo>
                  <a:pt x="0" y="50675"/>
                </a:lnTo>
                <a:lnTo>
                  <a:pt x="16287" y="50675"/>
                </a:lnTo>
                <a:lnTo>
                  <a:pt x="16287" y="121257"/>
                </a:lnTo>
                <a:lnTo>
                  <a:pt x="17679" y="132953"/>
                </a:lnTo>
                <a:lnTo>
                  <a:pt x="24261" y="14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9209048" y="18187341"/>
            <a:ext cx="118766" cy="162882"/>
          </a:xfrm>
          <a:custGeom>
            <a:avLst/>
            <a:gdLst/>
            <a:ahLst/>
            <a:cxnLst/>
            <a:rect l="l" t="t" r="r" b="b"/>
            <a:pathLst>
              <a:path w="118766" h="162882">
                <a:moveTo>
                  <a:pt x="8564" y="29966"/>
                </a:moveTo>
                <a:lnTo>
                  <a:pt x="6334" y="43213"/>
                </a:lnTo>
                <a:lnTo>
                  <a:pt x="6334" y="43664"/>
                </a:lnTo>
                <a:lnTo>
                  <a:pt x="6782" y="50646"/>
                </a:lnTo>
                <a:lnTo>
                  <a:pt x="10205" y="62129"/>
                </a:lnTo>
                <a:lnTo>
                  <a:pt x="17084" y="71370"/>
                </a:lnTo>
                <a:lnTo>
                  <a:pt x="27523" y="78741"/>
                </a:lnTo>
                <a:lnTo>
                  <a:pt x="41627" y="84613"/>
                </a:lnTo>
                <a:lnTo>
                  <a:pt x="59500" y="89359"/>
                </a:lnTo>
                <a:lnTo>
                  <a:pt x="59878" y="89439"/>
                </a:lnTo>
                <a:lnTo>
                  <a:pt x="80146" y="95018"/>
                </a:lnTo>
                <a:lnTo>
                  <a:pt x="92626" y="101573"/>
                </a:lnTo>
                <a:lnTo>
                  <a:pt x="98931" y="109561"/>
                </a:lnTo>
                <a:lnTo>
                  <a:pt x="100674" y="119443"/>
                </a:lnTo>
                <a:lnTo>
                  <a:pt x="100674" y="119903"/>
                </a:lnTo>
                <a:lnTo>
                  <a:pt x="99850" y="126255"/>
                </a:lnTo>
                <a:lnTo>
                  <a:pt x="93506" y="137024"/>
                </a:lnTo>
                <a:lnTo>
                  <a:pt x="81698" y="144207"/>
                </a:lnTo>
                <a:lnTo>
                  <a:pt x="65384" y="146820"/>
                </a:lnTo>
                <a:lnTo>
                  <a:pt x="56810" y="146412"/>
                </a:lnTo>
                <a:lnTo>
                  <a:pt x="44222" y="144057"/>
                </a:lnTo>
                <a:lnTo>
                  <a:pt x="32679" y="139608"/>
                </a:lnTo>
                <a:lnTo>
                  <a:pt x="21772" y="133064"/>
                </a:lnTo>
                <a:lnTo>
                  <a:pt x="11090" y="124424"/>
                </a:lnTo>
                <a:lnTo>
                  <a:pt x="0" y="137544"/>
                </a:lnTo>
                <a:lnTo>
                  <a:pt x="4952" y="141740"/>
                </a:lnTo>
                <a:lnTo>
                  <a:pt x="15734" y="149372"/>
                </a:lnTo>
                <a:lnTo>
                  <a:pt x="26992" y="155294"/>
                </a:lnTo>
                <a:lnTo>
                  <a:pt x="38835" y="159515"/>
                </a:lnTo>
                <a:lnTo>
                  <a:pt x="51370" y="162041"/>
                </a:lnTo>
                <a:lnTo>
                  <a:pt x="64707" y="162882"/>
                </a:lnTo>
                <a:lnTo>
                  <a:pt x="73463" y="162406"/>
                </a:lnTo>
                <a:lnTo>
                  <a:pt x="88467" y="159010"/>
                </a:lnTo>
                <a:lnTo>
                  <a:pt x="100989" y="152592"/>
                </a:lnTo>
                <a:lnTo>
                  <a:pt x="110539" y="143440"/>
                </a:lnTo>
                <a:lnTo>
                  <a:pt x="116628" y="131843"/>
                </a:lnTo>
                <a:lnTo>
                  <a:pt x="118766" y="118089"/>
                </a:lnTo>
                <a:lnTo>
                  <a:pt x="118766" y="117638"/>
                </a:lnTo>
                <a:lnTo>
                  <a:pt x="118523" y="112695"/>
                </a:lnTo>
                <a:lnTo>
                  <a:pt x="115511" y="101153"/>
                </a:lnTo>
                <a:lnTo>
                  <a:pt x="108977" y="91634"/>
                </a:lnTo>
                <a:lnTo>
                  <a:pt x="98816" y="83901"/>
                </a:lnTo>
                <a:lnTo>
                  <a:pt x="84925" y="77717"/>
                </a:lnTo>
                <a:lnTo>
                  <a:pt x="67198" y="72846"/>
                </a:lnTo>
                <a:lnTo>
                  <a:pt x="63234" y="71967"/>
                </a:lnTo>
                <a:lnTo>
                  <a:pt x="43843" y="66257"/>
                </a:lnTo>
                <a:lnTo>
                  <a:pt x="31906" y="59685"/>
                </a:lnTo>
                <a:lnTo>
                  <a:pt x="25876" y="51781"/>
                </a:lnTo>
                <a:lnTo>
                  <a:pt x="24210" y="42076"/>
                </a:lnTo>
                <a:lnTo>
                  <a:pt x="24210" y="41625"/>
                </a:lnTo>
                <a:lnTo>
                  <a:pt x="24592" y="37475"/>
                </a:lnTo>
                <a:lnTo>
                  <a:pt x="30132" y="26486"/>
                </a:lnTo>
                <a:lnTo>
                  <a:pt x="41545" y="18894"/>
                </a:lnTo>
                <a:lnTo>
                  <a:pt x="57912" y="16061"/>
                </a:lnTo>
                <a:lnTo>
                  <a:pt x="68430" y="16831"/>
                </a:lnTo>
                <a:lnTo>
                  <a:pt x="80435" y="19829"/>
                </a:lnTo>
                <a:lnTo>
                  <a:pt x="92106" y="25247"/>
                </a:lnTo>
                <a:lnTo>
                  <a:pt x="103606" y="33251"/>
                </a:lnTo>
                <a:lnTo>
                  <a:pt x="114020" y="19454"/>
                </a:lnTo>
                <a:lnTo>
                  <a:pt x="107310" y="14465"/>
                </a:lnTo>
                <a:lnTo>
                  <a:pt x="96532" y="8157"/>
                </a:lnTo>
                <a:lnTo>
                  <a:pt x="85027" y="3634"/>
                </a:lnTo>
                <a:lnTo>
                  <a:pt x="72426" y="910"/>
                </a:lnTo>
                <a:lnTo>
                  <a:pt x="58363" y="0"/>
                </a:lnTo>
                <a:lnTo>
                  <a:pt x="52940" y="202"/>
                </a:lnTo>
                <a:lnTo>
                  <a:pt x="37624" y="3224"/>
                </a:lnTo>
                <a:lnTo>
                  <a:pt x="24758" y="9504"/>
                </a:lnTo>
                <a:lnTo>
                  <a:pt x="14888" y="18573"/>
                </a:lnTo>
                <a:lnTo>
                  <a:pt x="8564" y="29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9354107" y="18228518"/>
            <a:ext cx="121933" cy="122168"/>
          </a:xfrm>
          <a:custGeom>
            <a:avLst/>
            <a:gdLst/>
            <a:ahLst/>
            <a:cxnLst/>
            <a:rect l="l" t="t" r="r" b="b"/>
            <a:pathLst>
              <a:path w="121933" h="122168">
                <a:moveTo>
                  <a:pt x="11645" y="97707"/>
                </a:moveTo>
                <a:lnTo>
                  <a:pt x="20916" y="107760"/>
                </a:lnTo>
                <a:lnTo>
                  <a:pt x="17865" y="61079"/>
                </a:lnTo>
                <a:lnTo>
                  <a:pt x="17865" y="60628"/>
                </a:lnTo>
                <a:lnTo>
                  <a:pt x="19575" y="47531"/>
                </a:lnTo>
                <a:lnTo>
                  <a:pt x="25176" y="34725"/>
                </a:lnTo>
                <a:lnTo>
                  <a:pt x="34206" y="24536"/>
                </a:lnTo>
                <a:lnTo>
                  <a:pt x="46181" y="17805"/>
                </a:lnTo>
                <a:lnTo>
                  <a:pt x="60618" y="15375"/>
                </a:lnTo>
                <a:lnTo>
                  <a:pt x="74235" y="17590"/>
                </a:lnTo>
                <a:lnTo>
                  <a:pt x="86334" y="24054"/>
                </a:lnTo>
                <a:lnTo>
                  <a:pt x="95759" y="33982"/>
                </a:lnTo>
                <a:lnTo>
                  <a:pt x="101877" y="46587"/>
                </a:lnTo>
                <a:lnTo>
                  <a:pt x="104057" y="61079"/>
                </a:lnTo>
                <a:lnTo>
                  <a:pt x="104057" y="61530"/>
                </a:lnTo>
                <a:lnTo>
                  <a:pt x="102329" y="74598"/>
                </a:lnTo>
                <a:lnTo>
                  <a:pt x="96671" y="87349"/>
                </a:lnTo>
                <a:lnTo>
                  <a:pt x="87570" y="97470"/>
                </a:lnTo>
                <a:lnTo>
                  <a:pt x="98431" y="109431"/>
                </a:lnTo>
                <a:lnTo>
                  <a:pt x="108238" y="99837"/>
                </a:lnTo>
                <a:lnTo>
                  <a:pt x="115635" y="88289"/>
                </a:lnTo>
                <a:lnTo>
                  <a:pt x="120306" y="75223"/>
                </a:lnTo>
                <a:lnTo>
                  <a:pt x="121933" y="61079"/>
                </a:lnTo>
                <a:lnTo>
                  <a:pt x="121933" y="60628"/>
                </a:lnTo>
                <a:lnTo>
                  <a:pt x="120969" y="49669"/>
                </a:lnTo>
                <a:lnTo>
                  <a:pt x="116961" y="36281"/>
                </a:lnTo>
                <a:lnTo>
                  <a:pt x="110135" y="24365"/>
                </a:lnTo>
                <a:lnTo>
                  <a:pt x="100813" y="14349"/>
                </a:lnTo>
                <a:lnTo>
                  <a:pt x="89314" y="6663"/>
                </a:lnTo>
                <a:lnTo>
                  <a:pt x="75960" y="1737"/>
                </a:lnTo>
                <a:lnTo>
                  <a:pt x="61069" y="0"/>
                </a:lnTo>
                <a:lnTo>
                  <a:pt x="49025" y="1129"/>
                </a:lnTo>
                <a:lnTo>
                  <a:pt x="35340" y="5473"/>
                </a:lnTo>
                <a:lnTo>
                  <a:pt x="23447" y="12663"/>
                </a:lnTo>
                <a:lnTo>
                  <a:pt x="13655" y="22258"/>
                </a:lnTo>
                <a:lnTo>
                  <a:pt x="6276" y="33820"/>
                </a:lnTo>
                <a:lnTo>
                  <a:pt x="1620" y="46907"/>
                </a:lnTo>
                <a:lnTo>
                  <a:pt x="0" y="61079"/>
                </a:lnTo>
                <a:lnTo>
                  <a:pt x="0" y="61530"/>
                </a:lnTo>
                <a:lnTo>
                  <a:pt x="927" y="72324"/>
                </a:lnTo>
                <a:lnTo>
                  <a:pt x="4878" y="85751"/>
                </a:lnTo>
                <a:lnTo>
                  <a:pt x="11645" y="97707"/>
                </a:lnTo>
                <a:close/>
              </a:path>
              <a:path w="121933" h="122168">
                <a:moveTo>
                  <a:pt x="98431" y="109431"/>
                </a:moveTo>
                <a:lnTo>
                  <a:pt x="87570" y="97470"/>
                </a:lnTo>
                <a:lnTo>
                  <a:pt x="75534" y="104142"/>
                </a:lnTo>
                <a:lnTo>
                  <a:pt x="61069" y="106548"/>
                </a:lnTo>
                <a:lnTo>
                  <a:pt x="47759" y="104449"/>
                </a:lnTo>
                <a:lnTo>
                  <a:pt x="35611" y="98081"/>
                </a:lnTo>
                <a:lnTo>
                  <a:pt x="26166" y="88212"/>
                </a:lnTo>
                <a:lnTo>
                  <a:pt x="20044" y="75619"/>
                </a:lnTo>
                <a:lnTo>
                  <a:pt x="17865" y="61079"/>
                </a:lnTo>
                <a:lnTo>
                  <a:pt x="20916" y="107760"/>
                </a:lnTo>
                <a:lnTo>
                  <a:pt x="32376" y="115476"/>
                </a:lnTo>
                <a:lnTo>
                  <a:pt x="45715" y="120423"/>
                </a:lnTo>
                <a:lnTo>
                  <a:pt x="60618" y="122168"/>
                </a:lnTo>
                <a:lnTo>
                  <a:pt x="72858" y="121003"/>
                </a:lnTo>
                <a:lnTo>
                  <a:pt x="86532" y="116632"/>
                </a:lnTo>
                <a:lnTo>
                  <a:pt x="98431" y="109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9507518" y="18228513"/>
            <a:ext cx="102253" cy="119452"/>
          </a:xfrm>
          <a:custGeom>
            <a:avLst/>
            <a:gdLst/>
            <a:ahLst/>
            <a:cxnLst/>
            <a:rect l="l" t="t" r="r" b="b"/>
            <a:pathLst>
              <a:path w="102253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489"/>
                </a:lnTo>
                <a:lnTo>
                  <a:pt x="20042" y="37554"/>
                </a:lnTo>
                <a:lnTo>
                  <a:pt x="27374" y="25955"/>
                </a:lnTo>
                <a:lnTo>
                  <a:pt x="38495" y="18482"/>
                </a:lnTo>
                <a:lnTo>
                  <a:pt x="52489" y="15836"/>
                </a:lnTo>
                <a:lnTo>
                  <a:pt x="63961" y="17485"/>
                </a:lnTo>
                <a:lnTo>
                  <a:pt x="75335" y="24244"/>
                </a:lnTo>
                <a:lnTo>
                  <a:pt x="82400" y="35661"/>
                </a:lnTo>
                <a:lnTo>
                  <a:pt x="84828" y="51126"/>
                </a:lnTo>
                <a:lnTo>
                  <a:pt x="84828" y="119452"/>
                </a:lnTo>
                <a:lnTo>
                  <a:pt x="102253" y="119452"/>
                </a:lnTo>
                <a:lnTo>
                  <a:pt x="102233" y="45162"/>
                </a:lnTo>
                <a:lnTo>
                  <a:pt x="99989" y="30131"/>
                </a:lnTo>
                <a:lnTo>
                  <a:pt x="94176" y="17639"/>
                </a:lnTo>
                <a:lnTo>
                  <a:pt x="85007" y="8146"/>
                </a:lnTo>
                <a:lnTo>
                  <a:pt x="72697" y="2113"/>
                </a:lnTo>
                <a:lnTo>
                  <a:pt x="57461" y="0"/>
                </a:lnTo>
                <a:lnTo>
                  <a:pt x="47672" y="880"/>
                </a:lnTo>
                <a:lnTo>
                  <a:pt x="34819" y="5462"/>
                </a:lnTo>
                <a:lnTo>
                  <a:pt x="24875" y="13105"/>
                </a:lnTo>
                <a:lnTo>
                  <a:pt x="17414" y="22847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9645104" y="18231006"/>
            <a:ext cx="102028" cy="119443"/>
          </a:xfrm>
          <a:custGeom>
            <a:avLst/>
            <a:gdLst/>
            <a:ahLst/>
            <a:cxnLst/>
            <a:rect l="l" t="t" r="r" b="b"/>
            <a:pathLst>
              <a:path w="102028" h="119443">
                <a:moveTo>
                  <a:pt x="102028" y="0"/>
                </a:moveTo>
                <a:lnTo>
                  <a:pt x="84828" y="0"/>
                </a:lnTo>
                <a:lnTo>
                  <a:pt x="84828" y="66963"/>
                </a:lnTo>
                <a:lnTo>
                  <a:pt x="82174" y="81877"/>
                </a:lnTo>
                <a:lnTo>
                  <a:pt x="74791" y="93479"/>
                </a:lnTo>
                <a:lnTo>
                  <a:pt x="63660" y="100957"/>
                </a:lnTo>
                <a:lnTo>
                  <a:pt x="49763" y="103606"/>
                </a:lnTo>
                <a:lnTo>
                  <a:pt x="38291" y="101958"/>
                </a:lnTo>
                <a:lnTo>
                  <a:pt x="26913" y="95199"/>
                </a:lnTo>
                <a:lnTo>
                  <a:pt x="19844" y="83785"/>
                </a:lnTo>
                <a:lnTo>
                  <a:pt x="17414" y="68325"/>
                </a:lnTo>
                <a:lnTo>
                  <a:pt x="17414" y="0"/>
                </a:lnTo>
                <a:lnTo>
                  <a:pt x="0" y="0"/>
                </a:lnTo>
                <a:lnTo>
                  <a:pt x="19" y="74272"/>
                </a:lnTo>
                <a:lnTo>
                  <a:pt x="2261" y="89306"/>
                </a:lnTo>
                <a:lnTo>
                  <a:pt x="8074" y="101800"/>
                </a:lnTo>
                <a:lnTo>
                  <a:pt x="17241" y="111294"/>
                </a:lnTo>
                <a:lnTo>
                  <a:pt x="29549" y="117329"/>
                </a:lnTo>
                <a:lnTo>
                  <a:pt x="44782" y="119443"/>
                </a:lnTo>
                <a:lnTo>
                  <a:pt x="54558" y="118562"/>
                </a:lnTo>
                <a:lnTo>
                  <a:pt x="67356" y="113981"/>
                </a:lnTo>
                <a:lnTo>
                  <a:pt x="77276" y="106337"/>
                </a:lnTo>
                <a:lnTo>
                  <a:pt x="84828" y="96595"/>
                </a:lnTo>
                <a:lnTo>
                  <a:pt x="84828" y="116952"/>
                </a:lnTo>
                <a:lnTo>
                  <a:pt x="102028" y="116952"/>
                </a:lnTo>
                <a:lnTo>
                  <a:pt x="102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9779071" y="18228510"/>
            <a:ext cx="107676" cy="154517"/>
          </a:xfrm>
          <a:custGeom>
            <a:avLst/>
            <a:gdLst/>
            <a:ahLst/>
            <a:cxnLst/>
            <a:rect l="l" t="t" r="r" b="b"/>
            <a:pathLst>
              <a:path w="107676" h="154517">
                <a:moveTo>
                  <a:pt x="23854" y="110083"/>
                </a:moveTo>
                <a:lnTo>
                  <a:pt x="35629" y="116992"/>
                </a:lnTo>
                <a:lnTo>
                  <a:pt x="49087" y="121031"/>
                </a:lnTo>
                <a:lnTo>
                  <a:pt x="31446" y="146830"/>
                </a:lnTo>
                <a:lnTo>
                  <a:pt x="48400" y="154517"/>
                </a:lnTo>
                <a:lnTo>
                  <a:pt x="63344" y="121943"/>
                </a:lnTo>
                <a:lnTo>
                  <a:pt x="76240" y="120041"/>
                </a:lnTo>
                <a:lnTo>
                  <a:pt x="88328" y="115332"/>
                </a:lnTo>
                <a:lnTo>
                  <a:pt x="98664" y="108342"/>
                </a:lnTo>
                <a:lnTo>
                  <a:pt x="107676" y="99547"/>
                </a:lnTo>
                <a:lnTo>
                  <a:pt x="96605" y="89133"/>
                </a:lnTo>
                <a:lnTo>
                  <a:pt x="95422" y="90376"/>
                </a:lnTo>
                <a:lnTo>
                  <a:pt x="85602" y="98720"/>
                </a:lnTo>
                <a:lnTo>
                  <a:pt x="74152" y="104437"/>
                </a:lnTo>
                <a:lnTo>
                  <a:pt x="60854" y="106558"/>
                </a:lnTo>
                <a:lnTo>
                  <a:pt x="47770" y="104519"/>
                </a:lnTo>
                <a:lnTo>
                  <a:pt x="35640" y="98212"/>
                </a:lnTo>
                <a:lnTo>
                  <a:pt x="26189" y="88373"/>
                </a:lnTo>
                <a:lnTo>
                  <a:pt x="20052" y="75749"/>
                </a:lnTo>
                <a:lnTo>
                  <a:pt x="17865" y="61089"/>
                </a:lnTo>
                <a:lnTo>
                  <a:pt x="17865" y="60638"/>
                </a:lnTo>
                <a:lnTo>
                  <a:pt x="19479" y="47924"/>
                </a:lnTo>
                <a:lnTo>
                  <a:pt x="25094" y="34880"/>
                </a:lnTo>
                <a:lnTo>
                  <a:pt x="34109" y="24579"/>
                </a:lnTo>
                <a:lnTo>
                  <a:pt x="45871" y="17816"/>
                </a:lnTo>
                <a:lnTo>
                  <a:pt x="59726" y="15385"/>
                </a:lnTo>
                <a:lnTo>
                  <a:pt x="61570" y="15421"/>
                </a:lnTo>
                <a:lnTo>
                  <a:pt x="74901" y="18171"/>
                </a:lnTo>
                <a:lnTo>
                  <a:pt x="85843" y="24442"/>
                </a:lnTo>
                <a:lnTo>
                  <a:pt x="95242" y="33035"/>
                </a:lnTo>
                <a:lnTo>
                  <a:pt x="106783" y="20817"/>
                </a:lnTo>
                <a:lnTo>
                  <a:pt x="97744" y="12499"/>
                </a:lnTo>
                <a:lnTo>
                  <a:pt x="87402" y="5983"/>
                </a:lnTo>
                <a:lnTo>
                  <a:pt x="74967" y="1602"/>
                </a:lnTo>
                <a:lnTo>
                  <a:pt x="59942" y="0"/>
                </a:lnTo>
                <a:lnTo>
                  <a:pt x="49030" y="982"/>
                </a:lnTo>
                <a:lnTo>
                  <a:pt x="35472" y="5209"/>
                </a:lnTo>
                <a:lnTo>
                  <a:pt x="23613" y="12357"/>
                </a:lnTo>
                <a:lnTo>
                  <a:pt x="13794" y="21971"/>
                </a:lnTo>
                <a:lnTo>
                  <a:pt x="6358" y="33600"/>
                </a:lnTo>
                <a:lnTo>
                  <a:pt x="1646" y="46790"/>
                </a:lnTo>
                <a:lnTo>
                  <a:pt x="0" y="61089"/>
                </a:lnTo>
                <a:lnTo>
                  <a:pt x="8" y="62592"/>
                </a:lnTo>
                <a:lnTo>
                  <a:pt x="1840" y="76558"/>
                </a:lnTo>
                <a:lnTo>
                  <a:pt x="6639" y="89423"/>
                </a:lnTo>
                <a:lnTo>
                  <a:pt x="14084" y="100746"/>
                </a:lnTo>
                <a:lnTo>
                  <a:pt x="23854" y="110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9925801" y="18182813"/>
            <a:ext cx="0" cy="165147"/>
          </a:xfrm>
          <a:custGeom>
            <a:avLst/>
            <a:gdLst/>
            <a:ahLst/>
            <a:cxnLst/>
            <a:rect l="l" t="t" r="r" b="b"/>
            <a:pathLst>
              <a:path h="165147">
                <a:moveTo>
                  <a:pt x="0" y="0"/>
                </a:moveTo>
                <a:lnTo>
                  <a:pt x="0" y="165147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9966198" y="18229188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7" y="70660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2" y="34662"/>
                </a:lnTo>
                <a:lnTo>
                  <a:pt x="97749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20" y="24210"/>
                </a:lnTo>
                <a:lnTo>
                  <a:pt x="25605" y="20161"/>
                </a:lnTo>
                <a:lnTo>
                  <a:pt x="37675" y="17000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78" y="48785"/>
                </a:lnTo>
                <a:lnTo>
                  <a:pt x="64277" y="46862"/>
                </a:lnTo>
                <a:lnTo>
                  <a:pt x="51823" y="59961"/>
                </a:lnTo>
                <a:lnTo>
                  <a:pt x="62498" y="60435"/>
                </a:lnTo>
                <a:lnTo>
                  <a:pt x="75371" y="62310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3" y="59918"/>
                </a:lnTo>
                <a:lnTo>
                  <a:pt x="2397" y="70660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6" y="80139"/>
                </a:lnTo>
                <a:lnTo>
                  <a:pt x="23079" y="69499"/>
                </a:lnTo>
                <a:lnTo>
                  <a:pt x="34571" y="62488"/>
                </a:lnTo>
                <a:lnTo>
                  <a:pt x="51823" y="59961"/>
                </a:lnTo>
                <a:lnTo>
                  <a:pt x="64277" y="46862"/>
                </a:lnTo>
                <a:lnTo>
                  <a:pt x="49999" y="46155"/>
                </a:lnTo>
                <a:lnTo>
                  <a:pt x="33968" y="47611"/>
                </a:lnTo>
                <a:lnTo>
                  <a:pt x="19930" y="52217"/>
                </a:lnTo>
                <a:lnTo>
                  <a:pt x="9223" y="59918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0106047" y="18228964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5" y="61907"/>
                </a:lnTo>
                <a:lnTo>
                  <a:pt x="22064" y="46506"/>
                </a:lnTo>
                <a:lnTo>
                  <a:pt x="29184" y="34445"/>
                </a:lnTo>
                <a:lnTo>
                  <a:pt x="38881" y="25772"/>
                </a:lnTo>
                <a:lnTo>
                  <a:pt x="50603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5" y="441"/>
                </a:lnTo>
                <a:lnTo>
                  <a:pt x="43794" y="4193"/>
                </a:lnTo>
                <a:lnTo>
                  <a:pt x="32979" y="11182"/>
                </a:lnTo>
                <a:lnTo>
                  <a:pt x="24122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10207989" y="18231008"/>
            <a:ext cx="0" cy="116962"/>
          </a:xfrm>
          <a:custGeom>
            <a:avLst/>
            <a:gdLst/>
            <a:ahLst/>
            <a:cxnLst/>
            <a:rect l="l" t="t" r="r" b="b"/>
            <a:pathLst>
              <a:path h="116962">
                <a:moveTo>
                  <a:pt x="0" y="0"/>
                </a:moveTo>
                <a:lnTo>
                  <a:pt x="0" y="116962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10257213" y="18228513"/>
            <a:ext cx="102253" cy="119452"/>
          </a:xfrm>
          <a:custGeom>
            <a:avLst/>
            <a:gdLst/>
            <a:ahLst/>
            <a:cxnLst/>
            <a:rect l="l" t="t" r="r" b="b"/>
            <a:pathLst>
              <a:path w="102253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489"/>
                </a:lnTo>
                <a:lnTo>
                  <a:pt x="20042" y="37554"/>
                </a:lnTo>
                <a:lnTo>
                  <a:pt x="27374" y="25955"/>
                </a:lnTo>
                <a:lnTo>
                  <a:pt x="38495" y="18482"/>
                </a:lnTo>
                <a:lnTo>
                  <a:pt x="52489" y="15836"/>
                </a:lnTo>
                <a:lnTo>
                  <a:pt x="63961" y="17485"/>
                </a:lnTo>
                <a:lnTo>
                  <a:pt x="75335" y="24244"/>
                </a:lnTo>
                <a:lnTo>
                  <a:pt x="82400" y="35661"/>
                </a:lnTo>
                <a:lnTo>
                  <a:pt x="84828" y="51126"/>
                </a:lnTo>
                <a:lnTo>
                  <a:pt x="84828" y="119452"/>
                </a:lnTo>
                <a:lnTo>
                  <a:pt x="102253" y="119452"/>
                </a:lnTo>
                <a:lnTo>
                  <a:pt x="102233" y="45162"/>
                </a:lnTo>
                <a:lnTo>
                  <a:pt x="99989" y="30131"/>
                </a:lnTo>
                <a:lnTo>
                  <a:pt x="94176" y="17639"/>
                </a:lnTo>
                <a:lnTo>
                  <a:pt x="85007" y="8146"/>
                </a:lnTo>
                <a:lnTo>
                  <a:pt x="72697" y="2113"/>
                </a:lnTo>
                <a:lnTo>
                  <a:pt x="57461" y="0"/>
                </a:lnTo>
                <a:lnTo>
                  <a:pt x="47672" y="880"/>
                </a:lnTo>
                <a:lnTo>
                  <a:pt x="34819" y="5462"/>
                </a:lnTo>
                <a:lnTo>
                  <a:pt x="24875" y="13105"/>
                </a:lnTo>
                <a:lnTo>
                  <a:pt x="17414" y="22847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10406888" y="18231008"/>
            <a:ext cx="0" cy="116962"/>
          </a:xfrm>
          <a:custGeom>
            <a:avLst/>
            <a:gdLst/>
            <a:ahLst/>
            <a:cxnLst/>
            <a:rect l="l" t="t" r="r" b="b"/>
            <a:pathLst>
              <a:path h="116962">
                <a:moveTo>
                  <a:pt x="0" y="0"/>
                </a:moveTo>
                <a:lnTo>
                  <a:pt x="0" y="116962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10456112" y="18228513"/>
            <a:ext cx="102253" cy="119452"/>
          </a:xfrm>
          <a:custGeom>
            <a:avLst/>
            <a:gdLst/>
            <a:ahLst/>
            <a:cxnLst/>
            <a:rect l="l" t="t" r="r" b="b"/>
            <a:pathLst>
              <a:path w="102253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489"/>
                </a:lnTo>
                <a:lnTo>
                  <a:pt x="20042" y="37554"/>
                </a:lnTo>
                <a:lnTo>
                  <a:pt x="27374" y="25955"/>
                </a:lnTo>
                <a:lnTo>
                  <a:pt x="38495" y="18482"/>
                </a:lnTo>
                <a:lnTo>
                  <a:pt x="52489" y="15836"/>
                </a:lnTo>
                <a:lnTo>
                  <a:pt x="63961" y="17485"/>
                </a:lnTo>
                <a:lnTo>
                  <a:pt x="75335" y="24244"/>
                </a:lnTo>
                <a:lnTo>
                  <a:pt x="82400" y="35661"/>
                </a:lnTo>
                <a:lnTo>
                  <a:pt x="84828" y="51126"/>
                </a:lnTo>
                <a:lnTo>
                  <a:pt x="84828" y="119452"/>
                </a:lnTo>
                <a:lnTo>
                  <a:pt x="102253" y="119452"/>
                </a:lnTo>
                <a:lnTo>
                  <a:pt x="102233" y="45153"/>
                </a:lnTo>
                <a:lnTo>
                  <a:pt x="99988" y="30125"/>
                </a:lnTo>
                <a:lnTo>
                  <a:pt x="94173" y="17635"/>
                </a:lnTo>
                <a:lnTo>
                  <a:pt x="85002" y="8144"/>
                </a:lnTo>
                <a:lnTo>
                  <a:pt x="72691" y="2112"/>
                </a:lnTo>
                <a:lnTo>
                  <a:pt x="57451" y="0"/>
                </a:lnTo>
                <a:lnTo>
                  <a:pt x="47675" y="878"/>
                </a:lnTo>
                <a:lnTo>
                  <a:pt x="34822" y="5459"/>
                </a:lnTo>
                <a:lnTo>
                  <a:pt x="24877" y="13104"/>
                </a:lnTo>
                <a:lnTo>
                  <a:pt x="17414" y="22847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10666336" y="18189596"/>
            <a:ext cx="139123" cy="158371"/>
          </a:xfrm>
          <a:custGeom>
            <a:avLst/>
            <a:gdLst/>
            <a:ahLst/>
            <a:cxnLst/>
            <a:rect l="l" t="t" r="r" b="b"/>
            <a:pathLst>
              <a:path w="139123" h="158371">
                <a:moveTo>
                  <a:pt x="86797" y="23430"/>
                </a:moveTo>
                <a:lnTo>
                  <a:pt x="98469" y="30835"/>
                </a:lnTo>
                <a:lnTo>
                  <a:pt x="107864" y="40444"/>
                </a:lnTo>
                <a:lnTo>
                  <a:pt x="114801" y="51925"/>
                </a:lnTo>
                <a:lnTo>
                  <a:pt x="119098" y="64948"/>
                </a:lnTo>
                <a:lnTo>
                  <a:pt x="120570" y="79180"/>
                </a:lnTo>
                <a:lnTo>
                  <a:pt x="120549" y="81384"/>
                </a:lnTo>
                <a:lnTo>
                  <a:pt x="118718" y="95506"/>
                </a:lnTo>
                <a:lnTo>
                  <a:pt x="114068" y="108333"/>
                </a:lnTo>
                <a:lnTo>
                  <a:pt x="106782" y="119545"/>
                </a:lnTo>
                <a:lnTo>
                  <a:pt x="97045" y="128823"/>
                </a:lnTo>
                <a:lnTo>
                  <a:pt x="85041" y="135846"/>
                </a:lnTo>
                <a:lnTo>
                  <a:pt x="70954" y="140295"/>
                </a:lnTo>
                <a:lnTo>
                  <a:pt x="54970" y="141848"/>
                </a:lnTo>
                <a:lnTo>
                  <a:pt x="54970" y="158371"/>
                </a:lnTo>
                <a:lnTo>
                  <a:pt x="72292" y="156900"/>
                </a:lnTo>
                <a:lnTo>
                  <a:pt x="86719" y="153147"/>
                </a:lnTo>
                <a:lnTo>
                  <a:pt x="99713" y="147298"/>
                </a:lnTo>
                <a:lnTo>
                  <a:pt x="111124" y="139549"/>
                </a:lnTo>
                <a:lnTo>
                  <a:pt x="120800" y="130096"/>
                </a:lnTo>
                <a:lnTo>
                  <a:pt x="128589" y="119136"/>
                </a:lnTo>
                <a:lnTo>
                  <a:pt x="134340" y="106866"/>
                </a:lnTo>
                <a:lnTo>
                  <a:pt x="137902" y="93482"/>
                </a:lnTo>
                <a:lnTo>
                  <a:pt x="139123" y="79180"/>
                </a:lnTo>
                <a:lnTo>
                  <a:pt x="139116" y="77642"/>
                </a:lnTo>
                <a:lnTo>
                  <a:pt x="137709" y="63385"/>
                </a:lnTo>
                <a:lnTo>
                  <a:pt x="133960" y="50089"/>
                </a:lnTo>
                <a:lnTo>
                  <a:pt x="128022" y="37946"/>
                </a:lnTo>
                <a:lnTo>
                  <a:pt x="120048" y="27147"/>
                </a:lnTo>
                <a:lnTo>
                  <a:pt x="110189" y="17884"/>
                </a:lnTo>
                <a:lnTo>
                  <a:pt x="98599" y="10346"/>
                </a:lnTo>
                <a:lnTo>
                  <a:pt x="85431" y="4725"/>
                </a:lnTo>
                <a:lnTo>
                  <a:pt x="70837" y="1213"/>
                </a:lnTo>
                <a:lnTo>
                  <a:pt x="54970" y="0"/>
                </a:lnTo>
                <a:lnTo>
                  <a:pt x="17865" y="16522"/>
                </a:lnTo>
                <a:lnTo>
                  <a:pt x="57357" y="16555"/>
                </a:lnTo>
                <a:lnTo>
                  <a:pt x="73033" y="18559"/>
                </a:lnTo>
                <a:lnTo>
                  <a:pt x="86797" y="23430"/>
                </a:lnTo>
                <a:close/>
              </a:path>
              <a:path w="139123" h="158371">
                <a:moveTo>
                  <a:pt x="17865" y="141848"/>
                </a:moveTo>
                <a:lnTo>
                  <a:pt x="17865" y="16522"/>
                </a:lnTo>
                <a:lnTo>
                  <a:pt x="54970" y="0"/>
                </a:lnTo>
                <a:lnTo>
                  <a:pt x="0" y="0"/>
                </a:lnTo>
                <a:lnTo>
                  <a:pt x="0" y="158371"/>
                </a:lnTo>
                <a:lnTo>
                  <a:pt x="54970" y="158371"/>
                </a:lnTo>
                <a:lnTo>
                  <a:pt x="54970" y="141848"/>
                </a:lnTo>
                <a:lnTo>
                  <a:pt x="17865" y="141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0838544" y="18231006"/>
            <a:ext cx="102028" cy="119443"/>
          </a:xfrm>
          <a:custGeom>
            <a:avLst/>
            <a:gdLst/>
            <a:ahLst/>
            <a:cxnLst/>
            <a:rect l="l" t="t" r="r" b="b"/>
            <a:pathLst>
              <a:path w="102028" h="119443">
                <a:moveTo>
                  <a:pt x="102028" y="0"/>
                </a:moveTo>
                <a:lnTo>
                  <a:pt x="84828" y="0"/>
                </a:lnTo>
                <a:lnTo>
                  <a:pt x="84828" y="66963"/>
                </a:lnTo>
                <a:lnTo>
                  <a:pt x="82174" y="81877"/>
                </a:lnTo>
                <a:lnTo>
                  <a:pt x="74791" y="93479"/>
                </a:lnTo>
                <a:lnTo>
                  <a:pt x="63660" y="100957"/>
                </a:lnTo>
                <a:lnTo>
                  <a:pt x="49763" y="103606"/>
                </a:lnTo>
                <a:lnTo>
                  <a:pt x="38291" y="101958"/>
                </a:lnTo>
                <a:lnTo>
                  <a:pt x="26913" y="95199"/>
                </a:lnTo>
                <a:lnTo>
                  <a:pt x="19844" y="83785"/>
                </a:lnTo>
                <a:lnTo>
                  <a:pt x="17414" y="68325"/>
                </a:lnTo>
                <a:lnTo>
                  <a:pt x="17414" y="0"/>
                </a:lnTo>
                <a:lnTo>
                  <a:pt x="0" y="0"/>
                </a:lnTo>
                <a:lnTo>
                  <a:pt x="19" y="74272"/>
                </a:lnTo>
                <a:lnTo>
                  <a:pt x="2261" y="89306"/>
                </a:lnTo>
                <a:lnTo>
                  <a:pt x="8074" y="101800"/>
                </a:lnTo>
                <a:lnTo>
                  <a:pt x="17241" y="111294"/>
                </a:lnTo>
                <a:lnTo>
                  <a:pt x="29549" y="117329"/>
                </a:lnTo>
                <a:lnTo>
                  <a:pt x="44782" y="119443"/>
                </a:lnTo>
                <a:lnTo>
                  <a:pt x="54558" y="118562"/>
                </a:lnTo>
                <a:lnTo>
                  <a:pt x="67356" y="113981"/>
                </a:lnTo>
                <a:lnTo>
                  <a:pt x="77276" y="106337"/>
                </a:lnTo>
                <a:lnTo>
                  <a:pt x="84828" y="96595"/>
                </a:lnTo>
                <a:lnTo>
                  <a:pt x="84828" y="116952"/>
                </a:lnTo>
                <a:lnTo>
                  <a:pt x="102028" y="116952"/>
                </a:lnTo>
                <a:lnTo>
                  <a:pt x="102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0967969" y="18231002"/>
            <a:ext cx="117874" cy="153841"/>
          </a:xfrm>
          <a:custGeom>
            <a:avLst/>
            <a:gdLst/>
            <a:ahLst/>
            <a:cxnLst/>
            <a:rect l="l" t="t" r="r" b="b"/>
            <a:pathLst>
              <a:path w="117874" h="153841">
                <a:moveTo>
                  <a:pt x="10864" y="134161"/>
                </a:moveTo>
                <a:lnTo>
                  <a:pt x="4981" y="147957"/>
                </a:lnTo>
                <a:lnTo>
                  <a:pt x="5141" y="148035"/>
                </a:lnTo>
                <a:lnTo>
                  <a:pt x="16829" y="152361"/>
                </a:lnTo>
                <a:lnTo>
                  <a:pt x="29868" y="153841"/>
                </a:lnTo>
                <a:lnTo>
                  <a:pt x="30118" y="153840"/>
                </a:lnTo>
                <a:lnTo>
                  <a:pt x="42147" y="152032"/>
                </a:lnTo>
                <a:lnTo>
                  <a:pt x="52294" y="146328"/>
                </a:lnTo>
                <a:lnTo>
                  <a:pt x="61018" y="136121"/>
                </a:lnTo>
                <a:lnTo>
                  <a:pt x="68777" y="120806"/>
                </a:lnTo>
                <a:lnTo>
                  <a:pt x="117874" y="0"/>
                </a:lnTo>
                <a:lnTo>
                  <a:pt x="99321" y="0"/>
                </a:lnTo>
                <a:lnTo>
                  <a:pt x="61765" y="97497"/>
                </a:lnTo>
                <a:lnTo>
                  <a:pt x="19228" y="0"/>
                </a:lnTo>
                <a:lnTo>
                  <a:pt x="0" y="0"/>
                </a:lnTo>
                <a:lnTo>
                  <a:pt x="53166" y="116511"/>
                </a:lnTo>
                <a:lnTo>
                  <a:pt x="48593" y="125800"/>
                </a:lnTo>
                <a:lnTo>
                  <a:pt x="39884" y="135623"/>
                </a:lnTo>
                <a:lnTo>
                  <a:pt x="29191" y="138446"/>
                </a:lnTo>
                <a:lnTo>
                  <a:pt x="21719" y="138446"/>
                </a:lnTo>
                <a:lnTo>
                  <a:pt x="16522" y="137103"/>
                </a:lnTo>
                <a:lnTo>
                  <a:pt x="10864" y="134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11111666" y="18231006"/>
            <a:ext cx="102028" cy="119443"/>
          </a:xfrm>
          <a:custGeom>
            <a:avLst/>
            <a:gdLst/>
            <a:ahLst/>
            <a:cxnLst/>
            <a:rect l="l" t="t" r="r" b="b"/>
            <a:pathLst>
              <a:path w="102028" h="119443">
                <a:moveTo>
                  <a:pt x="102028" y="0"/>
                </a:moveTo>
                <a:lnTo>
                  <a:pt x="84828" y="0"/>
                </a:lnTo>
                <a:lnTo>
                  <a:pt x="84828" y="66963"/>
                </a:lnTo>
                <a:lnTo>
                  <a:pt x="82174" y="81877"/>
                </a:lnTo>
                <a:lnTo>
                  <a:pt x="74791" y="93479"/>
                </a:lnTo>
                <a:lnTo>
                  <a:pt x="63660" y="100957"/>
                </a:lnTo>
                <a:lnTo>
                  <a:pt x="49763" y="103606"/>
                </a:lnTo>
                <a:lnTo>
                  <a:pt x="38291" y="101958"/>
                </a:lnTo>
                <a:lnTo>
                  <a:pt x="26913" y="95199"/>
                </a:lnTo>
                <a:lnTo>
                  <a:pt x="19844" y="83785"/>
                </a:lnTo>
                <a:lnTo>
                  <a:pt x="17414" y="68325"/>
                </a:lnTo>
                <a:lnTo>
                  <a:pt x="17414" y="0"/>
                </a:lnTo>
                <a:lnTo>
                  <a:pt x="0" y="0"/>
                </a:lnTo>
                <a:lnTo>
                  <a:pt x="19" y="74272"/>
                </a:lnTo>
                <a:lnTo>
                  <a:pt x="2261" y="89306"/>
                </a:lnTo>
                <a:lnTo>
                  <a:pt x="8074" y="101800"/>
                </a:lnTo>
                <a:lnTo>
                  <a:pt x="17241" y="111294"/>
                </a:lnTo>
                <a:lnTo>
                  <a:pt x="29549" y="117329"/>
                </a:lnTo>
                <a:lnTo>
                  <a:pt x="44782" y="119443"/>
                </a:lnTo>
                <a:lnTo>
                  <a:pt x="54558" y="118562"/>
                </a:lnTo>
                <a:lnTo>
                  <a:pt x="67356" y="113981"/>
                </a:lnTo>
                <a:lnTo>
                  <a:pt x="77276" y="106337"/>
                </a:lnTo>
                <a:lnTo>
                  <a:pt x="84828" y="96595"/>
                </a:lnTo>
                <a:lnTo>
                  <a:pt x="84828" y="116952"/>
                </a:lnTo>
                <a:lnTo>
                  <a:pt x="102028" y="116952"/>
                </a:lnTo>
                <a:lnTo>
                  <a:pt x="102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11252872" y="18228964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5" y="61907"/>
                </a:lnTo>
                <a:lnTo>
                  <a:pt x="22064" y="46506"/>
                </a:lnTo>
                <a:lnTo>
                  <a:pt x="29184" y="34445"/>
                </a:lnTo>
                <a:lnTo>
                  <a:pt x="38881" y="25772"/>
                </a:lnTo>
                <a:lnTo>
                  <a:pt x="50603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5" y="441"/>
                </a:lnTo>
                <a:lnTo>
                  <a:pt x="43794" y="4193"/>
                </a:lnTo>
                <a:lnTo>
                  <a:pt x="32979" y="11182"/>
                </a:lnTo>
                <a:lnTo>
                  <a:pt x="24122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11342713" y="18231006"/>
            <a:ext cx="102028" cy="119443"/>
          </a:xfrm>
          <a:custGeom>
            <a:avLst/>
            <a:gdLst/>
            <a:ahLst/>
            <a:cxnLst/>
            <a:rect l="l" t="t" r="r" b="b"/>
            <a:pathLst>
              <a:path w="102028" h="119443">
                <a:moveTo>
                  <a:pt x="102028" y="0"/>
                </a:moveTo>
                <a:lnTo>
                  <a:pt x="84828" y="0"/>
                </a:lnTo>
                <a:lnTo>
                  <a:pt x="84828" y="66963"/>
                </a:lnTo>
                <a:lnTo>
                  <a:pt x="82174" y="81877"/>
                </a:lnTo>
                <a:lnTo>
                  <a:pt x="74791" y="93479"/>
                </a:lnTo>
                <a:lnTo>
                  <a:pt x="63660" y="100957"/>
                </a:lnTo>
                <a:lnTo>
                  <a:pt x="49763" y="103606"/>
                </a:lnTo>
                <a:lnTo>
                  <a:pt x="38291" y="101958"/>
                </a:lnTo>
                <a:lnTo>
                  <a:pt x="26913" y="95199"/>
                </a:lnTo>
                <a:lnTo>
                  <a:pt x="19844" y="83785"/>
                </a:lnTo>
                <a:lnTo>
                  <a:pt x="17414" y="68325"/>
                </a:lnTo>
                <a:lnTo>
                  <a:pt x="17414" y="0"/>
                </a:lnTo>
                <a:lnTo>
                  <a:pt x="0" y="0"/>
                </a:lnTo>
                <a:lnTo>
                  <a:pt x="19" y="74272"/>
                </a:lnTo>
                <a:lnTo>
                  <a:pt x="2261" y="89306"/>
                </a:lnTo>
                <a:lnTo>
                  <a:pt x="8074" y="101800"/>
                </a:lnTo>
                <a:lnTo>
                  <a:pt x="17241" y="111294"/>
                </a:lnTo>
                <a:lnTo>
                  <a:pt x="29549" y="117329"/>
                </a:lnTo>
                <a:lnTo>
                  <a:pt x="44782" y="119443"/>
                </a:lnTo>
                <a:lnTo>
                  <a:pt x="54558" y="118562"/>
                </a:lnTo>
                <a:lnTo>
                  <a:pt x="67356" y="113981"/>
                </a:lnTo>
                <a:lnTo>
                  <a:pt x="77276" y="106337"/>
                </a:lnTo>
                <a:lnTo>
                  <a:pt x="84828" y="96595"/>
                </a:lnTo>
                <a:lnTo>
                  <a:pt x="84828" y="116952"/>
                </a:lnTo>
                <a:lnTo>
                  <a:pt x="102028" y="116952"/>
                </a:lnTo>
                <a:lnTo>
                  <a:pt x="102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1494201" y="18182813"/>
            <a:ext cx="0" cy="165147"/>
          </a:xfrm>
          <a:custGeom>
            <a:avLst/>
            <a:gdLst/>
            <a:ahLst/>
            <a:cxnLst/>
            <a:rect l="l" t="t" r="r" b="b"/>
            <a:pathLst>
              <a:path h="165147">
                <a:moveTo>
                  <a:pt x="0" y="0"/>
                </a:moveTo>
                <a:lnTo>
                  <a:pt x="0" y="165147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1543423" y="18228513"/>
            <a:ext cx="177365" cy="119452"/>
          </a:xfrm>
          <a:custGeom>
            <a:avLst/>
            <a:gdLst/>
            <a:ahLst/>
            <a:cxnLst/>
            <a:rect l="l" t="t" r="r" b="b"/>
            <a:pathLst>
              <a:path w="177365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715"/>
                </a:lnTo>
                <a:lnTo>
                  <a:pt x="19451" y="39196"/>
                </a:lnTo>
                <a:lnTo>
                  <a:pt x="26193" y="26856"/>
                </a:lnTo>
                <a:lnTo>
                  <a:pt x="36702" y="18750"/>
                </a:lnTo>
                <a:lnTo>
                  <a:pt x="49999" y="15836"/>
                </a:lnTo>
                <a:lnTo>
                  <a:pt x="58936" y="16964"/>
                </a:lnTo>
                <a:lnTo>
                  <a:pt x="70303" y="23260"/>
                </a:lnTo>
                <a:lnTo>
                  <a:pt x="77542" y="34659"/>
                </a:lnTo>
                <a:lnTo>
                  <a:pt x="80083" y="50675"/>
                </a:lnTo>
                <a:lnTo>
                  <a:pt x="80083" y="119452"/>
                </a:lnTo>
                <a:lnTo>
                  <a:pt x="97282" y="119452"/>
                </a:lnTo>
                <a:lnTo>
                  <a:pt x="97282" y="52038"/>
                </a:lnTo>
                <a:lnTo>
                  <a:pt x="99207" y="38550"/>
                </a:lnTo>
                <a:lnTo>
                  <a:pt x="106034" y="26157"/>
                </a:lnTo>
                <a:lnTo>
                  <a:pt x="116596" y="18472"/>
                </a:lnTo>
                <a:lnTo>
                  <a:pt x="129631" y="15836"/>
                </a:lnTo>
                <a:lnTo>
                  <a:pt x="139174" y="17066"/>
                </a:lnTo>
                <a:lnTo>
                  <a:pt x="150419" y="23418"/>
                </a:lnTo>
                <a:lnTo>
                  <a:pt x="157493" y="34882"/>
                </a:lnTo>
                <a:lnTo>
                  <a:pt x="159950" y="51126"/>
                </a:lnTo>
                <a:lnTo>
                  <a:pt x="159950" y="119452"/>
                </a:lnTo>
                <a:lnTo>
                  <a:pt x="177365" y="119452"/>
                </a:lnTo>
                <a:lnTo>
                  <a:pt x="177361" y="46324"/>
                </a:lnTo>
                <a:lnTo>
                  <a:pt x="175300" y="30552"/>
                </a:lnTo>
                <a:lnTo>
                  <a:pt x="169639" y="17694"/>
                </a:lnTo>
                <a:lnTo>
                  <a:pt x="160665" y="8090"/>
                </a:lnTo>
                <a:lnTo>
                  <a:pt x="148665" y="2079"/>
                </a:lnTo>
                <a:lnTo>
                  <a:pt x="133926" y="0"/>
                </a:lnTo>
                <a:lnTo>
                  <a:pt x="122906" y="1125"/>
                </a:lnTo>
                <a:lnTo>
                  <a:pt x="110350" y="5911"/>
                </a:lnTo>
                <a:lnTo>
                  <a:pt x="100448" y="13609"/>
                </a:lnTo>
                <a:lnTo>
                  <a:pt x="92751" y="23298"/>
                </a:lnTo>
                <a:lnTo>
                  <a:pt x="89792" y="18056"/>
                </a:lnTo>
                <a:lnTo>
                  <a:pt x="81408" y="8711"/>
                </a:lnTo>
                <a:lnTo>
                  <a:pt x="69919" y="2349"/>
                </a:lnTo>
                <a:lnTo>
                  <a:pt x="55196" y="0"/>
                </a:lnTo>
                <a:lnTo>
                  <a:pt x="47963" y="519"/>
                </a:lnTo>
                <a:lnTo>
                  <a:pt x="34814" y="4908"/>
                </a:lnTo>
                <a:lnTo>
                  <a:pt x="24952" y="12599"/>
                </a:lnTo>
                <a:lnTo>
                  <a:pt x="17414" y="22170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11749789" y="18229188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6" y="70662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0" y="34662"/>
                </a:lnTo>
                <a:lnTo>
                  <a:pt x="97744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10" y="24210"/>
                </a:lnTo>
                <a:lnTo>
                  <a:pt x="25601" y="20159"/>
                </a:lnTo>
                <a:lnTo>
                  <a:pt x="37671" y="16999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88" y="48786"/>
                </a:lnTo>
                <a:lnTo>
                  <a:pt x="64286" y="46863"/>
                </a:lnTo>
                <a:lnTo>
                  <a:pt x="51813" y="59961"/>
                </a:lnTo>
                <a:lnTo>
                  <a:pt x="62502" y="60435"/>
                </a:lnTo>
                <a:lnTo>
                  <a:pt x="75374" y="62311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1" y="59920"/>
                </a:lnTo>
                <a:lnTo>
                  <a:pt x="2396" y="70662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5" y="80146"/>
                </a:lnTo>
                <a:lnTo>
                  <a:pt x="23072" y="69502"/>
                </a:lnTo>
                <a:lnTo>
                  <a:pt x="34560" y="62489"/>
                </a:lnTo>
                <a:lnTo>
                  <a:pt x="51813" y="59961"/>
                </a:lnTo>
                <a:lnTo>
                  <a:pt x="64286" y="46863"/>
                </a:lnTo>
                <a:lnTo>
                  <a:pt x="50008" y="46155"/>
                </a:lnTo>
                <a:lnTo>
                  <a:pt x="33965" y="47613"/>
                </a:lnTo>
                <a:lnTo>
                  <a:pt x="19927" y="52219"/>
                </a:lnTo>
                <a:lnTo>
                  <a:pt x="9221" y="59920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11879919" y="18228967"/>
            <a:ext cx="90045" cy="121257"/>
          </a:xfrm>
          <a:custGeom>
            <a:avLst/>
            <a:gdLst/>
            <a:ahLst/>
            <a:cxnLst/>
            <a:rect l="l" t="t" r="r" b="b"/>
            <a:pathLst>
              <a:path w="90045" h="121257">
                <a:moveTo>
                  <a:pt x="73523" y="87996"/>
                </a:moveTo>
                <a:lnTo>
                  <a:pt x="72696" y="93325"/>
                </a:lnTo>
                <a:lnTo>
                  <a:pt x="64377" y="103023"/>
                </a:lnTo>
                <a:lnTo>
                  <a:pt x="49312" y="106558"/>
                </a:lnTo>
                <a:lnTo>
                  <a:pt x="44447" y="106336"/>
                </a:lnTo>
                <a:lnTo>
                  <a:pt x="32269" y="103891"/>
                </a:lnTo>
                <a:lnTo>
                  <a:pt x="20310" y="98915"/>
                </a:lnTo>
                <a:lnTo>
                  <a:pt x="8815" y="91614"/>
                </a:lnTo>
                <a:lnTo>
                  <a:pt x="0" y="104067"/>
                </a:lnTo>
                <a:lnTo>
                  <a:pt x="11129" y="111448"/>
                </a:lnTo>
                <a:lnTo>
                  <a:pt x="23124" y="116747"/>
                </a:lnTo>
                <a:lnTo>
                  <a:pt x="35769" y="120091"/>
                </a:lnTo>
                <a:lnTo>
                  <a:pt x="48410" y="121257"/>
                </a:lnTo>
                <a:lnTo>
                  <a:pt x="53006" y="121085"/>
                </a:lnTo>
                <a:lnTo>
                  <a:pt x="67682" y="117871"/>
                </a:lnTo>
                <a:lnTo>
                  <a:pt x="79426" y="110801"/>
                </a:lnTo>
                <a:lnTo>
                  <a:pt x="87221" y="100149"/>
                </a:lnTo>
                <a:lnTo>
                  <a:pt x="90045" y="86191"/>
                </a:lnTo>
                <a:lnTo>
                  <a:pt x="90045" y="85740"/>
                </a:lnTo>
                <a:lnTo>
                  <a:pt x="86903" y="72722"/>
                </a:lnTo>
                <a:lnTo>
                  <a:pt x="78259" y="63296"/>
                </a:lnTo>
                <a:lnTo>
                  <a:pt x="66117" y="56878"/>
                </a:lnTo>
                <a:lnTo>
                  <a:pt x="52489" y="52264"/>
                </a:lnTo>
                <a:lnTo>
                  <a:pt x="39164" y="47930"/>
                </a:lnTo>
                <a:lnTo>
                  <a:pt x="27164" y="41595"/>
                </a:lnTo>
                <a:lnTo>
                  <a:pt x="22396" y="32123"/>
                </a:lnTo>
                <a:lnTo>
                  <a:pt x="22396" y="31672"/>
                </a:lnTo>
                <a:lnTo>
                  <a:pt x="22665" y="28786"/>
                </a:lnTo>
                <a:lnTo>
                  <a:pt x="29785" y="18658"/>
                </a:lnTo>
                <a:lnTo>
                  <a:pt x="45017" y="14708"/>
                </a:lnTo>
                <a:lnTo>
                  <a:pt x="55519" y="15843"/>
                </a:lnTo>
                <a:lnTo>
                  <a:pt x="67809" y="19736"/>
                </a:lnTo>
                <a:lnTo>
                  <a:pt x="79631" y="26014"/>
                </a:lnTo>
                <a:lnTo>
                  <a:pt x="87554" y="12894"/>
                </a:lnTo>
                <a:lnTo>
                  <a:pt x="82530" y="9871"/>
                </a:lnTo>
                <a:lnTo>
                  <a:pt x="70691" y="4584"/>
                </a:lnTo>
                <a:lnTo>
                  <a:pt x="58080" y="1195"/>
                </a:lnTo>
                <a:lnTo>
                  <a:pt x="45478" y="0"/>
                </a:lnTo>
                <a:lnTo>
                  <a:pt x="43853" y="22"/>
                </a:lnTo>
                <a:lnTo>
                  <a:pt x="28503" y="2743"/>
                </a:lnTo>
                <a:lnTo>
                  <a:pt x="16416" y="9609"/>
                </a:lnTo>
                <a:lnTo>
                  <a:pt x="8498" y="20047"/>
                </a:lnTo>
                <a:lnTo>
                  <a:pt x="5657" y="33486"/>
                </a:lnTo>
                <a:lnTo>
                  <a:pt x="5657" y="33937"/>
                </a:lnTo>
                <a:lnTo>
                  <a:pt x="9146" y="47467"/>
                </a:lnTo>
                <a:lnTo>
                  <a:pt x="18150" y="56574"/>
                </a:lnTo>
                <a:lnTo>
                  <a:pt x="30576" y="62636"/>
                </a:lnTo>
                <a:lnTo>
                  <a:pt x="44331" y="66963"/>
                </a:lnTo>
                <a:lnTo>
                  <a:pt x="56978" y="70912"/>
                </a:lnTo>
                <a:lnTo>
                  <a:pt x="68838" y="77430"/>
                </a:lnTo>
                <a:lnTo>
                  <a:pt x="73523" y="87545"/>
                </a:lnTo>
                <a:lnTo>
                  <a:pt x="73523" y="8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12012627" y="18231008"/>
            <a:ext cx="0" cy="116962"/>
          </a:xfrm>
          <a:custGeom>
            <a:avLst/>
            <a:gdLst/>
            <a:ahLst/>
            <a:cxnLst/>
            <a:rect l="l" t="t" r="r" b="b"/>
            <a:pathLst>
              <a:path h="116962">
                <a:moveTo>
                  <a:pt x="0" y="0"/>
                </a:moveTo>
                <a:lnTo>
                  <a:pt x="0" y="116962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12060940" y="18231008"/>
            <a:ext cx="20817" cy="116952"/>
          </a:xfrm>
          <a:custGeom>
            <a:avLst/>
            <a:gdLst/>
            <a:ahLst/>
            <a:cxnLst/>
            <a:rect l="l" t="t" r="r" b="b"/>
            <a:pathLst>
              <a:path w="20817" h="116952">
                <a:moveTo>
                  <a:pt x="0" y="93193"/>
                </a:moveTo>
                <a:lnTo>
                  <a:pt x="0" y="116952"/>
                </a:lnTo>
                <a:lnTo>
                  <a:pt x="20817" y="116952"/>
                </a:lnTo>
                <a:lnTo>
                  <a:pt x="20817" y="93193"/>
                </a:lnTo>
                <a:lnTo>
                  <a:pt x="0" y="93193"/>
                </a:lnTo>
                <a:close/>
              </a:path>
              <a:path w="20817" h="116952">
                <a:moveTo>
                  <a:pt x="0" y="0"/>
                </a:moveTo>
                <a:lnTo>
                  <a:pt x="0" y="23749"/>
                </a:lnTo>
                <a:lnTo>
                  <a:pt x="20817" y="23749"/>
                </a:lnTo>
                <a:lnTo>
                  <a:pt x="20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12060940" y="18336081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12060940" y="18242883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12175788" y="18118638"/>
            <a:ext cx="99537" cy="229325"/>
          </a:xfrm>
          <a:custGeom>
            <a:avLst/>
            <a:gdLst/>
            <a:ahLst/>
            <a:cxnLst/>
            <a:rect l="l" t="t" r="r" b="b"/>
            <a:pathLst>
              <a:path w="99537" h="229325">
                <a:moveTo>
                  <a:pt x="50087" y="50744"/>
                </a:moveTo>
                <a:lnTo>
                  <a:pt x="50087" y="229325"/>
                </a:lnTo>
                <a:lnTo>
                  <a:pt x="99537" y="229325"/>
                </a:lnTo>
                <a:lnTo>
                  <a:pt x="99537" y="0"/>
                </a:lnTo>
                <a:lnTo>
                  <a:pt x="65384" y="0"/>
                </a:lnTo>
                <a:lnTo>
                  <a:pt x="0" y="19513"/>
                </a:lnTo>
                <a:lnTo>
                  <a:pt x="10403" y="60501"/>
                </a:lnTo>
                <a:lnTo>
                  <a:pt x="50087" y="50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12315331" y="18118645"/>
            <a:ext cx="197770" cy="229315"/>
          </a:xfrm>
          <a:custGeom>
            <a:avLst/>
            <a:gdLst/>
            <a:ahLst/>
            <a:cxnLst/>
            <a:rect l="l" t="t" r="r" b="b"/>
            <a:pathLst>
              <a:path w="197770" h="229315">
                <a:moveTo>
                  <a:pt x="58873" y="139544"/>
                </a:moveTo>
                <a:lnTo>
                  <a:pt x="119384" y="180199"/>
                </a:lnTo>
                <a:lnTo>
                  <a:pt x="119384" y="229315"/>
                </a:lnTo>
                <a:lnTo>
                  <a:pt x="167196" y="229315"/>
                </a:lnTo>
                <a:lnTo>
                  <a:pt x="167196" y="180199"/>
                </a:lnTo>
                <a:lnTo>
                  <a:pt x="197770" y="180199"/>
                </a:lnTo>
                <a:lnTo>
                  <a:pt x="197770" y="139544"/>
                </a:lnTo>
                <a:lnTo>
                  <a:pt x="167196" y="139544"/>
                </a:lnTo>
                <a:lnTo>
                  <a:pt x="167196" y="0"/>
                </a:lnTo>
                <a:lnTo>
                  <a:pt x="124904" y="0"/>
                </a:lnTo>
                <a:lnTo>
                  <a:pt x="0" y="144741"/>
                </a:lnTo>
                <a:lnTo>
                  <a:pt x="8128" y="180199"/>
                </a:lnTo>
                <a:lnTo>
                  <a:pt x="119384" y="180199"/>
                </a:lnTo>
                <a:lnTo>
                  <a:pt x="58873" y="139544"/>
                </a:lnTo>
                <a:lnTo>
                  <a:pt x="119384" y="68629"/>
                </a:lnTo>
                <a:lnTo>
                  <a:pt x="119384" y="139544"/>
                </a:lnTo>
                <a:lnTo>
                  <a:pt x="58873" y="139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12654271" y="18120268"/>
            <a:ext cx="207203" cy="227697"/>
          </a:xfrm>
          <a:custGeom>
            <a:avLst/>
            <a:gdLst/>
            <a:ahLst/>
            <a:cxnLst/>
            <a:rect l="l" t="t" r="r" b="b"/>
            <a:pathLst>
              <a:path w="207203" h="227697">
                <a:moveTo>
                  <a:pt x="0" y="0"/>
                </a:moveTo>
                <a:lnTo>
                  <a:pt x="0" y="227697"/>
                </a:lnTo>
                <a:lnTo>
                  <a:pt x="50097" y="227697"/>
                </a:lnTo>
                <a:lnTo>
                  <a:pt x="50097" y="158087"/>
                </a:lnTo>
                <a:lnTo>
                  <a:pt x="76445" y="130758"/>
                </a:lnTo>
                <a:lnTo>
                  <a:pt x="147026" y="227697"/>
                </a:lnTo>
                <a:lnTo>
                  <a:pt x="207203" y="227697"/>
                </a:lnTo>
                <a:lnTo>
                  <a:pt x="110274" y="96615"/>
                </a:lnTo>
                <a:lnTo>
                  <a:pt x="202977" y="0"/>
                </a:lnTo>
                <a:lnTo>
                  <a:pt x="142476" y="0"/>
                </a:lnTo>
                <a:lnTo>
                  <a:pt x="50097" y="99527"/>
                </a:lnTo>
                <a:lnTo>
                  <a:pt x="50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12872880" y="18171661"/>
            <a:ext cx="160352" cy="179561"/>
          </a:xfrm>
          <a:custGeom>
            <a:avLst/>
            <a:gdLst/>
            <a:ahLst/>
            <a:cxnLst/>
            <a:rect l="l" t="t" r="r" b="b"/>
            <a:pathLst>
              <a:path w="160352" h="179561">
                <a:moveTo>
                  <a:pt x="59844" y="179561"/>
                </a:moveTo>
                <a:lnTo>
                  <a:pt x="47812" y="124257"/>
                </a:lnTo>
                <a:lnTo>
                  <a:pt x="47812" y="123610"/>
                </a:lnTo>
                <a:lnTo>
                  <a:pt x="48113" y="119642"/>
                </a:lnTo>
                <a:lnTo>
                  <a:pt x="53522" y="108617"/>
                </a:lnTo>
                <a:lnTo>
                  <a:pt x="65080" y="101837"/>
                </a:lnTo>
                <a:lnTo>
                  <a:pt x="81965" y="99527"/>
                </a:lnTo>
                <a:lnTo>
                  <a:pt x="69273" y="69937"/>
                </a:lnTo>
                <a:lnTo>
                  <a:pt x="52593" y="71124"/>
                </a:lnTo>
                <a:lnTo>
                  <a:pt x="37703" y="74482"/>
                </a:lnTo>
                <a:lnTo>
                  <a:pt x="24885" y="80059"/>
                </a:lnTo>
                <a:lnTo>
                  <a:pt x="14422" y="87906"/>
                </a:lnTo>
                <a:lnTo>
                  <a:pt x="6598" y="98072"/>
                </a:lnTo>
                <a:lnTo>
                  <a:pt x="1696" y="110607"/>
                </a:lnTo>
                <a:lnTo>
                  <a:pt x="0" y="125561"/>
                </a:lnTo>
                <a:lnTo>
                  <a:pt x="0" y="126208"/>
                </a:lnTo>
                <a:lnTo>
                  <a:pt x="196" y="131221"/>
                </a:lnTo>
                <a:lnTo>
                  <a:pt x="3312" y="145669"/>
                </a:lnTo>
                <a:lnTo>
                  <a:pt x="9831" y="157664"/>
                </a:lnTo>
                <a:lnTo>
                  <a:pt x="19247" y="167128"/>
                </a:lnTo>
                <a:lnTo>
                  <a:pt x="31058" y="173984"/>
                </a:lnTo>
                <a:lnTo>
                  <a:pt x="44758" y="178154"/>
                </a:lnTo>
                <a:lnTo>
                  <a:pt x="59844" y="179561"/>
                </a:lnTo>
                <a:close/>
              </a:path>
              <a:path w="160352" h="179561">
                <a:moveTo>
                  <a:pt x="75630" y="107"/>
                </a:moveTo>
                <a:lnTo>
                  <a:pt x="61155" y="1115"/>
                </a:lnTo>
                <a:lnTo>
                  <a:pt x="48263" y="3104"/>
                </a:lnTo>
                <a:lnTo>
                  <a:pt x="36540" y="5978"/>
                </a:lnTo>
                <a:lnTo>
                  <a:pt x="25574" y="9640"/>
                </a:lnTo>
                <a:lnTo>
                  <a:pt x="14953" y="13992"/>
                </a:lnTo>
                <a:lnTo>
                  <a:pt x="27318" y="51715"/>
                </a:lnTo>
                <a:lnTo>
                  <a:pt x="37702" y="48152"/>
                </a:lnTo>
                <a:lnTo>
                  <a:pt x="49475" y="44987"/>
                </a:lnTo>
                <a:lnTo>
                  <a:pt x="61779" y="42988"/>
                </a:lnTo>
                <a:lnTo>
                  <a:pt x="75464" y="42291"/>
                </a:lnTo>
                <a:lnTo>
                  <a:pt x="90304" y="43992"/>
                </a:lnTo>
                <a:lnTo>
                  <a:pt x="102797" y="50009"/>
                </a:lnTo>
                <a:lnTo>
                  <a:pt x="110342" y="60147"/>
                </a:lnTo>
                <a:lnTo>
                  <a:pt x="112873" y="74170"/>
                </a:lnTo>
                <a:lnTo>
                  <a:pt x="112873" y="77092"/>
                </a:lnTo>
                <a:lnTo>
                  <a:pt x="108463" y="75649"/>
                </a:lnTo>
                <a:lnTo>
                  <a:pt x="97098" y="72640"/>
                </a:lnTo>
                <a:lnTo>
                  <a:pt x="84594" y="70652"/>
                </a:lnTo>
                <a:lnTo>
                  <a:pt x="70257" y="69934"/>
                </a:lnTo>
                <a:lnTo>
                  <a:pt x="69273" y="69937"/>
                </a:lnTo>
                <a:lnTo>
                  <a:pt x="81965" y="99527"/>
                </a:lnTo>
                <a:lnTo>
                  <a:pt x="89464" y="99865"/>
                </a:lnTo>
                <a:lnTo>
                  <a:pt x="102409" y="102107"/>
                </a:lnTo>
                <a:lnTo>
                  <a:pt x="113520" y="106038"/>
                </a:lnTo>
                <a:lnTo>
                  <a:pt x="113520" y="114824"/>
                </a:lnTo>
                <a:lnTo>
                  <a:pt x="111190" y="126137"/>
                </a:lnTo>
                <a:lnTo>
                  <a:pt x="103427" y="136326"/>
                </a:lnTo>
                <a:lnTo>
                  <a:pt x="91024" y="143002"/>
                </a:lnTo>
                <a:lnTo>
                  <a:pt x="74817" y="145398"/>
                </a:lnTo>
                <a:lnTo>
                  <a:pt x="63503" y="143862"/>
                </a:lnTo>
                <a:lnTo>
                  <a:pt x="52049" y="136681"/>
                </a:lnTo>
                <a:lnTo>
                  <a:pt x="47812" y="124257"/>
                </a:lnTo>
                <a:lnTo>
                  <a:pt x="59844" y="179561"/>
                </a:lnTo>
                <a:lnTo>
                  <a:pt x="67596" y="179241"/>
                </a:lnTo>
                <a:lnTo>
                  <a:pt x="81531" y="176789"/>
                </a:lnTo>
                <a:lnTo>
                  <a:pt x="93539" y="172152"/>
                </a:lnTo>
                <a:lnTo>
                  <a:pt x="103811" y="165609"/>
                </a:lnTo>
                <a:lnTo>
                  <a:pt x="112539" y="157440"/>
                </a:lnTo>
                <a:lnTo>
                  <a:pt x="112539" y="176306"/>
                </a:lnTo>
                <a:lnTo>
                  <a:pt x="160352" y="176306"/>
                </a:lnTo>
                <a:lnTo>
                  <a:pt x="160352" y="75140"/>
                </a:lnTo>
                <a:lnTo>
                  <a:pt x="160028" y="65881"/>
                </a:lnTo>
                <a:lnTo>
                  <a:pt x="158130" y="52102"/>
                </a:lnTo>
                <a:lnTo>
                  <a:pt x="154462" y="39702"/>
                </a:lnTo>
                <a:lnTo>
                  <a:pt x="148944" y="28800"/>
                </a:lnTo>
                <a:lnTo>
                  <a:pt x="141495" y="19513"/>
                </a:lnTo>
                <a:lnTo>
                  <a:pt x="134079" y="13328"/>
                </a:lnTo>
                <a:lnTo>
                  <a:pt x="123978" y="7648"/>
                </a:lnTo>
                <a:lnTo>
                  <a:pt x="112046" y="3466"/>
                </a:lnTo>
                <a:lnTo>
                  <a:pt x="98267" y="883"/>
                </a:lnTo>
                <a:lnTo>
                  <a:pt x="82622" y="0"/>
                </a:lnTo>
                <a:lnTo>
                  <a:pt x="75630" y="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13062193" y="18171015"/>
            <a:ext cx="141505" cy="180208"/>
          </a:xfrm>
          <a:custGeom>
            <a:avLst/>
            <a:gdLst/>
            <a:ahLst/>
            <a:cxnLst/>
            <a:rect l="l" t="t" r="r" b="b"/>
            <a:pathLst>
              <a:path w="141505" h="180208">
                <a:moveTo>
                  <a:pt x="2747" y="155956"/>
                </a:moveTo>
                <a:lnTo>
                  <a:pt x="14268" y="163562"/>
                </a:lnTo>
                <a:lnTo>
                  <a:pt x="26221" y="169680"/>
                </a:lnTo>
                <a:lnTo>
                  <a:pt x="38429" y="174357"/>
                </a:lnTo>
                <a:lnTo>
                  <a:pt x="50715" y="177639"/>
                </a:lnTo>
                <a:lnTo>
                  <a:pt x="62903" y="179574"/>
                </a:lnTo>
                <a:lnTo>
                  <a:pt x="74817" y="180208"/>
                </a:lnTo>
                <a:lnTo>
                  <a:pt x="88706" y="179353"/>
                </a:lnTo>
                <a:lnTo>
                  <a:pt x="103284" y="176226"/>
                </a:lnTo>
                <a:lnTo>
                  <a:pt x="116049" y="170743"/>
                </a:lnTo>
                <a:lnTo>
                  <a:pt x="126626" y="162837"/>
                </a:lnTo>
                <a:lnTo>
                  <a:pt x="134644" y="152442"/>
                </a:lnTo>
                <a:lnTo>
                  <a:pt x="139728" y="139493"/>
                </a:lnTo>
                <a:lnTo>
                  <a:pt x="141505" y="123924"/>
                </a:lnTo>
                <a:lnTo>
                  <a:pt x="141505" y="123277"/>
                </a:lnTo>
                <a:lnTo>
                  <a:pt x="139929" y="111026"/>
                </a:lnTo>
                <a:lnTo>
                  <a:pt x="134216" y="98823"/>
                </a:lnTo>
                <a:lnTo>
                  <a:pt x="125264" y="89281"/>
                </a:lnTo>
                <a:lnTo>
                  <a:pt x="114056" y="81893"/>
                </a:lnTo>
                <a:lnTo>
                  <a:pt x="101577" y="76152"/>
                </a:lnTo>
                <a:lnTo>
                  <a:pt x="88810" y="71552"/>
                </a:lnTo>
                <a:lnTo>
                  <a:pt x="84687" y="70146"/>
                </a:lnTo>
                <a:lnTo>
                  <a:pt x="68959" y="64546"/>
                </a:lnTo>
                <a:lnTo>
                  <a:pt x="57668" y="58496"/>
                </a:lnTo>
                <a:lnTo>
                  <a:pt x="53342" y="50734"/>
                </a:lnTo>
                <a:lnTo>
                  <a:pt x="53342" y="43262"/>
                </a:lnTo>
                <a:lnTo>
                  <a:pt x="59520" y="38046"/>
                </a:lnTo>
                <a:lnTo>
                  <a:pt x="71561" y="38046"/>
                </a:lnTo>
                <a:lnTo>
                  <a:pt x="81263" y="39053"/>
                </a:lnTo>
                <a:lnTo>
                  <a:pt x="93000" y="42249"/>
                </a:lnTo>
                <a:lnTo>
                  <a:pt x="105638" y="47414"/>
                </a:lnTo>
                <a:lnTo>
                  <a:pt x="118727" y="54323"/>
                </a:lnTo>
                <a:lnTo>
                  <a:pt x="137593" y="20160"/>
                </a:lnTo>
                <a:lnTo>
                  <a:pt x="133690" y="17655"/>
                </a:lnTo>
                <a:lnTo>
                  <a:pt x="122315" y="11533"/>
                </a:lnTo>
                <a:lnTo>
                  <a:pt x="110233" y="6618"/>
                </a:lnTo>
                <a:lnTo>
                  <a:pt x="97723" y="3000"/>
                </a:lnTo>
                <a:lnTo>
                  <a:pt x="85063" y="764"/>
                </a:lnTo>
                <a:lnTo>
                  <a:pt x="72532" y="0"/>
                </a:lnTo>
                <a:lnTo>
                  <a:pt x="62513" y="556"/>
                </a:lnTo>
                <a:lnTo>
                  <a:pt x="47982" y="3581"/>
                </a:lnTo>
                <a:lnTo>
                  <a:pt x="35078" y="9161"/>
                </a:lnTo>
                <a:lnTo>
                  <a:pt x="24253" y="17208"/>
                </a:lnTo>
                <a:lnTo>
                  <a:pt x="15962" y="27637"/>
                </a:lnTo>
                <a:lnTo>
                  <a:pt x="10655" y="40361"/>
                </a:lnTo>
                <a:lnTo>
                  <a:pt x="8785" y="55294"/>
                </a:lnTo>
                <a:lnTo>
                  <a:pt x="8785" y="55951"/>
                </a:lnTo>
                <a:lnTo>
                  <a:pt x="10323" y="68872"/>
                </a:lnTo>
                <a:lnTo>
                  <a:pt x="15916" y="81599"/>
                </a:lnTo>
                <a:lnTo>
                  <a:pt x="24707" y="91350"/>
                </a:lnTo>
                <a:lnTo>
                  <a:pt x="35752" y="98682"/>
                </a:lnTo>
                <a:lnTo>
                  <a:pt x="48106" y="104151"/>
                </a:lnTo>
                <a:lnTo>
                  <a:pt x="60824" y="108313"/>
                </a:lnTo>
                <a:lnTo>
                  <a:pt x="65321" y="109661"/>
                </a:lnTo>
                <a:lnTo>
                  <a:pt x="81193" y="114617"/>
                </a:lnTo>
                <a:lnTo>
                  <a:pt x="92579" y="120345"/>
                </a:lnTo>
                <a:lnTo>
                  <a:pt x="96938" y="128483"/>
                </a:lnTo>
                <a:lnTo>
                  <a:pt x="96938" y="136936"/>
                </a:lnTo>
                <a:lnTo>
                  <a:pt x="90428" y="142143"/>
                </a:lnTo>
                <a:lnTo>
                  <a:pt x="76121" y="142143"/>
                </a:lnTo>
                <a:lnTo>
                  <a:pt x="69302" y="141748"/>
                </a:lnTo>
                <a:lnTo>
                  <a:pt x="57815" y="139512"/>
                </a:lnTo>
                <a:lnTo>
                  <a:pt x="45775" y="135336"/>
                </a:lnTo>
                <a:lnTo>
                  <a:pt x="33459" y="129261"/>
                </a:lnTo>
                <a:lnTo>
                  <a:pt x="21141" y="121325"/>
                </a:lnTo>
                <a:lnTo>
                  <a:pt x="0" y="153851"/>
                </a:lnTo>
                <a:lnTo>
                  <a:pt x="2747" y="155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13266146" y="18173616"/>
            <a:ext cx="0" cy="174345"/>
          </a:xfrm>
          <a:custGeom>
            <a:avLst/>
            <a:gdLst/>
            <a:ahLst/>
            <a:cxnLst/>
            <a:rect l="l" t="t" r="r" b="b"/>
            <a:pathLst>
              <a:path h="174345">
                <a:moveTo>
                  <a:pt x="0" y="0"/>
                </a:moveTo>
                <a:lnTo>
                  <a:pt x="0" y="174345"/>
                </a:lnTo>
              </a:path>
            </a:pathLst>
          </a:custGeom>
          <a:ln w="507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13337384" y="18170360"/>
            <a:ext cx="266077" cy="177600"/>
          </a:xfrm>
          <a:custGeom>
            <a:avLst/>
            <a:gdLst/>
            <a:ahLst/>
            <a:cxnLst/>
            <a:rect l="l" t="t" r="r" b="b"/>
            <a:pathLst>
              <a:path w="266077" h="177600">
                <a:moveTo>
                  <a:pt x="79367" y="44890"/>
                </a:moveTo>
                <a:lnTo>
                  <a:pt x="87984" y="45900"/>
                </a:lnTo>
                <a:lnTo>
                  <a:pt x="99082" y="51983"/>
                </a:lnTo>
                <a:lnTo>
                  <a:pt x="105956" y="63491"/>
                </a:lnTo>
                <a:lnTo>
                  <a:pt x="108313" y="80337"/>
                </a:lnTo>
                <a:lnTo>
                  <a:pt x="108313" y="177600"/>
                </a:lnTo>
                <a:lnTo>
                  <a:pt x="157763" y="177600"/>
                </a:lnTo>
                <a:lnTo>
                  <a:pt x="157763" y="80337"/>
                </a:lnTo>
                <a:lnTo>
                  <a:pt x="158830" y="68881"/>
                </a:lnTo>
                <a:lnTo>
                  <a:pt x="164364" y="55608"/>
                </a:lnTo>
                <a:lnTo>
                  <a:pt x="174158" y="47583"/>
                </a:lnTo>
                <a:lnTo>
                  <a:pt x="187690" y="44890"/>
                </a:lnTo>
                <a:lnTo>
                  <a:pt x="196308" y="45900"/>
                </a:lnTo>
                <a:lnTo>
                  <a:pt x="207405" y="51983"/>
                </a:lnTo>
                <a:lnTo>
                  <a:pt x="214280" y="63491"/>
                </a:lnTo>
                <a:lnTo>
                  <a:pt x="216636" y="80337"/>
                </a:lnTo>
                <a:lnTo>
                  <a:pt x="216636" y="177600"/>
                </a:lnTo>
                <a:lnTo>
                  <a:pt x="266077" y="177600"/>
                </a:lnTo>
                <a:lnTo>
                  <a:pt x="266077" y="64080"/>
                </a:lnTo>
                <a:lnTo>
                  <a:pt x="265065" y="49354"/>
                </a:lnTo>
                <a:lnTo>
                  <a:pt x="261377" y="34451"/>
                </a:lnTo>
                <a:lnTo>
                  <a:pt x="255120" y="22162"/>
                </a:lnTo>
                <a:lnTo>
                  <a:pt x="246434" y="12530"/>
                </a:lnTo>
                <a:lnTo>
                  <a:pt x="235460" y="5597"/>
                </a:lnTo>
                <a:lnTo>
                  <a:pt x="222336" y="1406"/>
                </a:lnTo>
                <a:lnTo>
                  <a:pt x="207203" y="0"/>
                </a:lnTo>
                <a:lnTo>
                  <a:pt x="193533" y="1169"/>
                </a:lnTo>
                <a:lnTo>
                  <a:pt x="181151" y="4595"/>
                </a:lnTo>
                <a:lnTo>
                  <a:pt x="169843" y="10202"/>
                </a:lnTo>
                <a:lnTo>
                  <a:pt x="159484" y="17910"/>
                </a:lnTo>
                <a:lnTo>
                  <a:pt x="149948" y="27642"/>
                </a:lnTo>
                <a:lnTo>
                  <a:pt x="147017" y="22664"/>
                </a:lnTo>
                <a:lnTo>
                  <a:pt x="138622" y="13016"/>
                </a:lnTo>
                <a:lnTo>
                  <a:pt x="128007" y="5904"/>
                </a:lnTo>
                <a:lnTo>
                  <a:pt x="115351" y="1505"/>
                </a:lnTo>
                <a:lnTo>
                  <a:pt x="100831" y="0"/>
                </a:lnTo>
                <a:lnTo>
                  <a:pt x="91439" y="667"/>
                </a:lnTo>
                <a:lnTo>
                  <a:pt x="78026" y="4358"/>
                </a:lnTo>
                <a:lnTo>
                  <a:pt x="66821" y="10631"/>
                </a:lnTo>
                <a:lnTo>
                  <a:pt x="57425" y="18750"/>
                </a:lnTo>
                <a:lnTo>
                  <a:pt x="49440" y="27975"/>
                </a:lnTo>
                <a:lnTo>
                  <a:pt x="49440" y="3255"/>
                </a:lnTo>
                <a:lnTo>
                  <a:pt x="0" y="3255"/>
                </a:lnTo>
                <a:lnTo>
                  <a:pt x="0" y="177600"/>
                </a:lnTo>
                <a:lnTo>
                  <a:pt x="49440" y="177600"/>
                </a:lnTo>
                <a:lnTo>
                  <a:pt x="49440" y="80337"/>
                </a:lnTo>
                <a:lnTo>
                  <a:pt x="50507" y="68881"/>
                </a:lnTo>
                <a:lnTo>
                  <a:pt x="56041" y="55608"/>
                </a:lnTo>
                <a:lnTo>
                  <a:pt x="65834" y="47583"/>
                </a:lnTo>
                <a:lnTo>
                  <a:pt x="79367" y="44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598088" y="18579948"/>
            <a:ext cx="118540" cy="158361"/>
          </a:xfrm>
          <a:custGeom>
            <a:avLst/>
            <a:gdLst/>
            <a:ahLst/>
            <a:cxnLst/>
            <a:rect l="l" t="t" r="r" b="b"/>
            <a:pathLst>
              <a:path w="118540" h="158361">
                <a:moveTo>
                  <a:pt x="100449" y="51352"/>
                </a:moveTo>
                <a:lnTo>
                  <a:pt x="100057" y="56674"/>
                </a:lnTo>
                <a:lnTo>
                  <a:pt x="95558" y="68819"/>
                </a:lnTo>
                <a:lnTo>
                  <a:pt x="86497" y="78132"/>
                </a:lnTo>
                <a:lnTo>
                  <a:pt x="73454" y="84098"/>
                </a:lnTo>
                <a:lnTo>
                  <a:pt x="57010" y="86201"/>
                </a:lnTo>
                <a:lnTo>
                  <a:pt x="17875" y="86201"/>
                </a:lnTo>
                <a:lnTo>
                  <a:pt x="17875" y="16522"/>
                </a:lnTo>
                <a:lnTo>
                  <a:pt x="0" y="0"/>
                </a:lnTo>
                <a:lnTo>
                  <a:pt x="0" y="158361"/>
                </a:lnTo>
                <a:lnTo>
                  <a:pt x="17875" y="158361"/>
                </a:lnTo>
                <a:lnTo>
                  <a:pt x="17875" y="102488"/>
                </a:lnTo>
                <a:lnTo>
                  <a:pt x="56333" y="102488"/>
                </a:lnTo>
                <a:lnTo>
                  <a:pt x="62218" y="102306"/>
                </a:lnTo>
                <a:lnTo>
                  <a:pt x="77178" y="100037"/>
                </a:lnTo>
                <a:lnTo>
                  <a:pt x="90629" y="95199"/>
                </a:lnTo>
                <a:lnTo>
                  <a:pt x="102030" y="87818"/>
                </a:lnTo>
                <a:lnTo>
                  <a:pt x="100449" y="50901"/>
                </a:lnTo>
                <a:lnTo>
                  <a:pt x="100449" y="51352"/>
                </a:lnTo>
                <a:close/>
              </a:path>
              <a:path w="118540" h="158361">
                <a:moveTo>
                  <a:pt x="17875" y="16522"/>
                </a:moveTo>
                <a:lnTo>
                  <a:pt x="57912" y="16522"/>
                </a:lnTo>
                <a:lnTo>
                  <a:pt x="63237" y="16701"/>
                </a:lnTo>
                <a:lnTo>
                  <a:pt x="78572" y="19745"/>
                </a:lnTo>
                <a:lnTo>
                  <a:pt x="90306" y="26507"/>
                </a:lnTo>
                <a:lnTo>
                  <a:pt x="97808" y="36915"/>
                </a:lnTo>
                <a:lnTo>
                  <a:pt x="100449" y="50901"/>
                </a:lnTo>
                <a:lnTo>
                  <a:pt x="102030" y="87818"/>
                </a:lnTo>
                <a:lnTo>
                  <a:pt x="110843" y="77919"/>
                </a:lnTo>
                <a:lnTo>
                  <a:pt x="116526" y="65529"/>
                </a:lnTo>
                <a:lnTo>
                  <a:pt x="118540" y="50675"/>
                </a:lnTo>
                <a:lnTo>
                  <a:pt x="118514" y="48439"/>
                </a:lnTo>
                <a:lnTo>
                  <a:pt x="116254" y="34379"/>
                </a:lnTo>
                <a:lnTo>
                  <a:pt x="110554" y="22476"/>
                </a:lnTo>
                <a:lnTo>
                  <a:pt x="101708" y="12910"/>
                </a:lnTo>
                <a:lnTo>
                  <a:pt x="90014" y="5856"/>
                </a:lnTo>
                <a:lnTo>
                  <a:pt x="75768" y="1493"/>
                </a:lnTo>
                <a:lnTo>
                  <a:pt x="59265" y="0"/>
                </a:lnTo>
                <a:lnTo>
                  <a:pt x="0" y="0"/>
                </a:lnTo>
                <a:lnTo>
                  <a:pt x="17875" y="16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746309" y="18619314"/>
            <a:ext cx="65158" cy="119001"/>
          </a:xfrm>
          <a:custGeom>
            <a:avLst/>
            <a:gdLst/>
            <a:ahLst/>
            <a:cxnLst/>
            <a:rect l="l" t="t" r="r" b="b"/>
            <a:pathLst>
              <a:path w="65158" h="119001">
                <a:moveTo>
                  <a:pt x="0" y="2039"/>
                </a:moveTo>
                <a:lnTo>
                  <a:pt x="0" y="119001"/>
                </a:lnTo>
                <a:lnTo>
                  <a:pt x="17414" y="119001"/>
                </a:lnTo>
                <a:lnTo>
                  <a:pt x="17414" y="72395"/>
                </a:lnTo>
                <a:lnTo>
                  <a:pt x="18076" y="61907"/>
                </a:lnTo>
                <a:lnTo>
                  <a:pt x="22066" y="46506"/>
                </a:lnTo>
                <a:lnTo>
                  <a:pt x="29187" y="34445"/>
                </a:lnTo>
                <a:lnTo>
                  <a:pt x="38886" y="25772"/>
                </a:lnTo>
                <a:lnTo>
                  <a:pt x="50606" y="20534"/>
                </a:lnTo>
                <a:lnTo>
                  <a:pt x="63795" y="18777"/>
                </a:lnTo>
                <a:lnTo>
                  <a:pt x="65158" y="18777"/>
                </a:lnTo>
                <a:lnTo>
                  <a:pt x="65158" y="0"/>
                </a:lnTo>
                <a:lnTo>
                  <a:pt x="56372" y="441"/>
                </a:lnTo>
                <a:lnTo>
                  <a:pt x="43790" y="4193"/>
                </a:lnTo>
                <a:lnTo>
                  <a:pt x="32976" y="11182"/>
                </a:lnTo>
                <a:lnTo>
                  <a:pt x="24121" y="20834"/>
                </a:lnTo>
                <a:lnTo>
                  <a:pt x="17414" y="32574"/>
                </a:lnTo>
                <a:lnTo>
                  <a:pt x="17414" y="2039"/>
                </a:lnTo>
                <a:lnTo>
                  <a:pt x="0" y="2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825734" y="18618868"/>
            <a:ext cx="121933" cy="122168"/>
          </a:xfrm>
          <a:custGeom>
            <a:avLst/>
            <a:gdLst/>
            <a:ahLst/>
            <a:cxnLst/>
            <a:rect l="l" t="t" r="r" b="b"/>
            <a:pathLst>
              <a:path w="121933" h="122168">
                <a:moveTo>
                  <a:pt x="11651" y="97710"/>
                </a:moveTo>
                <a:lnTo>
                  <a:pt x="20924" y="107762"/>
                </a:lnTo>
                <a:lnTo>
                  <a:pt x="17865" y="61079"/>
                </a:lnTo>
                <a:lnTo>
                  <a:pt x="17865" y="60628"/>
                </a:lnTo>
                <a:lnTo>
                  <a:pt x="19578" y="47525"/>
                </a:lnTo>
                <a:lnTo>
                  <a:pt x="25182" y="34722"/>
                </a:lnTo>
                <a:lnTo>
                  <a:pt x="34214" y="24534"/>
                </a:lnTo>
                <a:lnTo>
                  <a:pt x="46191" y="17805"/>
                </a:lnTo>
                <a:lnTo>
                  <a:pt x="60628" y="15375"/>
                </a:lnTo>
                <a:lnTo>
                  <a:pt x="74245" y="17590"/>
                </a:lnTo>
                <a:lnTo>
                  <a:pt x="86344" y="24054"/>
                </a:lnTo>
                <a:lnTo>
                  <a:pt x="95769" y="33982"/>
                </a:lnTo>
                <a:lnTo>
                  <a:pt x="101887" y="46587"/>
                </a:lnTo>
                <a:lnTo>
                  <a:pt x="104067" y="61079"/>
                </a:lnTo>
                <a:lnTo>
                  <a:pt x="104067" y="61530"/>
                </a:lnTo>
                <a:lnTo>
                  <a:pt x="102339" y="74598"/>
                </a:lnTo>
                <a:lnTo>
                  <a:pt x="96681" y="87349"/>
                </a:lnTo>
                <a:lnTo>
                  <a:pt x="87580" y="97470"/>
                </a:lnTo>
                <a:lnTo>
                  <a:pt x="98430" y="109434"/>
                </a:lnTo>
                <a:lnTo>
                  <a:pt x="108236" y="99840"/>
                </a:lnTo>
                <a:lnTo>
                  <a:pt x="115634" y="88291"/>
                </a:lnTo>
                <a:lnTo>
                  <a:pt x="120306" y="75224"/>
                </a:lnTo>
                <a:lnTo>
                  <a:pt x="121933" y="61079"/>
                </a:lnTo>
                <a:lnTo>
                  <a:pt x="121933" y="60628"/>
                </a:lnTo>
                <a:lnTo>
                  <a:pt x="120970" y="49676"/>
                </a:lnTo>
                <a:lnTo>
                  <a:pt x="116965" y="36286"/>
                </a:lnTo>
                <a:lnTo>
                  <a:pt x="110142" y="24368"/>
                </a:lnTo>
                <a:lnTo>
                  <a:pt x="100821" y="14351"/>
                </a:lnTo>
                <a:lnTo>
                  <a:pt x="89324" y="6664"/>
                </a:lnTo>
                <a:lnTo>
                  <a:pt x="75970" y="1737"/>
                </a:lnTo>
                <a:lnTo>
                  <a:pt x="61079" y="0"/>
                </a:lnTo>
                <a:lnTo>
                  <a:pt x="49025" y="1131"/>
                </a:lnTo>
                <a:lnTo>
                  <a:pt x="35339" y="5475"/>
                </a:lnTo>
                <a:lnTo>
                  <a:pt x="23445" y="12665"/>
                </a:lnTo>
                <a:lnTo>
                  <a:pt x="13653" y="22261"/>
                </a:lnTo>
                <a:lnTo>
                  <a:pt x="6275" y="33822"/>
                </a:lnTo>
                <a:lnTo>
                  <a:pt x="1620" y="46908"/>
                </a:lnTo>
                <a:lnTo>
                  <a:pt x="0" y="61079"/>
                </a:lnTo>
                <a:lnTo>
                  <a:pt x="0" y="61530"/>
                </a:lnTo>
                <a:lnTo>
                  <a:pt x="928" y="72331"/>
                </a:lnTo>
                <a:lnTo>
                  <a:pt x="4882" y="85756"/>
                </a:lnTo>
                <a:lnTo>
                  <a:pt x="11651" y="97710"/>
                </a:lnTo>
                <a:close/>
              </a:path>
              <a:path w="121933" h="122168">
                <a:moveTo>
                  <a:pt x="98430" y="109434"/>
                </a:moveTo>
                <a:lnTo>
                  <a:pt x="87580" y="97470"/>
                </a:lnTo>
                <a:lnTo>
                  <a:pt x="75543" y="104142"/>
                </a:lnTo>
                <a:lnTo>
                  <a:pt x="61079" y="106548"/>
                </a:lnTo>
                <a:lnTo>
                  <a:pt x="47762" y="104447"/>
                </a:lnTo>
                <a:lnTo>
                  <a:pt x="35614" y="98078"/>
                </a:lnTo>
                <a:lnTo>
                  <a:pt x="26168" y="88210"/>
                </a:lnTo>
                <a:lnTo>
                  <a:pt x="20045" y="75618"/>
                </a:lnTo>
                <a:lnTo>
                  <a:pt x="17865" y="61079"/>
                </a:lnTo>
                <a:lnTo>
                  <a:pt x="20924" y="107762"/>
                </a:lnTo>
                <a:lnTo>
                  <a:pt x="32386" y="115477"/>
                </a:lnTo>
                <a:lnTo>
                  <a:pt x="45725" y="120423"/>
                </a:lnTo>
                <a:lnTo>
                  <a:pt x="60628" y="122168"/>
                </a:lnTo>
                <a:lnTo>
                  <a:pt x="72858" y="121005"/>
                </a:lnTo>
                <a:lnTo>
                  <a:pt x="86531" y="116635"/>
                </a:lnTo>
                <a:lnTo>
                  <a:pt x="98430" y="109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979606" y="18586175"/>
            <a:ext cx="19905" cy="0"/>
          </a:xfrm>
          <a:custGeom>
            <a:avLst/>
            <a:gdLst/>
            <a:ahLst/>
            <a:cxnLst/>
            <a:rect l="l" t="t" r="r" b="b"/>
            <a:pathLst>
              <a:path w="19905">
                <a:moveTo>
                  <a:pt x="0" y="0"/>
                </a:moveTo>
                <a:lnTo>
                  <a:pt x="19905" y="0"/>
                </a:lnTo>
              </a:path>
            </a:pathLst>
          </a:custGeom>
          <a:ln w="2049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958798" y="18621353"/>
            <a:ext cx="39369" cy="153841"/>
          </a:xfrm>
          <a:custGeom>
            <a:avLst/>
            <a:gdLst/>
            <a:ahLst/>
            <a:cxnLst/>
            <a:rect l="l" t="t" r="r" b="b"/>
            <a:pathLst>
              <a:path w="39369" h="153841">
                <a:moveTo>
                  <a:pt x="15007" y="153653"/>
                </a:moveTo>
                <a:lnTo>
                  <a:pt x="28073" y="149472"/>
                </a:lnTo>
                <a:lnTo>
                  <a:pt x="36428" y="139595"/>
                </a:lnTo>
                <a:lnTo>
                  <a:pt x="39369" y="123747"/>
                </a:lnTo>
                <a:lnTo>
                  <a:pt x="39369" y="0"/>
                </a:lnTo>
                <a:lnTo>
                  <a:pt x="21945" y="0"/>
                </a:lnTo>
                <a:lnTo>
                  <a:pt x="21945" y="134377"/>
                </a:lnTo>
                <a:lnTo>
                  <a:pt x="16512" y="139132"/>
                </a:lnTo>
                <a:lnTo>
                  <a:pt x="6108" y="139132"/>
                </a:lnTo>
                <a:lnTo>
                  <a:pt x="2716" y="138907"/>
                </a:lnTo>
                <a:lnTo>
                  <a:pt x="0" y="138446"/>
                </a:lnTo>
                <a:lnTo>
                  <a:pt x="0" y="152703"/>
                </a:lnTo>
                <a:lnTo>
                  <a:pt x="3843" y="153606"/>
                </a:lnTo>
                <a:lnTo>
                  <a:pt x="6785" y="153841"/>
                </a:lnTo>
                <a:lnTo>
                  <a:pt x="10854" y="153841"/>
                </a:lnTo>
                <a:lnTo>
                  <a:pt x="15007" y="153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7031435" y="18618861"/>
            <a:ext cx="83724" cy="122168"/>
          </a:xfrm>
          <a:custGeom>
            <a:avLst/>
            <a:gdLst/>
            <a:ahLst/>
            <a:cxnLst/>
            <a:rect l="l" t="t" r="r" b="b"/>
            <a:pathLst>
              <a:path w="83724" h="122168">
                <a:moveTo>
                  <a:pt x="23248" y="35391"/>
                </a:moveTo>
                <a:lnTo>
                  <a:pt x="31494" y="24444"/>
                </a:lnTo>
                <a:lnTo>
                  <a:pt x="42498" y="17278"/>
                </a:lnTo>
                <a:lnTo>
                  <a:pt x="55647" y="14708"/>
                </a:lnTo>
                <a:lnTo>
                  <a:pt x="59916" y="14923"/>
                </a:lnTo>
                <a:lnTo>
                  <a:pt x="73387" y="19125"/>
                </a:lnTo>
                <a:lnTo>
                  <a:pt x="83724" y="7231"/>
                </a:lnTo>
                <a:lnTo>
                  <a:pt x="71012" y="1883"/>
                </a:lnTo>
                <a:lnTo>
                  <a:pt x="56098" y="0"/>
                </a:lnTo>
                <a:lnTo>
                  <a:pt x="48391" y="526"/>
                </a:lnTo>
                <a:lnTo>
                  <a:pt x="34964" y="4212"/>
                </a:lnTo>
                <a:lnTo>
                  <a:pt x="23247" y="11046"/>
                </a:lnTo>
                <a:lnTo>
                  <a:pt x="23248" y="35391"/>
                </a:lnTo>
                <a:close/>
              </a:path>
              <a:path w="83724" h="122168">
                <a:moveTo>
                  <a:pt x="73387" y="19125"/>
                </a:moveTo>
                <a:lnTo>
                  <a:pt x="83352" y="27817"/>
                </a:lnTo>
                <a:lnTo>
                  <a:pt x="89863" y="39848"/>
                </a:lnTo>
                <a:lnTo>
                  <a:pt x="92977" y="54068"/>
                </a:lnTo>
                <a:lnTo>
                  <a:pt x="17640" y="54068"/>
                </a:lnTo>
                <a:lnTo>
                  <a:pt x="18370" y="49306"/>
                </a:lnTo>
                <a:lnTo>
                  <a:pt x="23248" y="35391"/>
                </a:lnTo>
                <a:lnTo>
                  <a:pt x="23247" y="11046"/>
                </a:lnTo>
                <a:lnTo>
                  <a:pt x="13566" y="20589"/>
                </a:lnTo>
                <a:lnTo>
                  <a:pt x="6247" y="32403"/>
                </a:lnTo>
                <a:lnTo>
                  <a:pt x="1616" y="46049"/>
                </a:lnTo>
                <a:lnTo>
                  <a:pt x="0" y="61089"/>
                </a:lnTo>
                <a:lnTo>
                  <a:pt x="737" y="71447"/>
                </a:lnTo>
                <a:lnTo>
                  <a:pt x="4543" y="85849"/>
                </a:lnTo>
                <a:lnTo>
                  <a:pt x="11222" y="98223"/>
                </a:lnTo>
                <a:lnTo>
                  <a:pt x="20358" y="108304"/>
                </a:lnTo>
                <a:lnTo>
                  <a:pt x="31537" y="115831"/>
                </a:lnTo>
                <a:lnTo>
                  <a:pt x="44344" y="120540"/>
                </a:lnTo>
                <a:lnTo>
                  <a:pt x="58363" y="122168"/>
                </a:lnTo>
                <a:lnTo>
                  <a:pt x="61021" y="122125"/>
                </a:lnTo>
                <a:lnTo>
                  <a:pt x="75266" y="120187"/>
                </a:lnTo>
                <a:lnTo>
                  <a:pt x="87304" y="115640"/>
                </a:lnTo>
                <a:lnTo>
                  <a:pt x="97582" y="108861"/>
                </a:lnTo>
                <a:lnTo>
                  <a:pt x="106548" y="100223"/>
                </a:lnTo>
                <a:lnTo>
                  <a:pt x="95693" y="90496"/>
                </a:lnTo>
                <a:lnTo>
                  <a:pt x="94053" y="92161"/>
                </a:lnTo>
                <a:lnTo>
                  <a:pt x="84211" y="100016"/>
                </a:lnTo>
                <a:lnTo>
                  <a:pt x="72649" y="105162"/>
                </a:lnTo>
                <a:lnTo>
                  <a:pt x="58824" y="107009"/>
                </a:lnTo>
                <a:lnTo>
                  <a:pt x="52532" y="106556"/>
                </a:lnTo>
                <a:lnTo>
                  <a:pt x="39853" y="102556"/>
                </a:lnTo>
                <a:lnTo>
                  <a:pt x="29220" y="94639"/>
                </a:lnTo>
                <a:lnTo>
                  <a:pt x="21520" y="83067"/>
                </a:lnTo>
                <a:lnTo>
                  <a:pt x="17640" y="68100"/>
                </a:lnTo>
                <a:lnTo>
                  <a:pt x="110392" y="68100"/>
                </a:lnTo>
                <a:lnTo>
                  <a:pt x="110627" y="65384"/>
                </a:lnTo>
                <a:lnTo>
                  <a:pt x="110627" y="61991"/>
                </a:lnTo>
                <a:lnTo>
                  <a:pt x="110275" y="54172"/>
                </a:lnTo>
                <a:lnTo>
                  <a:pt x="107508" y="39514"/>
                </a:lnTo>
                <a:lnTo>
                  <a:pt x="102085" y="26501"/>
                </a:lnTo>
                <a:lnTo>
                  <a:pt x="94119" y="15589"/>
                </a:lnTo>
                <a:lnTo>
                  <a:pt x="83724" y="7231"/>
                </a:lnTo>
                <a:lnTo>
                  <a:pt x="73387" y="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7243456" y="18579944"/>
            <a:ext cx="127817" cy="158371"/>
          </a:xfrm>
          <a:custGeom>
            <a:avLst/>
            <a:gdLst/>
            <a:ahLst/>
            <a:cxnLst/>
            <a:rect l="l" t="t" r="r" b="b"/>
            <a:pathLst>
              <a:path w="127817" h="158371">
                <a:moveTo>
                  <a:pt x="0" y="0"/>
                </a:moveTo>
                <a:lnTo>
                  <a:pt x="17650" y="142309"/>
                </a:lnTo>
                <a:lnTo>
                  <a:pt x="17650" y="86427"/>
                </a:lnTo>
                <a:lnTo>
                  <a:pt x="67649" y="86427"/>
                </a:lnTo>
                <a:lnTo>
                  <a:pt x="64482" y="70600"/>
                </a:lnTo>
                <a:lnTo>
                  <a:pt x="17650" y="70600"/>
                </a:lnTo>
                <a:lnTo>
                  <a:pt x="17650" y="16071"/>
                </a:lnTo>
                <a:lnTo>
                  <a:pt x="67414" y="0"/>
                </a:lnTo>
                <a:lnTo>
                  <a:pt x="0" y="0"/>
                </a:lnTo>
                <a:close/>
              </a:path>
              <a:path w="127817" h="158371">
                <a:moveTo>
                  <a:pt x="108813" y="14031"/>
                </a:moveTo>
                <a:lnTo>
                  <a:pt x="105075" y="10817"/>
                </a:lnTo>
                <a:lnTo>
                  <a:pt x="94805" y="4966"/>
                </a:lnTo>
                <a:lnTo>
                  <a:pt x="82184" y="1281"/>
                </a:lnTo>
                <a:lnTo>
                  <a:pt x="67414" y="0"/>
                </a:lnTo>
                <a:lnTo>
                  <a:pt x="17650" y="16071"/>
                </a:lnTo>
                <a:lnTo>
                  <a:pt x="65835" y="16071"/>
                </a:lnTo>
                <a:lnTo>
                  <a:pt x="73818" y="16537"/>
                </a:lnTo>
                <a:lnTo>
                  <a:pt x="88638" y="21024"/>
                </a:lnTo>
                <a:lnTo>
                  <a:pt x="97778" y="29701"/>
                </a:lnTo>
                <a:lnTo>
                  <a:pt x="100900" y="41860"/>
                </a:lnTo>
                <a:lnTo>
                  <a:pt x="100900" y="42311"/>
                </a:lnTo>
                <a:lnTo>
                  <a:pt x="99591" y="51181"/>
                </a:lnTo>
                <a:lnTo>
                  <a:pt x="92620" y="61892"/>
                </a:lnTo>
                <a:lnTo>
                  <a:pt x="80566" y="68404"/>
                </a:lnTo>
                <a:lnTo>
                  <a:pt x="64482" y="70600"/>
                </a:lnTo>
                <a:lnTo>
                  <a:pt x="67649" y="86427"/>
                </a:lnTo>
                <a:lnTo>
                  <a:pt x="85173" y="88096"/>
                </a:lnTo>
                <a:lnTo>
                  <a:pt x="98723" y="93351"/>
                </a:lnTo>
                <a:lnTo>
                  <a:pt x="106952" y="101930"/>
                </a:lnTo>
                <a:lnTo>
                  <a:pt x="109725" y="113569"/>
                </a:lnTo>
                <a:lnTo>
                  <a:pt x="109725" y="114030"/>
                </a:lnTo>
                <a:lnTo>
                  <a:pt x="107841" y="124092"/>
                </a:lnTo>
                <a:lnTo>
                  <a:pt x="100366" y="133945"/>
                </a:lnTo>
                <a:lnTo>
                  <a:pt x="87807" y="140151"/>
                </a:lnTo>
                <a:lnTo>
                  <a:pt x="70816" y="142309"/>
                </a:lnTo>
                <a:lnTo>
                  <a:pt x="17650" y="142309"/>
                </a:lnTo>
                <a:lnTo>
                  <a:pt x="0" y="0"/>
                </a:lnTo>
                <a:lnTo>
                  <a:pt x="0" y="158371"/>
                </a:lnTo>
                <a:lnTo>
                  <a:pt x="70355" y="158371"/>
                </a:lnTo>
                <a:lnTo>
                  <a:pt x="81984" y="157722"/>
                </a:lnTo>
                <a:lnTo>
                  <a:pt x="97507" y="154348"/>
                </a:lnTo>
                <a:lnTo>
                  <a:pt x="110218" y="148240"/>
                </a:lnTo>
                <a:lnTo>
                  <a:pt x="119751" y="139563"/>
                </a:lnTo>
                <a:lnTo>
                  <a:pt x="125739" y="128480"/>
                </a:lnTo>
                <a:lnTo>
                  <a:pt x="127817" y="115157"/>
                </a:lnTo>
                <a:lnTo>
                  <a:pt x="127815" y="114305"/>
                </a:lnTo>
                <a:lnTo>
                  <a:pt x="125060" y="100133"/>
                </a:lnTo>
                <a:lnTo>
                  <a:pt x="117781" y="89450"/>
                </a:lnTo>
                <a:lnTo>
                  <a:pt x="107037" y="81736"/>
                </a:lnTo>
                <a:lnTo>
                  <a:pt x="93889" y="76474"/>
                </a:lnTo>
                <a:lnTo>
                  <a:pt x="99185" y="73821"/>
                </a:lnTo>
                <a:lnTo>
                  <a:pt x="108989" y="66256"/>
                </a:lnTo>
                <a:lnTo>
                  <a:pt x="116197" y="55143"/>
                </a:lnTo>
                <a:lnTo>
                  <a:pt x="119001" y="39820"/>
                </a:lnTo>
                <a:lnTo>
                  <a:pt x="118948" y="37261"/>
                </a:lnTo>
                <a:lnTo>
                  <a:pt x="115997" y="24550"/>
                </a:lnTo>
                <a:lnTo>
                  <a:pt x="108813" y="14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7395060" y="18619539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7" y="70660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2" y="34662"/>
                </a:lnTo>
                <a:lnTo>
                  <a:pt x="97749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20" y="24210"/>
                </a:lnTo>
                <a:lnTo>
                  <a:pt x="25605" y="20161"/>
                </a:lnTo>
                <a:lnTo>
                  <a:pt x="37675" y="17000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78" y="48785"/>
                </a:lnTo>
                <a:lnTo>
                  <a:pt x="64277" y="46862"/>
                </a:lnTo>
                <a:lnTo>
                  <a:pt x="51823" y="59961"/>
                </a:lnTo>
                <a:lnTo>
                  <a:pt x="62498" y="60435"/>
                </a:lnTo>
                <a:lnTo>
                  <a:pt x="75371" y="62310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3" y="59918"/>
                </a:lnTo>
                <a:lnTo>
                  <a:pt x="2397" y="70660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6" y="80139"/>
                </a:lnTo>
                <a:lnTo>
                  <a:pt x="23079" y="69499"/>
                </a:lnTo>
                <a:lnTo>
                  <a:pt x="34571" y="62488"/>
                </a:lnTo>
                <a:lnTo>
                  <a:pt x="51823" y="59961"/>
                </a:lnTo>
                <a:lnTo>
                  <a:pt x="64277" y="46862"/>
                </a:lnTo>
                <a:lnTo>
                  <a:pt x="49999" y="46155"/>
                </a:lnTo>
                <a:lnTo>
                  <a:pt x="33968" y="47611"/>
                </a:lnTo>
                <a:lnTo>
                  <a:pt x="19930" y="52217"/>
                </a:lnTo>
                <a:lnTo>
                  <a:pt x="9223" y="59918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7525191" y="18619311"/>
            <a:ext cx="90045" cy="154066"/>
          </a:xfrm>
          <a:custGeom>
            <a:avLst/>
            <a:gdLst/>
            <a:ahLst/>
            <a:cxnLst/>
            <a:rect l="l" t="t" r="r" b="b"/>
            <a:pathLst>
              <a:path w="90045" h="154066">
                <a:moveTo>
                  <a:pt x="73523" y="88005"/>
                </a:moveTo>
                <a:lnTo>
                  <a:pt x="72698" y="93326"/>
                </a:lnTo>
                <a:lnTo>
                  <a:pt x="64379" y="103022"/>
                </a:lnTo>
                <a:lnTo>
                  <a:pt x="49312" y="106558"/>
                </a:lnTo>
                <a:lnTo>
                  <a:pt x="44450" y="106336"/>
                </a:lnTo>
                <a:lnTo>
                  <a:pt x="32271" y="103896"/>
                </a:lnTo>
                <a:lnTo>
                  <a:pt x="20311" y="98924"/>
                </a:lnTo>
                <a:lnTo>
                  <a:pt x="8815" y="91624"/>
                </a:lnTo>
                <a:lnTo>
                  <a:pt x="0" y="104077"/>
                </a:lnTo>
                <a:lnTo>
                  <a:pt x="2936" y="106325"/>
                </a:lnTo>
                <a:lnTo>
                  <a:pt x="13890" y="112945"/>
                </a:lnTo>
                <a:lnTo>
                  <a:pt x="25933" y="117799"/>
                </a:lnTo>
                <a:lnTo>
                  <a:pt x="38457" y="120580"/>
                </a:lnTo>
                <a:lnTo>
                  <a:pt x="20807" y="146379"/>
                </a:lnTo>
                <a:lnTo>
                  <a:pt x="37771" y="154066"/>
                </a:lnTo>
                <a:lnTo>
                  <a:pt x="52931" y="121041"/>
                </a:lnTo>
                <a:lnTo>
                  <a:pt x="53069" y="121030"/>
                </a:lnTo>
                <a:lnTo>
                  <a:pt x="67695" y="117819"/>
                </a:lnTo>
                <a:lnTo>
                  <a:pt x="79423" y="110788"/>
                </a:lnTo>
                <a:lnTo>
                  <a:pt x="87217" y="100169"/>
                </a:lnTo>
                <a:lnTo>
                  <a:pt x="90045" y="86191"/>
                </a:lnTo>
                <a:lnTo>
                  <a:pt x="90045" y="85740"/>
                </a:lnTo>
                <a:lnTo>
                  <a:pt x="86901" y="72721"/>
                </a:lnTo>
                <a:lnTo>
                  <a:pt x="78255" y="63298"/>
                </a:lnTo>
                <a:lnTo>
                  <a:pt x="66111" y="56879"/>
                </a:lnTo>
                <a:lnTo>
                  <a:pt x="52480" y="52264"/>
                </a:lnTo>
                <a:lnTo>
                  <a:pt x="39171" y="47938"/>
                </a:lnTo>
                <a:lnTo>
                  <a:pt x="27167" y="41603"/>
                </a:lnTo>
                <a:lnTo>
                  <a:pt x="22396" y="32133"/>
                </a:lnTo>
                <a:lnTo>
                  <a:pt x="22396" y="31682"/>
                </a:lnTo>
                <a:lnTo>
                  <a:pt x="22666" y="28791"/>
                </a:lnTo>
                <a:lnTo>
                  <a:pt x="29788" y="18660"/>
                </a:lnTo>
                <a:lnTo>
                  <a:pt x="45017" y="14708"/>
                </a:lnTo>
                <a:lnTo>
                  <a:pt x="55517" y="15846"/>
                </a:lnTo>
                <a:lnTo>
                  <a:pt x="67808" y="19744"/>
                </a:lnTo>
                <a:lnTo>
                  <a:pt x="79631" y="26024"/>
                </a:lnTo>
                <a:lnTo>
                  <a:pt x="87554" y="12904"/>
                </a:lnTo>
                <a:lnTo>
                  <a:pt x="82521" y="9872"/>
                </a:lnTo>
                <a:lnTo>
                  <a:pt x="70684" y="4583"/>
                </a:lnTo>
                <a:lnTo>
                  <a:pt x="58073" y="1194"/>
                </a:lnTo>
                <a:lnTo>
                  <a:pt x="45468" y="0"/>
                </a:lnTo>
                <a:lnTo>
                  <a:pt x="43844" y="22"/>
                </a:lnTo>
                <a:lnTo>
                  <a:pt x="28497" y="2745"/>
                </a:lnTo>
                <a:lnTo>
                  <a:pt x="16409" y="9613"/>
                </a:lnTo>
                <a:lnTo>
                  <a:pt x="8490" y="20051"/>
                </a:lnTo>
                <a:lnTo>
                  <a:pt x="5648" y="33486"/>
                </a:lnTo>
                <a:lnTo>
                  <a:pt x="5648" y="33937"/>
                </a:lnTo>
                <a:lnTo>
                  <a:pt x="9141" y="47476"/>
                </a:lnTo>
                <a:lnTo>
                  <a:pt x="18148" y="56580"/>
                </a:lnTo>
                <a:lnTo>
                  <a:pt x="30576" y="62639"/>
                </a:lnTo>
                <a:lnTo>
                  <a:pt x="44331" y="66963"/>
                </a:lnTo>
                <a:lnTo>
                  <a:pt x="56983" y="70920"/>
                </a:lnTo>
                <a:lnTo>
                  <a:pt x="68840" y="77441"/>
                </a:lnTo>
                <a:lnTo>
                  <a:pt x="73523" y="87554"/>
                </a:lnTo>
                <a:lnTo>
                  <a:pt x="73523" y="88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7657894" y="18573168"/>
            <a:ext cx="0" cy="165147"/>
          </a:xfrm>
          <a:custGeom>
            <a:avLst/>
            <a:gdLst/>
            <a:ahLst/>
            <a:cxnLst/>
            <a:rect l="l" t="t" r="r" b="b"/>
            <a:pathLst>
              <a:path h="165147">
                <a:moveTo>
                  <a:pt x="0" y="0"/>
                </a:moveTo>
                <a:lnTo>
                  <a:pt x="0" y="165147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7698289" y="18619539"/>
            <a:ext cx="102940" cy="121266"/>
          </a:xfrm>
          <a:custGeom>
            <a:avLst/>
            <a:gdLst/>
            <a:ahLst/>
            <a:cxnLst/>
            <a:rect l="l" t="t" r="r" b="b"/>
            <a:pathLst>
              <a:path w="102940" h="121266">
                <a:moveTo>
                  <a:pt x="2397" y="70660"/>
                </a:moveTo>
                <a:lnTo>
                  <a:pt x="0" y="84387"/>
                </a:lnTo>
                <a:lnTo>
                  <a:pt x="0" y="84838"/>
                </a:lnTo>
                <a:lnTo>
                  <a:pt x="716" y="92123"/>
                </a:lnTo>
                <a:lnTo>
                  <a:pt x="6326" y="104780"/>
                </a:lnTo>
                <a:lnTo>
                  <a:pt x="16313" y="113897"/>
                </a:lnTo>
                <a:lnTo>
                  <a:pt x="29240" y="119414"/>
                </a:lnTo>
                <a:lnTo>
                  <a:pt x="43674" y="121266"/>
                </a:lnTo>
                <a:lnTo>
                  <a:pt x="54181" y="120378"/>
                </a:lnTo>
                <a:lnTo>
                  <a:pt x="67439" y="116187"/>
                </a:lnTo>
                <a:lnTo>
                  <a:pt x="77879" y="109496"/>
                </a:lnTo>
                <a:lnTo>
                  <a:pt x="85750" y="101351"/>
                </a:lnTo>
                <a:lnTo>
                  <a:pt x="85750" y="118776"/>
                </a:lnTo>
                <a:lnTo>
                  <a:pt x="102940" y="118776"/>
                </a:lnTo>
                <a:lnTo>
                  <a:pt x="102940" y="47282"/>
                </a:lnTo>
                <a:lnTo>
                  <a:pt x="101812" y="34662"/>
                </a:lnTo>
                <a:lnTo>
                  <a:pt x="97749" y="22573"/>
                </a:lnTo>
                <a:lnTo>
                  <a:pt x="90722" y="12904"/>
                </a:lnTo>
                <a:lnTo>
                  <a:pt x="79841" y="5322"/>
                </a:lnTo>
                <a:lnTo>
                  <a:pt x="67579" y="1351"/>
                </a:lnTo>
                <a:lnTo>
                  <a:pt x="52950" y="0"/>
                </a:lnTo>
                <a:lnTo>
                  <a:pt x="46575" y="195"/>
                </a:lnTo>
                <a:lnTo>
                  <a:pt x="33471" y="1976"/>
                </a:lnTo>
                <a:lnTo>
                  <a:pt x="21672" y="5341"/>
                </a:lnTo>
                <a:lnTo>
                  <a:pt x="10413" y="9952"/>
                </a:lnTo>
                <a:lnTo>
                  <a:pt x="15620" y="24210"/>
                </a:lnTo>
                <a:lnTo>
                  <a:pt x="25605" y="20161"/>
                </a:lnTo>
                <a:lnTo>
                  <a:pt x="37675" y="17000"/>
                </a:lnTo>
                <a:lnTo>
                  <a:pt x="51136" y="15845"/>
                </a:lnTo>
                <a:lnTo>
                  <a:pt x="62497" y="16988"/>
                </a:lnTo>
                <a:lnTo>
                  <a:pt x="75146" y="22606"/>
                </a:lnTo>
                <a:lnTo>
                  <a:pt x="83032" y="32815"/>
                </a:lnTo>
                <a:lnTo>
                  <a:pt x="85750" y="47508"/>
                </a:lnTo>
                <a:lnTo>
                  <a:pt x="85750" y="51126"/>
                </a:lnTo>
                <a:lnTo>
                  <a:pt x="76378" y="48785"/>
                </a:lnTo>
                <a:lnTo>
                  <a:pt x="64277" y="46862"/>
                </a:lnTo>
                <a:lnTo>
                  <a:pt x="51823" y="59961"/>
                </a:lnTo>
                <a:lnTo>
                  <a:pt x="62498" y="60435"/>
                </a:lnTo>
                <a:lnTo>
                  <a:pt x="75371" y="62310"/>
                </a:lnTo>
                <a:lnTo>
                  <a:pt x="85976" y="64933"/>
                </a:lnTo>
                <a:lnTo>
                  <a:pt x="85976" y="75788"/>
                </a:lnTo>
                <a:lnTo>
                  <a:pt x="83184" y="88000"/>
                </a:lnTo>
                <a:lnTo>
                  <a:pt x="74901" y="98213"/>
                </a:lnTo>
                <a:lnTo>
                  <a:pt x="62423" y="104861"/>
                </a:lnTo>
                <a:lnTo>
                  <a:pt x="47057" y="107234"/>
                </a:lnTo>
                <a:lnTo>
                  <a:pt x="32806" y="104627"/>
                </a:lnTo>
                <a:lnTo>
                  <a:pt x="21879" y="96669"/>
                </a:lnTo>
                <a:lnTo>
                  <a:pt x="17650" y="83936"/>
                </a:lnTo>
                <a:lnTo>
                  <a:pt x="17650" y="83475"/>
                </a:lnTo>
                <a:lnTo>
                  <a:pt x="9223" y="59918"/>
                </a:lnTo>
                <a:lnTo>
                  <a:pt x="2397" y="70660"/>
                </a:lnTo>
                <a:close/>
              </a:path>
              <a:path w="102940" h="121266">
                <a:moveTo>
                  <a:pt x="17650" y="83475"/>
                </a:moveTo>
                <a:lnTo>
                  <a:pt x="17896" y="80139"/>
                </a:lnTo>
                <a:lnTo>
                  <a:pt x="23079" y="69499"/>
                </a:lnTo>
                <a:lnTo>
                  <a:pt x="34571" y="62488"/>
                </a:lnTo>
                <a:lnTo>
                  <a:pt x="51823" y="59961"/>
                </a:lnTo>
                <a:lnTo>
                  <a:pt x="64277" y="46862"/>
                </a:lnTo>
                <a:lnTo>
                  <a:pt x="49999" y="46155"/>
                </a:lnTo>
                <a:lnTo>
                  <a:pt x="33968" y="47611"/>
                </a:lnTo>
                <a:lnTo>
                  <a:pt x="19930" y="52217"/>
                </a:lnTo>
                <a:lnTo>
                  <a:pt x="9223" y="59918"/>
                </a:lnTo>
                <a:lnTo>
                  <a:pt x="17650" y="8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7838139" y="18618863"/>
            <a:ext cx="102253" cy="119452"/>
          </a:xfrm>
          <a:custGeom>
            <a:avLst/>
            <a:gdLst/>
            <a:ahLst/>
            <a:cxnLst/>
            <a:rect l="l" t="t" r="r" b="b"/>
            <a:pathLst>
              <a:path w="102253" h="119452">
                <a:moveTo>
                  <a:pt x="0" y="2490"/>
                </a:moveTo>
                <a:lnTo>
                  <a:pt x="0" y="119452"/>
                </a:lnTo>
                <a:lnTo>
                  <a:pt x="17414" y="119452"/>
                </a:lnTo>
                <a:lnTo>
                  <a:pt x="17414" y="52489"/>
                </a:lnTo>
                <a:lnTo>
                  <a:pt x="20042" y="37554"/>
                </a:lnTo>
                <a:lnTo>
                  <a:pt x="27374" y="25955"/>
                </a:lnTo>
                <a:lnTo>
                  <a:pt x="38495" y="18482"/>
                </a:lnTo>
                <a:lnTo>
                  <a:pt x="52489" y="15836"/>
                </a:lnTo>
                <a:lnTo>
                  <a:pt x="63961" y="17485"/>
                </a:lnTo>
                <a:lnTo>
                  <a:pt x="75335" y="24244"/>
                </a:lnTo>
                <a:lnTo>
                  <a:pt x="82400" y="35661"/>
                </a:lnTo>
                <a:lnTo>
                  <a:pt x="84828" y="51126"/>
                </a:lnTo>
                <a:lnTo>
                  <a:pt x="84828" y="119452"/>
                </a:lnTo>
                <a:lnTo>
                  <a:pt x="102253" y="119452"/>
                </a:lnTo>
                <a:lnTo>
                  <a:pt x="102233" y="45162"/>
                </a:lnTo>
                <a:lnTo>
                  <a:pt x="99989" y="30131"/>
                </a:lnTo>
                <a:lnTo>
                  <a:pt x="94176" y="17639"/>
                </a:lnTo>
                <a:lnTo>
                  <a:pt x="85007" y="8146"/>
                </a:lnTo>
                <a:lnTo>
                  <a:pt x="72697" y="2113"/>
                </a:lnTo>
                <a:lnTo>
                  <a:pt x="57461" y="0"/>
                </a:lnTo>
                <a:lnTo>
                  <a:pt x="47672" y="880"/>
                </a:lnTo>
                <a:lnTo>
                  <a:pt x="34819" y="5462"/>
                </a:lnTo>
                <a:lnTo>
                  <a:pt x="24875" y="13105"/>
                </a:lnTo>
                <a:lnTo>
                  <a:pt x="17414" y="22847"/>
                </a:lnTo>
                <a:lnTo>
                  <a:pt x="17414" y="2490"/>
                </a:lnTo>
                <a:lnTo>
                  <a:pt x="0" y="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7970745" y="18618867"/>
            <a:ext cx="118089" cy="156096"/>
          </a:xfrm>
          <a:custGeom>
            <a:avLst/>
            <a:gdLst/>
            <a:ahLst/>
            <a:cxnLst/>
            <a:rect l="l" t="t" r="r" b="b"/>
            <a:pathLst>
              <a:path w="118089" h="156096">
                <a:moveTo>
                  <a:pt x="58598" y="156096"/>
                </a:moveTo>
                <a:lnTo>
                  <a:pt x="68999" y="155513"/>
                </a:lnTo>
                <a:lnTo>
                  <a:pt x="82203" y="152761"/>
                </a:lnTo>
                <a:lnTo>
                  <a:pt x="93679" y="147752"/>
                </a:lnTo>
                <a:lnTo>
                  <a:pt x="103165" y="140486"/>
                </a:lnTo>
                <a:lnTo>
                  <a:pt x="106765" y="136427"/>
                </a:lnTo>
                <a:lnTo>
                  <a:pt x="112924" y="126129"/>
                </a:lnTo>
                <a:lnTo>
                  <a:pt x="116765" y="113682"/>
                </a:lnTo>
                <a:lnTo>
                  <a:pt x="118089" y="99086"/>
                </a:lnTo>
                <a:lnTo>
                  <a:pt x="118089" y="2490"/>
                </a:lnTo>
                <a:lnTo>
                  <a:pt x="100674" y="2490"/>
                </a:lnTo>
                <a:lnTo>
                  <a:pt x="100674" y="23523"/>
                </a:lnTo>
                <a:lnTo>
                  <a:pt x="100343" y="23085"/>
                </a:lnTo>
                <a:lnTo>
                  <a:pt x="92297" y="14213"/>
                </a:lnTo>
                <a:lnTo>
                  <a:pt x="82233" y="6862"/>
                </a:lnTo>
                <a:lnTo>
                  <a:pt x="69883" y="1852"/>
                </a:lnTo>
                <a:lnTo>
                  <a:pt x="54980" y="0"/>
                </a:lnTo>
                <a:lnTo>
                  <a:pt x="53152" y="30"/>
                </a:lnTo>
                <a:lnTo>
                  <a:pt x="39778" y="2107"/>
                </a:lnTo>
                <a:lnTo>
                  <a:pt x="27293" y="7306"/>
                </a:lnTo>
                <a:lnTo>
                  <a:pt x="18407" y="47776"/>
                </a:lnTo>
                <a:lnTo>
                  <a:pt x="23189" y="34295"/>
                </a:lnTo>
                <a:lnTo>
                  <a:pt x="32101" y="24092"/>
                </a:lnTo>
                <a:lnTo>
                  <a:pt x="44155" y="17631"/>
                </a:lnTo>
                <a:lnTo>
                  <a:pt x="58363" y="15375"/>
                </a:lnTo>
                <a:lnTo>
                  <a:pt x="66953" y="16160"/>
                </a:lnTo>
                <a:lnTo>
                  <a:pt x="80207" y="20747"/>
                </a:lnTo>
                <a:lnTo>
                  <a:pt x="91156" y="29042"/>
                </a:lnTo>
                <a:lnTo>
                  <a:pt x="98603" y="40599"/>
                </a:lnTo>
                <a:lnTo>
                  <a:pt x="101351" y="54970"/>
                </a:lnTo>
                <a:lnTo>
                  <a:pt x="101351" y="55421"/>
                </a:lnTo>
                <a:lnTo>
                  <a:pt x="100328" y="64243"/>
                </a:lnTo>
                <a:lnTo>
                  <a:pt x="94609" y="76908"/>
                </a:lnTo>
                <a:lnTo>
                  <a:pt x="84911" y="86610"/>
                </a:lnTo>
                <a:lnTo>
                  <a:pt x="72430" y="92819"/>
                </a:lnTo>
                <a:lnTo>
                  <a:pt x="58363" y="95007"/>
                </a:lnTo>
                <a:lnTo>
                  <a:pt x="51608" y="94474"/>
                </a:lnTo>
                <a:lnTo>
                  <a:pt x="38440" y="90040"/>
                </a:lnTo>
                <a:lnTo>
                  <a:pt x="27718" y="81611"/>
                </a:lnTo>
                <a:lnTo>
                  <a:pt x="20506" y="69795"/>
                </a:lnTo>
                <a:lnTo>
                  <a:pt x="17865" y="55196"/>
                </a:lnTo>
                <a:lnTo>
                  <a:pt x="17865" y="54745"/>
                </a:lnTo>
                <a:lnTo>
                  <a:pt x="16384" y="15419"/>
                </a:lnTo>
                <a:lnTo>
                  <a:pt x="7740" y="26242"/>
                </a:lnTo>
                <a:lnTo>
                  <a:pt x="2049" y="39569"/>
                </a:lnTo>
                <a:lnTo>
                  <a:pt x="0" y="55196"/>
                </a:lnTo>
                <a:lnTo>
                  <a:pt x="25" y="57444"/>
                </a:lnTo>
                <a:lnTo>
                  <a:pt x="2507" y="72706"/>
                </a:lnTo>
                <a:lnTo>
                  <a:pt x="8565" y="85687"/>
                </a:lnTo>
                <a:lnTo>
                  <a:pt x="17518" y="96166"/>
                </a:lnTo>
                <a:lnTo>
                  <a:pt x="28691" y="103923"/>
                </a:lnTo>
                <a:lnTo>
                  <a:pt x="41404" y="108738"/>
                </a:lnTo>
                <a:lnTo>
                  <a:pt x="54980" y="110392"/>
                </a:lnTo>
                <a:lnTo>
                  <a:pt x="56597" y="110371"/>
                </a:lnTo>
                <a:lnTo>
                  <a:pt x="70809" y="108154"/>
                </a:lnTo>
                <a:lnTo>
                  <a:pt x="82748" y="102813"/>
                </a:lnTo>
                <a:lnTo>
                  <a:pt x="92687" y="95093"/>
                </a:lnTo>
                <a:lnTo>
                  <a:pt x="100900" y="85740"/>
                </a:lnTo>
                <a:lnTo>
                  <a:pt x="100900" y="99537"/>
                </a:lnTo>
                <a:lnTo>
                  <a:pt x="99847" y="110716"/>
                </a:lnTo>
                <a:lnTo>
                  <a:pt x="94756" y="123938"/>
                </a:lnTo>
                <a:lnTo>
                  <a:pt x="85847" y="133464"/>
                </a:lnTo>
                <a:lnTo>
                  <a:pt x="73566" y="139227"/>
                </a:lnTo>
                <a:lnTo>
                  <a:pt x="58363" y="141162"/>
                </a:lnTo>
                <a:lnTo>
                  <a:pt x="48696" y="140564"/>
                </a:lnTo>
                <a:lnTo>
                  <a:pt x="36190" y="137866"/>
                </a:lnTo>
                <a:lnTo>
                  <a:pt x="24416" y="133065"/>
                </a:lnTo>
                <a:lnTo>
                  <a:pt x="13345" y="126238"/>
                </a:lnTo>
                <a:lnTo>
                  <a:pt x="5432" y="139799"/>
                </a:lnTo>
                <a:lnTo>
                  <a:pt x="9536" y="142495"/>
                </a:lnTo>
                <a:lnTo>
                  <a:pt x="20880" y="148446"/>
                </a:lnTo>
                <a:lnTo>
                  <a:pt x="32891" y="152696"/>
                </a:lnTo>
                <a:lnTo>
                  <a:pt x="45490" y="155246"/>
                </a:lnTo>
                <a:lnTo>
                  <a:pt x="58598" y="156096"/>
                </a:lnTo>
                <a:close/>
              </a:path>
              <a:path w="118089" h="156096">
                <a:moveTo>
                  <a:pt x="16384" y="15419"/>
                </a:moveTo>
                <a:lnTo>
                  <a:pt x="17865" y="54745"/>
                </a:lnTo>
                <a:lnTo>
                  <a:pt x="18407" y="47776"/>
                </a:lnTo>
                <a:lnTo>
                  <a:pt x="27293" y="7306"/>
                </a:lnTo>
                <a:lnTo>
                  <a:pt x="16384" y="15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8138078" y="18621353"/>
            <a:ext cx="0" cy="116962"/>
          </a:xfrm>
          <a:custGeom>
            <a:avLst/>
            <a:gdLst/>
            <a:ahLst/>
            <a:cxnLst/>
            <a:rect l="l" t="t" r="r" b="b"/>
            <a:pathLst>
              <a:path h="116962">
                <a:moveTo>
                  <a:pt x="0" y="0"/>
                </a:moveTo>
                <a:lnTo>
                  <a:pt x="0" y="116962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8180064" y="18618868"/>
            <a:ext cx="107676" cy="122168"/>
          </a:xfrm>
          <a:custGeom>
            <a:avLst/>
            <a:gdLst/>
            <a:ahLst/>
            <a:cxnLst/>
            <a:rect l="l" t="t" r="r" b="b"/>
            <a:pathLst>
              <a:path w="107676" h="122168">
                <a:moveTo>
                  <a:pt x="23616" y="12350"/>
                </a:moveTo>
                <a:lnTo>
                  <a:pt x="13796" y="21963"/>
                </a:lnTo>
                <a:lnTo>
                  <a:pt x="6359" y="33590"/>
                </a:lnTo>
                <a:lnTo>
                  <a:pt x="1646" y="46780"/>
                </a:lnTo>
                <a:lnTo>
                  <a:pt x="0" y="61079"/>
                </a:lnTo>
                <a:lnTo>
                  <a:pt x="0" y="61530"/>
                </a:lnTo>
                <a:lnTo>
                  <a:pt x="853" y="71798"/>
                </a:lnTo>
                <a:lnTo>
                  <a:pt x="4751" y="85302"/>
                </a:lnTo>
                <a:lnTo>
                  <a:pt x="11489" y="97366"/>
                </a:lnTo>
                <a:lnTo>
                  <a:pt x="20723" y="107537"/>
                </a:lnTo>
                <a:lnTo>
                  <a:pt x="32107" y="115364"/>
                </a:lnTo>
                <a:lnTo>
                  <a:pt x="45295" y="120392"/>
                </a:lnTo>
                <a:lnTo>
                  <a:pt x="59942" y="122168"/>
                </a:lnTo>
                <a:lnTo>
                  <a:pt x="62435" y="122127"/>
                </a:lnTo>
                <a:lnTo>
                  <a:pt x="76577" y="120079"/>
                </a:lnTo>
                <a:lnTo>
                  <a:pt x="88516" y="115303"/>
                </a:lnTo>
                <a:lnTo>
                  <a:pt x="98725" y="108292"/>
                </a:lnTo>
                <a:lnTo>
                  <a:pt x="107676" y="99537"/>
                </a:lnTo>
                <a:lnTo>
                  <a:pt x="96605" y="89123"/>
                </a:lnTo>
                <a:lnTo>
                  <a:pt x="95422" y="90366"/>
                </a:lnTo>
                <a:lnTo>
                  <a:pt x="85604" y="98710"/>
                </a:lnTo>
                <a:lnTo>
                  <a:pt x="74157" y="104427"/>
                </a:lnTo>
                <a:lnTo>
                  <a:pt x="60854" y="106548"/>
                </a:lnTo>
                <a:lnTo>
                  <a:pt x="47770" y="104509"/>
                </a:lnTo>
                <a:lnTo>
                  <a:pt x="35640" y="98203"/>
                </a:lnTo>
                <a:lnTo>
                  <a:pt x="26189" y="88363"/>
                </a:lnTo>
                <a:lnTo>
                  <a:pt x="20052" y="75739"/>
                </a:lnTo>
                <a:lnTo>
                  <a:pt x="17865" y="61079"/>
                </a:lnTo>
                <a:lnTo>
                  <a:pt x="17865" y="60628"/>
                </a:lnTo>
                <a:lnTo>
                  <a:pt x="19479" y="47918"/>
                </a:lnTo>
                <a:lnTo>
                  <a:pt x="25094" y="34874"/>
                </a:lnTo>
                <a:lnTo>
                  <a:pt x="34109" y="24572"/>
                </a:lnTo>
                <a:lnTo>
                  <a:pt x="45871" y="17807"/>
                </a:lnTo>
                <a:lnTo>
                  <a:pt x="59726" y="15375"/>
                </a:lnTo>
                <a:lnTo>
                  <a:pt x="61569" y="15411"/>
                </a:lnTo>
                <a:lnTo>
                  <a:pt x="74897" y="18163"/>
                </a:lnTo>
                <a:lnTo>
                  <a:pt x="85841" y="24436"/>
                </a:lnTo>
                <a:lnTo>
                  <a:pt x="95242" y="33025"/>
                </a:lnTo>
                <a:lnTo>
                  <a:pt x="106783" y="20817"/>
                </a:lnTo>
                <a:lnTo>
                  <a:pt x="97744" y="12495"/>
                </a:lnTo>
                <a:lnTo>
                  <a:pt x="87402" y="5979"/>
                </a:lnTo>
                <a:lnTo>
                  <a:pt x="74967" y="1601"/>
                </a:lnTo>
                <a:lnTo>
                  <a:pt x="59942" y="0"/>
                </a:lnTo>
                <a:lnTo>
                  <a:pt x="49037" y="980"/>
                </a:lnTo>
                <a:lnTo>
                  <a:pt x="35477" y="5205"/>
                </a:lnTo>
                <a:lnTo>
                  <a:pt x="23616" y="1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8326799" y="18621353"/>
            <a:ext cx="0" cy="116962"/>
          </a:xfrm>
          <a:custGeom>
            <a:avLst/>
            <a:gdLst/>
            <a:ahLst/>
            <a:cxnLst/>
            <a:rect l="l" t="t" r="r" b="b"/>
            <a:pathLst>
              <a:path h="116962">
                <a:moveTo>
                  <a:pt x="0" y="0"/>
                </a:moveTo>
                <a:lnTo>
                  <a:pt x="0" y="116962"/>
                </a:lnTo>
              </a:path>
            </a:pathLst>
          </a:custGeom>
          <a:ln w="18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8375111" y="18621353"/>
            <a:ext cx="20817" cy="116962"/>
          </a:xfrm>
          <a:custGeom>
            <a:avLst/>
            <a:gdLst/>
            <a:ahLst/>
            <a:cxnLst/>
            <a:rect l="l" t="t" r="r" b="b"/>
            <a:pathLst>
              <a:path w="20817" h="116962">
                <a:moveTo>
                  <a:pt x="0" y="93203"/>
                </a:moveTo>
                <a:lnTo>
                  <a:pt x="0" y="116962"/>
                </a:lnTo>
                <a:lnTo>
                  <a:pt x="20817" y="116962"/>
                </a:lnTo>
                <a:lnTo>
                  <a:pt x="20817" y="93203"/>
                </a:lnTo>
                <a:lnTo>
                  <a:pt x="0" y="93203"/>
                </a:lnTo>
                <a:close/>
              </a:path>
              <a:path w="20817" h="116962">
                <a:moveTo>
                  <a:pt x="0" y="0"/>
                </a:moveTo>
                <a:lnTo>
                  <a:pt x="0" y="23749"/>
                </a:lnTo>
                <a:lnTo>
                  <a:pt x="20817" y="23749"/>
                </a:lnTo>
                <a:lnTo>
                  <a:pt x="208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8375111" y="18726435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2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8375111" y="18633228"/>
            <a:ext cx="20817" cy="0"/>
          </a:xfrm>
          <a:custGeom>
            <a:avLst/>
            <a:gdLst/>
            <a:ahLst/>
            <a:cxnLst/>
            <a:rect l="l" t="t" r="r" b="b"/>
            <a:pathLst>
              <a:path w="20817">
                <a:moveTo>
                  <a:pt x="0" y="0"/>
                </a:moveTo>
                <a:lnTo>
                  <a:pt x="20817" y="0"/>
                </a:lnTo>
              </a:path>
            </a:pathLst>
          </a:custGeom>
          <a:ln w="250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8498088" y="18507362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61" y="154789"/>
                </a:lnTo>
                <a:lnTo>
                  <a:pt x="124709" y="144420"/>
                </a:lnTo>
                <a:lnTo>
                  <a:pt x="135802" y="134658"/>
                </a:lnTo>
                <a:lnTo>
                  <a:pt x="145152" y="125185"/>
                </a:lnTo>
                <a:lnTo>
                  <a:pt x="152773" y="115679"/>
                </a:lnTo>
                <a:lnTo>
                  <a:pt x="158678" y="105819"/>
                </a:lnTo>
                <a:lnTo>
                  <a:pt x="162880" y="95286"/>
                </a:lnTo>
                <a:lnTo>
                  <a:pt x="165391" y="83757"/>
                </a:lnTo>
                <a:lnTo>
                  <a:pt x="166225" y="70914"/>
                </a:lnTo>
                <a:lnTo>
                  <a:pt x="166225" y="70257"/>
                </a:lnTo>
                <a:lnTo>
                  <a:pt x="164017" y="51512"/>
                </a:lnTo>
                <a:lnTo>
                  <a:pt x="159402" y="38648"/>
                </a:lnTo>
                <a:lnTo>
                  <a:pt x="152429" y="27396"/>
                </a:lnTo>
                <a:lnTo>
                  <a:pt x="143259" y="17890"/>
                </a:lnTo>
                <a:lnTo>
                  <a:pt x="132053" y="10264"/>
                </a:lnTo>
                <a:lnTo>
                  <a:pt x="118971" y="4651"/>
                </a:lnTo>
                <a:lnTo>
                  <a:pt x="104177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8692616" y="18508989"/>
            <a:ext cx="99537" cy="229325"/>
          </a:xfrm>
          <a:custGeom>
            <a:avLst/>
            <a:gdLst/>
            <a:ahLst/>
            <a:cxnLst/>
            <a:rect l="l" t="t" r="r" b="b"/>
            <a:pathLst>
              <a:path w="99537" h="229325">
                <a:moveTo>
                  <a:pt x="50087" y="50744"/>
                </a:moveTo>
                <a:lnTo>
                  <a:pt x="50087" y="229325"/>
                </a:lnTo>
                <a:lnTo>
                  <a:pt x="99537" y="229325"/>
                </a:lnTo>
                <a:lnTo>
                  <a:pt x="99537" y="0"/>
                </a:lnTo>
                <a:lnTo>
                  <a:pt x="65384" y="0"/>
                </a:lnTo>
                <a:lnTo>
                  <a:pt x="0" y="19513"/>
                </a:lnTo>
                <a:lnTo>
                  <a:pt x="10403" y="60501"/>
                </a:lnTo>
                <a:lnTo>
                  <a:pt x="50087" y="50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8946976" y="18510618"/>
            <a:ext cx="207203" cy="227697"/>
          </a:xfrm>
          <a:custGeom>
            <a:avLst/>
            <a:gdLst/>
            <a:ahLst/>
            <a:cxnLst/>
            <a:rect l="l" t="t" r="r" b="b"/>
            <a:pathLst>
              <a:path w="207203" h="227697">
                <a:moveTo>
                  <a:pt x="0" y="0"/>
                </a:moveTo>
                <a:lnTo>
                  <a:pt x="0" y="227697"/>
                </a:lnTo>
                <a:lnTo>
                  <a:pt x="50097" y="227697"/>
                </a:lnTo>
                <a:lnTo>
                  <a:pt x="50097" y="158087"/>
                </a:lnTo>
                <a:lnTo>
                  <a:pt x="76445" y="130758"/>
                </a:lnTo>
                <a:lnTo>
                  <a:pt x="147026" y="227697"/>
                </a:lnTo>
                <a:lnTo>
                  <a:pt x="207203" y="227697"/>
                </a:lnTo>
                <a:lnTo>
                  <a:pt x="110274" y="96615"/>
                </a:lnTo>
                <a:lnTo>
                  <a:pt x="202977" y="0"/>
                </a:lnTo>
                <a:lnTo>
                  <a:pt x="142476" y="0"/>
                </a:lnTo>
                <a:lnTo>
                  <a:pt x="50097" y="99527"/>
                </a:lnTo>
                <a:lnTo>
                  <a:pt x="50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9165584" y="18562012"/>
            <a:ext cx="160352" cy="179561"/>
          </a:xfrm>
          <a:custGeom>
            <a:avLst/>
            <a:gdLst/>
            <a:ahLst/>
            <a:cxnLst/>
            <a:rect l="l" t="t" r="r" b="b"/>
            <a:pathLst>
              <a:path w="160352" h="179561">
                <a:moveTo>
                  <a:pt x="59844" y="179561"/>
                </a:moveTo>
                <a:lnTo>
                  <a:pt x="47812" y="124257"/>
                </a:lnTo>
                <a:lnTo>
                  <a:pt x="47812" y="123610"/>
                </a:lnTo>
                <a:lnTo>
                  <a:pt x="48113" y="119642"/>
                </a:lnTo>
                <a:lnTo>
                  <a:pt x="53522" y="108617"/>
                </a:lnTo>
                <a:lnTo>
                  <a:pt x="65080" y="101837"/>
                </a:lnTo>
                <a:lnTo>
                  <a:pt x="81965" y="99527"/>
                </a:lnTo>
                <a:lnTo>
                  <a:pt x="69273" y="69937"/>
                </a:lnTo>
                <a:lnTo>
                  <a:pt x="52593" y="71124"/>
                </a:lnTo>
                <a:lnTo>
                  <a:pt x="37703" y="74482"/>
                </a:lnTo>
                <a:lnTo>
                  <a:pt x="24885" y="80059"/>
                </a:lnTo>
                <a:lnTo>
                  <a:pt x="14422" y="87906"/>
                </a:lnTo>
                <a:lnTo>
                  <a:pt x="6598" y="98072"/>
                </a:lnTo>
                <a:lnTo>
                  <a:pt x="1696" y="110607"/>
                </a:lnTo>
                <a:lnTo>
                  <a:pt x="0" y="125561"/>
                </a:lnTo>
                <a:lnTo>
                  <a:pt x="0" y="126208"/>
                </a:lnTo>
                <a:lnTo>
                  <a:pt x="196" y="131221"/>
                </a:lnTo>
                <a:lnTo>
                  <a:pt x="3312" y="145669"/>
                </a:lnTo>
                <a:lnTo>
                  <a:pt x="9831" y="157664"/>
                </a:lnTo>
                <a:lnTo>
                  <a:pt x="19247" y="167128"/>
                </a:lnTo>
                <a:lnTo>
                  <a:pt x="31058" y="173984"/>
                </a:lnTo>
                <a:lnTo>
                  <a:pt x="44758" y="178154"/>
                </a:lnTo>
                <a:lnTo>
                  <a:pt x="59844" y="179561"/>
                </a:lnTo>
                <a:close/>
              </a:path>
              <a:path w="160352" h="179561">
                <a:moveTo>
                  <a:pt x="75630" y="107"/>
                </a:moveTo>
                <a:lnTo>
                  <a:pt x="61155" y="1115"/>
                </a:lnTo>
                <a:lnTo>
                  <a:pt x="48263" y="3104"/>
                </a:lnTo>
                <a:lnTo>
                  <a:pt x="36540" y="5978"/>
                </a:lnTo>
                <a:lnTo>
                  <a:pt x="25574" y="9640"/>
                </a:lnTo>
                <a:lnTo>
                  <a:pt x="14953" y="13992"/>
                </a:lnTo>
                <a:lnTo>
                  <a:pt x="27318" y="51715"/>
                </a:lnTo>
                <a:lnTo>
                  <a:pt x="37702" y="48152"/>
                </a:lnTo>
                <a:lnTo>
                  <a:pt x="49475" y="44987"/>
                </a:lnTo>
                <a:lnTo>
                  <a:pt x="61779" y="42988"/>
                </a:lnTo>
                <a:lnTo>
                  <a:pt x="75464" y="42291"/>
                </a:lnTo>
                <a:lnTo>
                  <a:pt x="90304" y="43992"/>
                </a:lnTo>
                <a:lnTo>
                  <a:pt x="102797" y="50009"/>
                </a:lnTo>
                <a:lnTo>
                  <a:pt x="110342" y="60147"/>
                </a:lnTo>
                <a:lnTo>
                  <a:pt x="112873" y="74170"/>
                </a:lnTo>
                <a:lnTo>
                  <a:pt x="112873" y="77092"/>
                </a:lnTo>
                <a:lnTo>
                  <a:pt x="108463" y="75649"/>
                </a:lnTo>
                <a:lnTo>
                  <a:pt x="97098" y="72640"/>
                </a:lnTo>
                <a:lnTo>
                  <a:pt x="84594" y="70652"/>
                </a:lnTo>
                <a:lnTo>
                  <a:pt x="70257" y="69934"/>
                </a:lnTo>
                <a:lnTo>
                  <a:pt x="69273" y="69937"/>
                </a:lnTo>
                <a:lnTo>
                  <a:pt x="81965" y="99527"/>
                </a:lnTo>
                <a:lnTo>
                  <a:pt x="89464" y="99865"/>
                </a:lnTo>
                <a:lnTo>
                  <a:pt x="102409" y="102107"/>
                </a:lnTo>
                <a:lnTo>
                  <a:pt x="113520" y="106038"/>
                </a:lnTo>
                <a:lnTo>
                  <a:pt x="113520" y="114824"/>
                </a:lnTo>
                <a:lnTo>
                  <a:pt x="111190" y="126137"/>
                </a:lnTo>
                <a:lnTo>
                  <a:pt x="103427" y="136326"/>
                </a:lnTo>
                <a:lnTo>
                  <a:pt x="91024" y="143002"/>
                </a:lnTo>
                <a:lnTo>
                  <a:pt x="74817" y="145398"/>
                </a:lnTo>
                <a:lnTo>
                  <a:pt x="63503" y="143862"/>
                </a:lnTo>
                <a:lnTo>
                  <a:pt x="52049" y="136681"/>
                </a:lnTo>
                <a:lnTo>
                  <a:pt x="47812" y="124257"/>
                </a:lnTo>
                <a:lnTo>
                  <a:pt x="59844" y="179561"/>
                </a:lnTo>
                <a:lnTo>
                  <a:pt x="67596" y="179241"/>
                </a:lnTo>
                <a:lnTo>
                  <a:pt x="81531" y="176789"/>
                </a:lnTo>
                <a:lnTo>
                  <a:pt x="93539" y="172152"/>
                </a:lnTo>
                <a:lnTo>
                  <a:pt x="103811" y="165609"/>
                </a:lnTo>
                <a:lnTo>
                  <a:pt x="112539" y="157440"/>
                </a:lnTo>
                <a:lnTo>
                  <a:pt x="112539" y="176306"/>
                </a:lnTo>
                <a:lnTo>
                  <a:pt x="160352" y="176306"/>
                </a:lnTo>
                <a:lnTo>
                  <a:pt x="160352" y="75140"/>
                </a:lnTo>
                <a:lnTo>
                  <a:pt x="160028" y="65881"/>
                </a:lnTo>
                <a:lnTo>
                  <a:pt x="158130" y="52102"/>
                </a:lnTo>
                <a:lnTo>
                  <a:pt x="154462" y="39702"/>
                </a:lnTo>
                <a:lnTo>
                  <a:pt x="148944" y="28800"/>
                </a:lnTo>
                <a:lnTo>
                  <a:pt x="141495" y="19513"/>
                </a:lnTo>
                <a:lnTo>
                  <a:pt x="134079" y="13328"/>
                </a:lnTo>
                <a:lnTo>
                  <a:pt x="123978" y="7648"/>
                </a:lnTo>
                <a:lnTo>
                  <a:pt x="112046" y="3466"/>
                </a:lnTo>
                <a:lnTo>
                  <a:pt x="98267" y="883"/>
                </a:lnTo>
                <a:lnTo>
                  <a:pt x="82622" y="0"/>
                </a:lnTo>
                <a:lnTo>
                  <a:pt x="75630" y="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9354898" y="18561366"/>
            <a:ext cx="141505" cy="180208"/>
          </a:xfrm>
          <a:custGeom>
            <a:avLst/>
            <a:gdLst/>
            <a:ahLst/>
            <a:cxnLst/>
            <a:rect l="l" t="t" r="r" b="b"/>
            <a:pathLst>
              <a:path w="141505" h="180208">
                <a:moveTo>
                  <a:pt x="2747" y="155956"/>
                </a:moveTo>
                <a:lnTo>
                  <a:pt x="14268" y="163562"/>
                </a:lnTo>
                <a:lnTo>
                  <a:pt x="26221" y="169680"/>
                </a:lnTo>
                <a:lnTo>
                  <a:pt x="38429" y="174357"/>
                </a:lnTo>
                <a:lnTo>
                  <a:pt x="50715" y="177639"/>
                </a:lnTo>
                <a:lnTo>
                  <a:pt x="62903" y="179574"/>
                </a:lnTo>
                <a:lnTo>
                  <a:pt x="74817" y="180208"/>
                </a:lnTo>
                <a:lnTo>
                  <a:pt x="88706" y="179353"/>
                </a:lnTo>
                <a:lnTo>
                  <a:pt x="103284" y="176226"/>
                </a:lnTo>
                <a:lnTo>
                  <a:pt x="116049" y="170743"/>
                </a:lnTo>
                <a:lnTo>
                  <a:pt x="126626" y="162837"/>
                </a:lnTo>
                <a:lnTo>
                  <a:pt x="134644" y="152442"/>
                </a:lnTo>
                <a:lnTo>
                  <a:pt x="139728" y="139493"/>
                </a:lnTo>
                <a:lnTo>
                  <a:pt x="141505" y="123924"/>
                </a:lnTo>
                <a:lnTo>
                  <a:pt x="141505" y="123277"/>
                </a:lnTo>
                <a:lnTo>
                  <a:pt x="139929" y="111026"/>
                </a:lnTo>
                <a:lnTo>
                  <a:pt x="134216" y="98823"/>
                </a:lnTo>
                <a:lnTo>
                  <a:pt x="125264" y="89281"/>
                </a:lnTo>
                <a:lnTo>
                  <a:pt x="114056" y="81893"/>
                </a:lnTo>
                <a:lnTo>
                  <a:pt x="101577" y="76152"/>
                </a:lnTo>
                <a:lnTo>
                  <a:pt x="88810" y="71552"/>
                </a:lnTo>
                <a:lnTo>
                  <a:pt x="84687" y="70146"/>
                </a:lnTo>
                <a:lnTo>
                  <a:pt x="68959" y="64546"/>
                </a:lnTo>
                <a:lnTo>
                  <a:pt x="57668" y="58496"/>
                </a:lnTo>
                <a:lnTo>
                  <a:pt x="53342" y="50734"/>
                </a:lnTo>
                <a:lnTo>
                  <a:pt x="53342" y="43262"/>
                </a:lnTo>
                <a:lnTo>
                  <a:pt x="59520" y="38046"/>
                </a:lnTo>
                <a:lnTo>
                  <a:pt x="71561" y="38046"/>
                </a:lnTo>
                <a:lnTo>
                  <a:pt x="81263" y="39053"/>
                </a:lnTo>
                <a:lnTo>
                  <a:pt x="93000" y="42249"/>
                </a:lnTo>
                <a:lnTo>
                  <a:pt x="105638" y="47414"/>
                </a:lnTo>
                <a:lnTo>
                  <a:pt x="118727" y="54323"/>
                </a:lnTo>
                <a:lnTo>
                  <a:pt x="137593" y="20160"/>
                </a:lnTo>
                <a:lnTo>
                  <a:pt x="133690" y="17655"/>
                </a:lnTo>
                <a:lnTo>
                  <a:pt x="122315" y="11533"/>
                </a:lnTo>
                <a:lnTo>
                  <a:pt x="110233" y="6618"/>
                </a:lnTo>
                <a:lnTo>
                  <a:pt x="97723" y="3000"/>
                </a:lnTo>
                <a:lnTo>
                  <a:pt x="85063" y="764"/>
                </a:lnTo>
                <a:lnTo>
                  <a:pt x="72532" y="0"/>
                </a:lnTo>
                <a:lnTo>
                  <a:pt x="62513" y="556"/>
                </a:lnTo>
                <a:lnTo>
                  <a:pt x="47982" y="3581"/>
                </a:lnTo>
                <a:lnTo>
                  <a:pt x="35078" y="9161"/>
                </a:lnTo>
                <a:lnTo>
                  <a:pt x="24253" y="17208"/>
                </a:lnTo>
                <a:lnTo>
                  <a:pt x="15962" y="27637"/>
                </a:lnTo>
                <a:lnTo>
                  <a:pt x="10655" y="40361"/>
                </a:lnTo>
                <a:lnTo>
                  <a:pt x="8785" y="55294"/>
                </a:lnTo>
                <a:lnTo>
                  <a:pt x="8785" y="55951"/>
                </a:lnTo>
                <a:lnTo>
                  <a:pt x="10323" y="68872"/>
                </a:lnTo>
                <a:lnTo>
                  <a:pt x="15916" y="81599"/>
                </a:lnTo>
                <a:lnTo>
                  <a:pt x="24707" y="91350"/>
                </a:lnTo>
                <a:lnTo>
                  <a:pt x="35752" y="98682"/>
                </a:lnTo>
                <a:lnTo>
                  <a:pt x="48106" y="104151"/>
                </a:lnTo>
                <a:lnTo>
                  <a:pt x="60824" y="108313"/>
                </a:lnTo>
                <a:lnTo>
                  <a:pt x="65321" y="109661"/>
                </a:lnTo>
                <a:lnTo>
                  <a:pt x="81193" y="114617"/>
                </a:lnTo>
                <a:lnTo>
                  <a:pt x="92579" y="120345"/>
                </a:lnTo>
                <a:lnTo>
                  <a:pt x="96938" y="128483"/>
                </a:lnTo>
                <a:lnTo>
                  <a:pt x="96938" y="136936"/>
                </a:lnTo>
                <a:lnTo>
                  <a:pt x="90428" y="142143"/>
                </a:lnTo>
                <a:lnTo>
                  <a:pt x="76121" y="142143"/>
                </a:lnTo>
                <a:lnTo>
                  <a:pt x="69302" y="141748"/>
                </a:lnTo>
                <a:lnTo>
                  <a:pt x="57815" y="139512"/>
                </a:lnTo>
                <a:lnTo>
                  <a:pt x="45775" y="135336"/>
                </a:lnTo>
                <a:lnTo>
                  <a:pt x="33459" y="129261"/>
                </a:lnTo>
                <a:lnTo>
                  <a:pt x="21141" y="121325"/>
                </a:lnTo>
                <a:lnTo>
                  <a:pt x="0" y="153851"/>
                </a:lnTo>
                <a:lnTo>
                  <a:pt x="2747" y="155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9558853" y="18563970"/>
            <a:ext cx="0" cy="174345"/>
          </a:xfrm>
          <a:custGeom>
            <a:avLst/>
            <a:gdLst/>
            <a:ahLst/>
            <a:cxnLst/>
            <a:rect l="l" t="t" r="r" b="b"/>
            <a:pathLst>
              <a:path h="174345">
                <a:moveTo>
                  <a:pt x="0" y="0"/>
                </a:moveTo>
                <a:lnTo>
                  <a:pt x="0" y="174345"/>
                </a:lnTo>
              </a:path>
            </a:pathLst>
          </a:custGeom>
          <a:ln w="507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9630089" y="18560711"/>
            <a:ext cx="266077" cy="177600"/>
          </a:xfrm>
          <a:custGeom>
            <a:avLst/>
            <a:gdLst/>
            <a:ahLst/>
            <a:cxnLst/>
            <a:rect l="l" t="t" r="r" b="b"/>
            <a:pathLst>
              <a:path w="266077" h="177600">
                <a:moveTo>
                  <a:pt x="79367" y="44890"/>
                </a:moveTo>
                <a:lnTo>
                  <a:pt x="87984" y="45900"/>
                </a:lnTo>
                <a:lnTo>
                  <a:pt x="99082" y="51983"/>
                </a:lnTo>
                <a:lnTo>
                  <a:pt x="105956" y="63491"/>
                </a:lnTo>
                <a:lnTo>
                  <a:pt x="108313" y="80337"/>
                </a:lnTo>
                <a:lnTo>
                  <a:pt x="108313" y="177600"/>
                </a:lnTo>
                <a:lnTo>
                  <a:pt x="157763" y="177600"/>
                </a:lnTo>
                <a:lnTo>
                  <a:pt x="157763" y="80337"/>
                </a:lnTo>
                <a:lnTo>
                  <a:pt x="158830" y="68881"/>
                </a:lnTo>
                <a:lnTo>
                  <a:pt x="164364" y="55608"/>
                </a:lnTo>
                <a:lnTo>
                  <a:pt x="174158" y="47583"/>
                </a:lnTo>
                <a:lnTo>
                  <a:pt x="187690" y="44890"/>
                </a:lnTo>
                <a:lnTo>
                  <a:pt x="196308" y="45900"/>
                </a:lnTo>
                <a:lnTo>
                  <a:pt x="207405" y="51983"/>
                </a:lnTo>
                <a:lnTo>
                  <a:pt x="214280" y="63491"/>
                </a:lnTo>
                <a:lnTo>
                  <a:pt x="216636" y="80337"/>
                </a:lnTo>
                <a:lnTo>
                  <a:pt x="216636" y="177600"/>
                </a:lnTo>
                <a:lnTo>
                  <a:pt x="266077" y="177600"/>
                </a:lnTo>
                <a:lnTo>
                  <a:pt x="266077" y="64080"/>
                </a:lnTo>
                <a:lnTo>
                  <a:pt x="265065" y="49354"/>
                </a:lnTo>
                <a:lnTo>
                  <a:pt x="261377" y="34451"/>
                </a:lnTo>
                <a:lnTo>
                  <a:pt x="255120" y="22162"/>
                </a:lnTo>
                <a:lnTo>
                  <a:pt x="246434" y="12530"/>
                </a:lnTo>
                <a:lnTo>
                  <a:pt x="235460" y="5597"/>
                </a:lnTo>
                <a:lnTo>
                  <a:pt x="222336" y="1406"/>
                </a:lnTo>
                <a:lnTo>
                  <a:pt x="207203" y="0"/>
                </a:lnTo>
                <a:lnTo>
                  <a:pt x="193533" y="1169"/>
                </a:lnTo>
                <a:lnTo>
                  <a:pt x="181151" y="4595"/>
                </a:lnTo>
                <a:lnTo>
                  <a:pt x="169843" y="10202"/>
                </a:lnTo>
                <a:lnTo>
                  <a:pt x="159484" y="17910"/>
                </a:lnTo>
                <a:lnTo>
                  <a:pt x="149948" y="27642"/>
                </a:lnTo>
                <a:lnTo>
                  <a:pt x="147017" y="22664"/>
                </a:lnTo>
                <a:lnTo>
                  <a:pt x="138622" y="13016"/>
                </a:lnTo>
                <a:lnTo>
                  <a:pt x="128007" y="5904"/>
                </a:lnTo>
                <a:lnTo>
                  <a:pt x="115351" y="1505"/>
                </a:lnTo>
                <a:lnTo>
                  <a:pt x="100831" y="0"/>
                </a:lnTo>
                <a:lnTo>
                  <a:pt x="91439" y="667"/>
                </a:lnTo>
                <a:lnTo>
                  <a:pt x="78026" y="4358"/>
                </a:lnTo>
                <a:lnTo>
                  <a:pt x="66821" y="10631"/>
                </a:lnTo>
                <a:lnTo>
                  <a:pt x="57425" y="18750"/>
                </a:lnTo>
                <a:lnTo>
                  <a:pt x="49440" y="27975"/>
                </a:lnTo>
                <a:lnTo>
                  <a:pt x="49440" y="3255"/>
                </a:lnTo>
                <a:lnTo>
                  <a:pt x="0" y="3255"/>
                </a:lnTo>
                <a:lnTo>
                  <a:pt x="0" y="177600"/>
                </a:lnTo>
                <a:lnTo>
                  <a:pt x="49440" y="177600"/>
                </a:lnTo>
                <a:lnTo>
                  <a:pt x="49440" y="80337"/>
                </a:lnTo>
                <a:lnTo>
                  <a:pt x="50507" y="68881"/>
                </a:lnTo>
                <a:lnTo>
                  <a:pt x="56041" y="55608"/>
                </a:lnTo>
                <a:lnTo>
                  <a:pt x="65834" y="47583"/>
                </a:lnTo>
                <a:lnTo>
                  <a:pt x="79367" y="44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0030513" y="18507362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61" y="154789"/>
                </a:lnTo>
                <a:lnTo>
                  <a:pt x="124709" y="144420"/>
                </a:lnTo>
                <a:lnTo>
                  <a:pt x="135802" y="134658"/>
                </a:lnTo>
                <a:lnTo>
                  <a:pt x="145152" y="125185"/>
                </a:lnTo>
                <a:lnTo>
                  <a:pt x="152773" y="115679"/>
                </a:lnTo>
                <a:lnTo>
                  <a:pt x="158678" y="105819"/>
                </a:lnTo>
                <a:lnTo>
                  <a:pt x="162880" y="95286"/>
                </a:lnTo>
                <a:lnTo>
                  <a:pt x="165391" y="83757"/>
                </a:lnTo>
                <a:lnTo>
                  <a:pt x="166225" y="70914"/>
                </a:lnTo>
                <a:lnTo>
                  <a:pt x="166225" y="70257"/>
                </a:lnTo>
                <a:lnTo>
                  <a:pt x="164017" y="51512"/>
                </a:lnTo>
                <a:lnTo>
                  <a:pt x="159402" y="38648"/>
                </a:lnTo>
                <a:lnTo>
                  <a:pt x="152429" y="27396"/>
                </a:lnTo>
                <a:lnTo>
                  <a:pt x="143259" y="17890"/>
                </a:lnTo>
                <a:lnTo>
                  <a:pt x="132053" y="10264"/>
                </a:lnTo>
                <a:lnTo>
                  <a:pt x="118971" y="4651"/>
                </a:lnTo>
                <a:lnTo>
                  <a:pt x="104177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10234791" y="18523782"/>
            <a:ext cx="52608" cy="203162"/>
          </a:xfrm>
          <a:custGeom>
            <a:avLst/>
            <a:gdLst/>
            <a:ahLst/>
            <a:cxnLst/>
            <a:rect l="l" t="t" r="r" b="b"/>
            <a:pathLst>
              <a:path w="52608" h="203162">
                <a:moveTo>
                  <a:pt x="51401" y="100687"/>
                </a:moveTo>
                <a:lnTo>
                  <a:pt x="51401" y="100031"/>
                </a:lnTo>
                <a:lnTo>
                  <a:pt x="52322" y="84796"/>
                </a:lnTo>
                <a:lnTo>
                  <a:pt x="46527" y="0"/>
                </a:lnTo>
                <a:lnTo>
                  <a:pt x="36195" y="8438"/>
                </a:lnTo>
                <a:lnTo>
                  <a:pt x="27014" y="18305"/>
                </a:lnTo>
                <a:lnTo>
                  <a:pt x="19052" y="29480"/>
                </a:lnTo>
                <a:lnTo>
                  <a:pt x="12380" y="41841"/>
                </a:lnTo>
                <a:lnTo>
                  <a:pt x="7069" y="55264"/>
                </a:lnTo>
                <a:lnTo>
                  <a:pt x="3188" y="69628"/>
                </a:lnTo>
                <a:lnTo>
                  <a:pt x="808" y="84810"/>
                </a:lnTo>
                <a:lnTo>
                  <a:pt x="0" y="100687"/>
                </a:lnTo>
                <a:lnTo>
                  <a:pt x="23" y="104072"/>
                </a:lnTo>
                <a:lnTo>
                  <a:pt x="1090" y="119914"/>
                </a:lnTo>
                <a:lnTo>
                  <a:pt x="3703" y="135009"/>
                </a:lnTo>
                <a:lnTo>
                  <a:pt x="7799" y="149236"/>
                </a:lnTo>
                <a:lnTo>
                  <a:pt x="13314" y="162477"/>
                </a:lnTo>
                <a:lnTo>
                  <a:pt x="20184" y="174610"/>
                </a:lnTo>
                <a:lnTo>
                  <a:pt x="28345" y="185516"/>
                </a:lnTo>
                <a:lnTo>
                  <a:pt x="37734" y="195073"/>
                </a:lnTo>
                <a:lnTo>
                  <a:pt x="48285" y="203162"/>
                </a:lnTo>
                <a:lnTo>
                  <a:pt x="52608" y="117954"/>
                </a:lnTo>
                <a:lnTo>
                  <a:pt x="51401" y="10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10281318" y="18506714"/>
            <a:ext cx="155803" cy="235503"/>
          </a:xfrm>
          <a:custGeom>
            <a:avLst/>
            <a:gdLst/>
            <a:ahLst/>
            <a:cxnLst/>
            <a:rect l="l" t="t" r="r" b="b"/>
            <a:pathLst>
              <a:path w="155803" h="235503">
                <a:moveTo>
                  <a:pt x="100311" y="149348"/>
                </a:moveTo>
                <a:lnTo>
                  <a:pt x="94958" y="163108"/>
                </a:lnTo>
                <a:lnTo>
                  <a:pt x="87597" y="174449"/>
                </a:lnTo>
                <a:lnTo>
                  <a:pt x="78379" y="183004"/>
                </a:lnTo>
                <a:lnTo>
                  <a:pt x="67453" y="188406"/>
                </a:lnTo>
                <a:lnTo>
                  <a:pt x="54971" y="190289"/>
                </a:lnTo>
                <a:lnTo>
                  <a:pt x="43261" y="188635"/>
                </a:lnTo>
                <a:lnTo>
                  <a:pt x="32235" y="183480"/>
                </a:lnTo>
                <a:lnTo>
                  <a:pt x="22836" y="175180"/>
                </a:lnTo>
                <a:lnTo>
                  <a:pt x="15231" y="164096"/>
                </a:lnTo>
                <a:lnTo>
                  <a:pt x="9589" y="150589"/>
                </a:lnTo>
                <a:lnTo>
                  <a:pt x="6081" y="135022"/>
                </a:lnTo>
                <a:lnTo>
                  <a:pt x="1758" y="220231"/>
                </a:lnTo>
                <a:lnTo>
                  <a:pt x="13410" y="226732"/>
                </a:lnTo>
                <a:lnTo>
                  <a:pt x="26097" y="231524"/>
                </a:lnTo>
                <a:lnTo>
                  <a:pt x="39756" y="234488"/>
                </a:lnTo>
                <a:lnTo>
                  <a:pt x="54324" y="235503"/>
                </a:lnTo>
                <a:lnTo>
                  <a:pt x="57872" y="235443"/>
                </a:lnTo>
                <a:lnTo>
                  <a:pt x="72162" y="233950"/>
                </a:lnTo>
                <a:lnTo>
                  <a:pt x="85561" y="230537"/>
                </a:lnTo>
                <a:lnTo>
                  <a:pt x="98002" y="225327"/>
                </a:lnTo>
                <a:lnTo>
                  <a:pt x="109418" y="218443"/>
                </a:lnTo>
                <a:lnTo>
                  <a:pt x="119742" y="210005"/>
                </a:lnTo>
                <a:lnTo>
                  <a:pt x="128907" y="200138"/>
                </a:lnTo>
                <a:lnTo>
                  <a:pt x="136846" y="188963"/>
                </a:lnTo>
                <a:lnTo>
                  <a:pt x="143492" y="176603"/>
                </a:lnTo>
                <a:lnTo>
                  <a:pt x="148777" y="163179"/>
                </a:lnTo>
                <a:lnTo>
                  <a:pt x="152636" y="148816"/>
                </a:lnTo>
                <a:lnTo>
                  <a:pt x="155000" y="133634"/>
                </a:lnTo>
                <a:lnTo>
                  <a:pt x="155803" y="117756"/>
                </a:lnTo>
                <a:lnTo>
                  <a:pt x="155780" y="114378"/>
                </a:lnTo>
                <a:lnTo>
                  <a:pt x="154698" y="98534"/>
                </a:lnTo>
                <a:lnTo>
                  <a:pt x="152052" y="83437"/>
                </a:lnTo>
                <a:lnTo>
                  <a:pt x="147910" y="69207"/>
                </a:lnTo>
                <a:lnTo>
                  <a:pt x="142343" y="55965"/>
                </a:lnTo>
                <a:lnTo>
                  <a:pt x="135423" y="43830"/>
                </a:lnTo>
                <a:lnTo>
                  <a:pt x="127218" y="32923"/>
                </a:lnTo>
                <a:lnTo>
                  <a:pt x="117800" y="23364"/>
                </a:lnTo>
                <a:lnTo>
                  <a:pt x="107239" y="15274"/>
                </a:lnTo>
                <a:lnTo>
                  <a:pt x="95605" y="8772"/>
                </a:lnTo>
                <a:lnTo>
                  <a:pt x="82969" y="3978"/>
                </a:lnTo>
                <a:lnTo>
                  <a:pt x="69401" y="1014"/>
                </a:lnTo>
                <a:lnTo>
                  <a:pt x="54971" y="0"/>
                </a:lnTo>
                <a:lnTo>
                  <a:pt x="51418" y="59"/>
                </a:lnTo>
                <a:lnTo>
                  <a:pt x="37190" y="1555"/>
                </a:lnTo>
                <a:lnTo>
                  <a:pt x="23831" y="4970"/>
                </a:lnTo>
                <a:lnTo>
                  <a:pt x="11410" y="10182"/>
                </a:lnTo>
                <a:lnTo>
                  <a:pt x="0" y="17068"/>
                </a:lnTo>
                <a:lnTo>
                  <a:pt x="5795" y="101864"/>
                </a:lnTo>
                <a:lnTo>
                  <a:pt x="9030" y="86009"/>
                </a:lnTo>
                <a:lnTo>
                  <a:pt x="14431" y="72253"/>
                </a:lnTo>
                <a:lnTo>
                  <a:pt x="21830" y="60947"/>
                </a:lnTo>
                <a:lnTo>
                  <a:pt x="31058" y="52439"/>
                </a:lnTo>
                <a:lnTo>
                  <a:pt x="41945" y="47078"/>
                </a:lnTo>
                <a:lnTo>
                  <a:pt x="54324" y="45214"/>
                </a:lnTo>
                <a:lnTo>
                  <a:pt x="65931" y="46884"/>
                </a:lnTo>
                <a:lnTo>
                  <a:pt x="76910" y="52079"/>
                </a:lnTo>
                <a:lnTo>
                  <a:pt x="86312" y="60427"/>
                </a:lnTo>
                <a:lnTo>
                  <a:pt x="93950" y="71548"/>
                </a:lnTo>
                <a:lnTo>
                  <a:pt x="99637" y="85063"/>
                </a:lnTo>
                <a:lnTo>
                  <a:pt x="103187" y="100592"/>
                </a:lnTo>
                <a:lnTo>
                  <a:pt x="104411" y="117756"/>
                </a:lnTo>
                <a:lnTo>
                  <a:pt x="104411" y="118403"/>
                </a:lnTo>
                <a:lnTo>
                  <a:pt x="103505" y="133537"/>
                </a:lnTo>
                <a:lnTo>
                  <a:pt x="100311" y="14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10467374" y="18507362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55" y="154794"/>
                </a:lnTo>
                <a:lnTo>
                  <a:pt x="124704" y="144423"/>
                </a:lnTo>
                <a:lnTo>
                  <a:pt x="135797" y="134661"/>
                </a:lnTo>
                <a:lnTo>
                  <a:pt x="145147" y="125187"/>
                </a:lnTo>
                <a:lnTo>
                  <a:pt x="152767" y="115681"/>
                </a:lnTo>
                <a:lnTo>
                  <a:pt x="158671" y="105821"/>
                </a:lnTo>
                <a:lnTo>
                  <a:pt x="162871" y="95287"/>
                </a:lnTo>
                <a:lnTo>
                  <a:pt x="165382" y="83758"/>
                </a:lnTo>
                <a:lnTo>
                  <a:pt x="166216" y="70914"/>
                </a:lnTo>
                <a:lnTo>
                  <a:pt x="166216" y="70257"/>
                </a:lnTo>
                <a:lnTo>
                  <a:pt x="164010" y="51519"/>
                </a:lnTo>
                <a:lnTo>
                  <a:pt x="159398" y="38653"/>
                </a:lnTo>
                <a:lnTo>
                  <a:pt x="152428" y="27400"/>
                </a:lnTo>
                <a:lnTo>
                  <a:pt x="143261" y="17892"/>
                </a:lnTo>
                <a:lnTo>
                  <a:pt x="132057" y="10265"/>
                </a:lnTo>
                <a:lnTo>
                  <a:pt x="118976" y="4651"/>
                </a:lnTo>
                <a:lnTo>
                  <a:pt x="104180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10670028" y="18507362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61" y="154789"/>
                </a:lnTo>
                <a:lnTo>
                  <a:pt x="124709" y="144420"/>
                </a:lnTo>
                <a:lnTo>
                  <a:pt x="135802" y="134658"/>
                </a:lnTo>
                <a:lnTo>
                  <a:pt x="145152" y="125185"/>
                </a:lnTo>
                <a:lnTo>
                  <a:pt x="152773" y="115679"/>
                </a:lnTo>
                <a:lnTo>
                  <a:pt x="158678" y="105819"/>
                </a:lnTo>
                <a:lnTo>
                  <a:pt x="162880" y="95286"/>
                </a:lnTo>
                <a:lnTo>
                  <a:pt x="165391" y="83757"/>
                </a:lnTo>
                <a:lnTo>
                  <a:pt x="166225" y="70914"/>
                </a:lnTo>
                <a:lnTo>
                  <a:pt x="166225" y="70257"/>
                </a:lnTo>
                <a:lnTo>
                  <a:pt x="164017" y="51512"/>
                </a:lnTo>
                <a:lnTo>
                  <a:pt x="159402" y="38648"/>
                </a:lnTo>
                <a:lnTo>
                  <a:pt x="152429" y="27396"/>
                </a:lnTo>
                <a:lnTo>
                  <a:pt x="143259" y="17890"/>
                </a:lnTo>
                <a:lnTo>
                  <a:pt x="132053" y="10264"/>
                </a:lnTo>
                <a:lnTo>
                  <a:pt x="118971" y="4651"/>
                </a:lnTo>
                <a:lnTo>
                  <a:pt x="104177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10970587" y="18637473"/>
            <a:ext cx="139221" cy="0"/>
          </a:xfrm>
          <a:custGeom>
            <a:avLst/>
            <a:gdLst/>
            <a:ahLst/>
            <a:cxnLst/>
            <a:rect l="l" t="t" r="r" b="b"/>
            <a:pathLst>
              <a:path w="139221">
                <a:moveTo>
                  <a:pt x="0" y="0"/>
                </a:moveTo>
                <a:lnTo>
                  <a:pt x="139221" y="0"/>
                </a:lnTo>
              </a:path>
            </a:pathLst>
          </a:custGeom>
          <a:ln w="4745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11239600" y="18507362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61" y="154789"/>
                </a:lnTo>
                <a:lnTo>
                  <a:pt x="124709" y="144420"/>
                </a:lnTo>
                <a:lnTo>
                  <a:pt x="135802" y="134658"/>
                </a:lnTo>
                <a:lnTo>
                  <a:pt x="145152" y="125185"/>
                </a:lnTo>
                <a:lnTo>
                  <a:pt x="152773" y="115679"/>
                </a:lnTo>
                <a:lnTo>
                  <a:pt x="158678" y="105819"/>
                </a:lnTo>
                <a:lnTo>
                  <a:pt x="162880" y="95286"/>
                </a:lnTo>
                <a:lnTo>
                  <a:pt x="165391" y="83757"/>
                </a:lnTo>
                <a:lnTo>
                  <a:pt x="166225" y="70914"/>
                </a:lnTo>
                <a:lnTo>
                  <a:pt x="166225" y="70257"/>
                </a:lnTo>
                <a:lnTo>
                  <a:pt x="164017" y="51512"/>
                </a:lnTo>
                <a:lnTo>
                  <a:pt x="159402" y="38648"/>
                </a:lnTo>
                <a:lnTo>
                  <a:pt x="152429" y="27396"/>
                </a:lnTo>
                <a:lnTo>
                  <a:pt x="143259" y="17890"/>
                </a:lnTo>
                <a:lnTo>
                  <a:pt x="132053" y="10264"/>
                </a:lnTo>
                <a:lnTo>
                  <a:pt x="118971" y="4651"/>
                </a:lnTo>
                <a:lnTo>
                  <a:pt x="104177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11440966" y="18507363"/>
            <a:ext cx="134331" cy="225303"/>
          </a:xfrm>
          <a:custGeom>
            <a:avLst/>
            <a:gdLst/>
            <a:ahLst/>
            <a:cxnLst/>
            <a:rect l="l" t="t" r="r" b="b"/>
            <a:pathLst>
              <a:path w="134331" h="225303">
                <a:moveTo>
                  <a:pt x="0" y="167843"/>
                </a:moveTo>
                <a:lnTo>
                  <a:pt x="0" y="168500"/>
                </a:lnTo>
                <a:lnTo>
                  <a:pt x="599" y="177042"/>
                </a:lnTo>
                <a:lnTo>
                  <a:pt x="3861" y="189497"/>
                </a:lnTo>
                <a:lnTo>
                  <a:pt x="9761" y="200667"/>
                </a:lnTo>
                <a:lnTo>
                  <a:pt x="18070" y="210435"/>
                </a:lnTo>
                <a:lnTo>
                  <a:pt x="28562" y="218685"/>
                </a:lnTo>
                <a:lnTo>
                  <a:pt x="41011" y="225303"/>
                </a:lnTo>
                <a:lnTo>
                  <a:pt x="48459" y="164588"/>
                </a:lnTo>
                <a:lnTo>
                  <a:pt x="48459" y="163941"/>
                </a:lnTo>
                <a:lnTo>
                  <a:pt x="50576" y="153809"/>
                </a:lnTo>
                <a:lnTo>
                  <a:pt x="58530" y="144133"/>
                </a:lnTo>
                <a:lnTo>
                  <a:pt x="55284" y="68316"/>
                </a:lnTo>
                <a:lnTo>
                  <a:pt x="55284" y="67659"/>
                </a:lnTo>
                <a:lnTo>
                  <a:pt x="55574" y="63932"/>
                </a:lnTo>
                <a:lnTo>
                  <a:pt x="60653" y="52565"/>
                </a:lnTo>
                <a:lnTo>
                  <a:pt x="71602" y="44424"/>
                </a:lnTo>
                <a:lnTo>
                  <a:pt x="87819" y="41311"/>
                </a:lnTo>
                <a:lnTo>
                  <a:pt x="93388" y="41640"/>
                </a:lnTo>
                <a:lnTo>
                  <a:pt x="107968" y="46579"/>
                </a:lnTo>
                <a:lnTo>
                  <a:pt x="117151" y="55989"/>
                </a:lnTo>
                <a:lnTo>
                  <a:pt x="120345" y="67992"/>
                </a:lnTo>
                <a:lnTo>
                  <a:pt x="120345" y="68639"/>
                </a:lnTo>
                <a:lnTo>
                  <a:pt x="119912" y="73618"/>
                </a:lnTo>
                <a:lnTo>
                  <a:pt x="114915" y="142634"/>
                </a:lnTo>
                <a:lnTo>
                  <a:pt x="123917" y="151625"/>
                </a:lnTo>
                <a:lnTo>
                  <a:pt x="127169" y="163941"/>
                </a:lnTo>
                <a:lnTo>
                  <a:pt x="134331" y="10518"/>
                </a:lnTo>
                <a:lnTo>
                  <a:pt x="120661" y="4827"/>
                </a:lnTo>
                <a:lnTo>
                  <a:pt x="105096" y="1245"/>
                </a:lnTo>
                <a:lnTo>
                  <a:pt x="87819" y="0"/>
                </a:lnTo>
                <a:lnTo>
                  <a:pt x="70660" y="1240"/>
                </a:lnTo>
                <a:lnTo>
                  <a:pt x="55082" y="4839"/>
                </a:lnTo>
                <a:lnTo>
                  <a:pt x="41398" y="10554"/>
                </a:lnTo>
                <a:lnTo>
                  <a:pt x="29790" y="18145"/>
                </a:lnTo>
                <a:lnTo>
                  <a:pt x="20442" y="27372"/>
                </a:lnTo>
                <a:lnTo>
                  <a:pt x="13538" y="37992"/>
                </a:lnTo>
                <a:lnTo>
                  <a:pt x="9261" y="49766"/>
                </a:lnTo>
                <a:lnTo>
                  <a:pt x="7795" y="62452"/>
                </a:lnTo>
                <a:lnTo>
                  <a:pt x="7795" y="63109"/>
                </a:lnTo>
                <a:lnTo>
                  <a:pt x="8260" y="71325"/>
                </a:lnTo>
                <a:lnTo>
                  <a:pt x="11504" y="84741"/>
                </a:lnTo>
                <a:lnTo>
                  <a:pt x="17558" y="95885"/>
                </a:lnTo>
                <a:lnTo>
                  <a:pt x="26086" y="105136"/>
                </a:lnTo>
                <a:lnTo>
                  <a:pt x="36751" y="112873"/>
                </a:lnTo>
                <a:lnTo>
                  <a:pt x="33939" y="114215"/>
                </a:lnTo>
                <a:lnTo>
                  <a:pt x="21866" y="121479"/>
                </a:lnTo>
                <a:lnTo>
                  <a:pt x="12381" y="130211"/>
                </a:lnTo>
                <a:lnTo>
                  <a:pt x="5539" y="140675"/>
                </a:lnTo>
                <a:lnTo>
                  <a:pt x="1393" y="153131"/>
                </a:lnTo>
                <a:lnTo>
                  <a:pt x="0" y="167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11496250" y="18575679"/>
            <a:ext cx="64628" cy="75817"/>
          </a:xfrm>
          <a:custGeom>
            <a:avLst/>
            <a:gdLst/>
            <a:ahLst/>
            <a:cxnLst/>
            <a:rect l="l" t="t" r="r" b="b"/>
            <a:pathLst>
              <a:path w="64628" h="75817">
                <a:moveTo>
                  <a:pt x="64628" y="5302"/>
                </a:moveTo>
                <a:lnTo>
                  <a:pt x="59186" y="17105"/>
                </a:lnTo>
                <a:lnTo>
                  <a:pt x="48197" y="25053"/>
                </a:lnTo>
                <a:lnTo>
                  <a:pt x="32535" y="27965"/>
                </a:lnTo>
                <a:lnTo>
                  <a:pt x="26147" y="27524"/>
                </a:lnTo>
                <a:lnTo>
                  <a:pt x="12194" y="22510"/>
                </a:lnTo>
                <a:lnTo>
                  <a:pt x="3192" y="12913"/>
                </a:lnTo>
                <a:lnTo>
                  <a:pt x="0" y="0"/>
                </a:lnTo>
                <a:lnTo>
                  <a:pt x="3245" y="75817"/>
                </a:lnTo>
                <a:lnTo>
                  <a:pt x="16037" y="69750"/>
                </a:lnTo>
                <a:lnTo>
                  <a:pt x="32535" y="67649"/>
                </a:lnTo>
                <a:lnTo>
                  <a:pt x="46016" y="69007"/>
                </a:lnTo>
                <a:lnTo>
                  <a:pt x="59631" y="74318"/>
                </a:lnTo>
                <a:lnTo>
                  <a:pt x="64628" y="5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11481977" y="18517881"/>
            <a:ext cx="134638" cy="223690"/>
          </a:xfrm>
          <a:custGeom>
            <a:avLst/>
            <a:gdLst/>
            <a:ahLst/>
            <a:cxnLst/>
            <a:rect l="l" t="t" r="r" b="b"/>
            <a:pathLst>
              <a:path w="134638" h="223690">
                <a:moveTo>
                  <a:pt x="10380" y="165566"/>
                </a:moveTo>
                <a:lnTo>
                  <a:pt x="7448" y="154069"/>
                </a:lnTo>
                <a:lnTo>
                  <a:pt x="0" y="214785"/>
                </a:lnTo>
                <a:lnTo>
                  <a:pt x="14176" y="219655"/>
                </a:lnTo>
                <a:lnTo>
                  <a:pt x="29855" y="222662"/>
                </a:lnTo>
                <a:lnTo>
                  <a:pt x="46808" y="223690"/>
                </a:lnTo>
                <a:lnTo>
                  <a:pt x="58693" y="223215"/>
                </a:lnTo>
                <a:lnTo>
                  <a:pt x="74674" y="220914"/>
                </a:lnTo>
                <a:lnTo>
                  <a:pt x="89247" y="216763"/>
                </a:lnTo>
                <a:lnTo>
                  <a:pt x="102188" y="210828"/>
                </a:lnTo>
                <a:lnTo>
                  <a:pt x="113276" y="203174"/>
                </a:lnTo>
                <a:lnTo>
                  <a:pt x="122288" y="193867"/>
                </a:lnTo>
                <a:lnTo>
                  <a:pt x="129000" y="182971"/>
                </a:lnTo>
                <a:lnTo>
                  <a:pt x="133191" y="170553"/>
                </a:lnTo>
                <a:lnTo>
                  <a:pt x="134638" y="156678"/>
                </a:lnTo>
                <a:lnTo>
                  <a:pt x="134614" y="154112"/>
                </a:lnTo>
                <a:lnTo>
                  <a:pt x="132714" y="139956"/>
                </a:lnTo>
                <a:lnTo>
                  <a:pt x="127901" y="128138"/>
                </a:lnTo>
                <a:lnTo>
                  <a:pt x="120364" y="118221"/>
                </a:lnTo>
                <a:lnTo>
                  <a:pt x="110292" y="109772"/>
                </a:lnTo>
                <a:lnTo>
                  <a:pt x="97876" y="102354"/>
                </a:lnTo>
                <a:lnTo>
                  <a:pt x="103810" y="98395"/>
                </a:lnTo>
                <a:lnTo>
                  <a:pt x="113378" y="89897"/>
                </a:lnTo>
                <a:lnTo>
                  <a:pt x="120625" y="79683"/>
                </a:lnTo>
                <a:lnTo>
                  <a:pt x="125217" y="67373"/>
                </a:lnTo>
                <a:lnTo>
                  <a:pt x="126822" y="52590"/>
                </a:lnTo>
                <a:lnTo>
                  <a:pt x="126822" y="51933"/>
                </a:lnTo>
                <a:lnTo>
                  <a:pt x="125379" y="39249"/>
                </a:lnTo>
                <a:lnTo>
                  <a:pt x="121123" y="27423"/>
                </a:lnTo>
                <a:lnTo>
                  <a:pt x="114240" y="16786"/>
                </a:lnTo>
                <a:lnTo>
                  <a:pt x="104911" y="7568"/>
                </a:lnTo>
                <a:lnTo>
                  <a:pt x="93320" y="0"/>
                </a:lnTo>
                <a:lnTo>
                  <a:pt x="86158" y="153422"/>
                </a:lnTo>
                <a:lnTo>
                  <a:pt x="86158" y="154069"/>
                </a:lnTo>
                <a:lnTo>
                  <a:pt x="84192" y="163729"/>
                </a:lnTo>
                <a:lnTo>
                  <a:pt x="76703" y="173458"/>
                </a:lnTo>
                <a:lnTo>
                  <a:pt x="64078" y="179990"/>
                </a:lnTo>
                <a:lnTo>
                  <a:pt x="46808" y="182378"/>
                </a:lnTo>
                <a:lnTo>
                  <a:pt x="32358" y="180728"/>
                </a:lnTo>
                <a:lnTo>
                  <a:pt x="18847" y="174803"/>
                </a:lnTo>
                <a:lnTo>
                  <a:pt x="10380" y="165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11740542" y="18507365"/>
            <a:ext cx="180208" cy="287228"/>
          </a:xfrm>
          <a:custGeom>
            <a:avLst/>
            <a:gdLst/>
            <a:ahLst/>
            <a:cxnLst/>
            <a:rect l="l" t="t" r="r" b="b"/>
            <a:pathLst>
              <a:path w="180208" h="287228">
                <a:moveTo>
                  <a:pt x="21291" y="108581"/>
                </a:moveTo>
                <a:lnTo>
                  <a:pt x="30051" y="116972"/>
                </a:lnTo>
                <a:lnTo>
                  <a:pt x="40911" y="123841"/>
                </a:lnTo>
                <a:lnTo>
                  <a:pt x="53718" y="129545"/>
                </a:lnTo>
                <a:lnTo>
                  <a:pt x="68323" y="134445"/>
                </a:lnTo>
                <a:lnTo>
                  <a:pt x="84574" y="138897"/>
                </a:lnTo>
                <a:lnTo>
                  <a:pt x="91441" y="140713"/>
                </a:lnTo>
                <a:lnTo>
                  <a:pt x="111095" y="146988"/>
                </a:lnTo>
                <a:lnTo>
                  <a:pt x="122992" y="153117"/>
                </a:lnTo>
                <a:lnTo>
                  <a:pt x="128862" y="159826"/>
                </a:lnTo>
                <a:lnTo>
                  <a:pt x="130435" y="167843"/>
                </a:lnTo>
                <a:lnTo>
                  <a:pt x="130403" y="169654"/>
                </a:lnTo>
                <a:lnTo>
                  <a:pt x="126003" y="180543"/>
                </a:lnTo>
                <a:lnTo>
                  <a:pt x="114776" y="187511"/>
                </a:lnTo>
                <a:lnTo>
                  <a:pt x="97576" y="189965"/>
                </a:lnTo>
                <a:lnTo>
                  <a:pt x="87307" y="189392"/>
                </a:lnTo>
                <a:lnTo>
                  <a:pt x="74748" y="187048"/>
                </a:lnTo>
                <a:lnTo>
                  <a:pt x="62808" y="183027"/>
                </a:lnTo>
                <a:lnTo>
                  <a:pt x="51378" y="177471"/>
                </a:lnTo>
                <a:lnTo>
                  <a:pt x="40346" y="170522"/>
                </a:lnTo>
                <a:lnTo>
                  <a:pt x="29603" y="162323"/>
                </a:lnTo>
                <a:lnTo>
                  <a:pt x="0" y="197770"/>
                </a:lnTo>
                <a:lnTo>
                  <a:pt x="5015" y="202110"/>
                </a:lnTo>
                <a:lnTo>
                  <a:pt x="15567" y="209975"/>
                </a:lnTo>
                <a:lnTo>
                  <a:pt x="26676" y="216706"/>
                </a:lnTo>
                <a:lnTo>
                  <a:pt x="38248" y="222318"/>
                </a:lnTo>
                <a:lnTo>
                  <a:pt x="50190" y="226825"/>
                </a:lnTo>
                <a:lnTo>
                  <a:pt x="62410" y="230241"/>
                </a:lnTo>
                <a:lnTo>
                  <a:pt x="74817" y="232580"/>
                </a:lnTo>
                <a:lnTo>
                  <a:pt x="49440" y="269979"/>
                </a:lnTo>
                <a:lnTo>
                  <a:pt x="90751" y="287228"/>
                </a:lnTo>
                <a:lnTo>
                  <a:pt x="112549" y="233228"/>
                </a:lnTo>
                <a:lnTo>
                  <a:pt x="122460" y="231580"/>
                </a:lnTo>
                <a:lnTo>
                  <a:pt x="136626" y="227405"/>
                </a:lnTo>
                <a:lnTo>
                  <a:pt x="149141" y="221306"/>
                </a:lnTo>
                <a:lnTo>
                  <a:pt x="159812" y="213330"/>
                </a:lnTo>
                <a:lnTo>
                  <a:pt x="168447" y="203524"/>
                </a:lnTo>
                <a:lnTo>
                  <a:pt x="174853" y="191937"/>
                </a:lnTo>
                <a:lnTo>
                  <a:pt x="178837" y="178616"/>
                </a:lnTo>
                <a:lnTo>
                  <a:pt x="180208" y="163607"/>
                </a:lnTo>
                <a:lnTo>
                  <a:pt x="180208" y="162970"/>
                </a:lnTo>
                <a:lnTo>
                  <a:pt x="179343" y="151139"/>
                </a:lnTo>
                <a:lnTo>
                  <a:pt x="176029" y="138714"/>
                </a:lnTo>
                <a:lnTo>
                  <a:pt x="170299" y="128129"/>
                </a:lnTo>
                <a:lnTo>
                  <a:pt x="162228" y="119151"/>
                </a:lnTo>
                <a:lnTo>
                  <a:pt x="151890" y="111546"/>
                </a:lnTo>
                <a:lnTo>
                  <a:pt x="139356" y="105083"/>
                </a:lnTo>
                <a:lnTo>
                  <a:pt x="124702" y="99530"/>
                </a:lnTo>
                <a:lnTo>
                  <a:pt x="107999" y="94654"/>
                </a:lnTo>
                <a:lnTo>
                  <a:pt x="95375" y="91308"/>
                </a:lnTo>
                <a:lnTo>
                  <a:pt x="77482" y="85634"/>
                </a:lnTo>
                <a:lnTo>
                  <a:pt x="66289" y="79972"/>
                </a:lnTo>
                <a:lnTo>
                  <a:pt x="60513" y="73332"/>
                </a:lnTo>
                <a:lnTo>
                  <a:pt x="58873" y="64727"/>
                </a:lnTo>
                <a:lnTo>
                  <a:pt x="58873" y="64080"/>
                </a:lnTo>
                <a:lnTo>
                  <a:pt x="61250" y="55423"/>
                </a:lnTo>
                <a:lnTo>
                  <a:pt x="71036" y="47339"/>
                </a:lnTo>
                <a:lnTo>
                  <a:pt x="88143" y="44243"/>
                </a:lnTo>
                <a:lnTo>
                  <a:pt x="99604" y="45211"/>
                </a:lnTo>
                <a:lnTo>
                  <a:pt x="111370" y="48081"/>
                </a:lnTo>
                <a:lnTo>
                  <a:pt x="123261" y="52711"/>
                </a:lnTo>
                <a:lnTo>
                  <a:pt x="135259" y="58960"/>
                </a:lnTo>
                <a:lnTo>
                  <a:pt x="147349" y="66688"/>
                </a:lnTo>
                <a:lnTo>
                  <a:pt x="173374" y="28946"/>
                </a:lnTo>
                <a:lnTo>
                  <a:pt x="162808" y="21276"/>
                </a:lnTo>
                <a:lnTo>
                  <a:pt x="152000" y="14937"/>
                </a:lnTo>
                <a:lnTo>
                  <a:pt x="140574" y="9664"/>
                </a:lnTo>
                <a:lnTo>
                  <a:pt x="128535" y="5494"/>
                </a:lnTo>
                <a:lnTo>
                  <a:pt x="115890" y="2468"/>
                </a:lnTo>
                <a:lnTo>
                  <a:pt x="102643" y="623"/>
                </a:lnTo>
                <a:lnTo>
                  <a:pt x="88800" y="0"/>
                </a:lnTo>
                <a:lnTo>
                  <a:pt x="84103" y="94"/>
                </a:lnTo>
                <a:lnTo>
                  <a:pt x="68239" y="1913"/>
                </a:lnTo>
                <a:lnTo>
                  <a:pt x="53810" y="5943"/>
                </a:lnTo>
                <a:lnTo>
                  <a:pt x="41025" y="12042"/>
                </a:lnTo>
                <a:lnTo>
                  <a:pt x="30095" y="20069"/>
                </a:lnTo>
                <a:lnTo>
                  <a:pt x="21228" y="29883"/>
                </a:lnTo>
                <a:lnTo>
                  <a:pt x="14635" y="41344"/>
                </a:lnTo>
                <a:lnTo>
                  <a:pt x="10525" y="54309"/>
                </a:lnTo>
                <a:lnTo>
                  <a:pt x="9109" y="68639"/>
                </a:lnTo>
                <a:lnTo>
                  <a:pt x="9119" y="70686"/>
                </a:lnTo>
                <a:lnTo>
                  <a:pt x="10673" y="85796"/>
                </a:lnTo>
                <a:lnTo>
                  <a:pt x="14781" y="98309"/>
                </a:lnTo>
                <a:lnTo>
                  <a:pt x="21291" y="108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11957838" y="18563963"/>
            <a:ext cx="159714" cy="177610"/>
          </a:xfrm>
          <a:custGeom>
            <a:avLst/>
            <a:gdLst/>
            <a:ahLst/>
            <a:cxnLst/>
            <a:rect l="l" t="t" r="r" b="b"/>
            <a:pathLst>
              <a:path w="159714" h="177610">
                <a:moveTo>
                  <a:pt x="49440" y="0"/>
                </a:moveTo>
                <a:lnTo>
                  <a:pt x="0" y="0"/>
                </a:lnTo>
                <a:lnTo>
                  <a:pt x="0" y="112873"/>
                </a:lnTo>
                <a:lnTo>
                  <a:pt x="1114" y="127825"/>
                </a:lnTo>
                <a:lnTo>
                  <a:pt x="4855" y="142320"/>
                </a:lnTo>
                <a:lnTo>
                  <a:pt x="11122" y="154565"/>
                </a:lnTo>
                <a:lnTo>
                  <a:pt x="19803" y="164389"/>
                </a:lnTo>
                <a:lnTo>
                  <a:pt x="30784" y="171619"/>
                </a:lnTo>
                <a:lnTo>
                  <a:pt x="43953" y="176083"/>
                </a:lnTo>
                <a:lnTo>
                  <a:pt x="59196" y="177610"/>
                </a:lnTo>
                <a:lnTo>
                  <a:pt x="68296" y="176983"/>
                </a:lnTo>
                <a:lnTo>
                  <a:pt x="81741" y="173322"/>
                </a:lnTo>
                <a:lnTo>
                  <a:pt x="92919" y="167042"/>
                </a:lnTo>
                <a:lnTo>
                  <a:pt x="102278" y="158893"/>
                </a:lnTo>
                <a:lnTo>
                  <a:pt x="110264" y="149624"/>
                </a:lnTo>
                <a:lnTo>
                  <a:pt x="110264" y="174354"/>
                </a:lnTo>
                <a:lnTo>
                  <a:pt x="159714" y="174354"/>
                </a:lnTo>
                <a:lnTo>
                  <a:pt x="159714" y="0"/>
                </a:lnTo>
                <a:lnTo>
                  <a:pt x="110264" y="0"/>
                </a:lnTo>
                <a:lnTo>
                  <a:pt x="110264" y="97252"/>
                </a:lnTo>
                <a:lnTo>
                  <a:pt x="108999" y="109360"/>
                </a:lnTo>
                <a:lnTo>
                  <a:pt x="103138" y="122282"/>
                </a:lnTo>
                <a:lnTo>
                  <a:pt x="93057" y="130090"/>
                </a:lnTo>
                <a:lnTo>
                  <a:pt x="79367" y="132710"/>
                </a:lnTo>
                <a:lnTo>
                  <a:pt x="70011" y="131559"/>
                </a:lnTo>
                <a:lnTo>
                  <a:pt x="58850" y="125376"/>
                </a:lnTo>
                <a:lnTo>
                  <a:pt x="51859" y="113914"/>
                </a:lnTo>
                <a:lnTo>
                  <a:pt x="49440" y="97252"/>
                </a:lnTo>
                <a:lnTo>
                  <a:pt x="49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12161792" y="18500865"/>
            <a:ext cx="116557" cy="237444"/>
          </a:xfrm>
          <a:custGeom>
            <a:avLst/>
            <a:gdLst/>
            <a:ahLst/>
            <a:cxnLst/>
            <a:rect l="l" t="t" r="r" b="b"/>
            <a:pathLst>
              <a:path w="116557" h="237444">
                <a:moveTo>
                  <a:pt x="48793" y="150595"/>
                </a:moveTo>
                <a:lnTo>
                  <a:pt x="51128" y="133291"/>
                </a:lnTo>
                <a:lnTo>
                  <a:pt x="57235" y="120175"/>
                </a:lnTo>
                <a:lnTo>
                  <a:pt x="66405" y="110261"/>
                </a:lnTo>
                <a:lnTo>
                  <a:pt x="77923" y="103990"/>
                </a:lnTo>
                <a:lnTo>
                  <a:pt x="91075" y="101802"/>
                </a:lnTo>
                <a:lnTo>
                  <a:pt x="91932" y="101811"/>
                </a:lnTo>
                <a:lnTo>
                  <a:pt x="105002" y="104252"/>
                </a:lnTo>
                <a:lnTo>
                  <a:pt x="116557" y="60907"/>
                </a:lnTo>
                <a:lnTo>
                  <a:pt x="103763" y="59844"/>
                </a:lnTo>
                <a:lnTo>
                  <a:pt x="91380" y="60857"/>
                </a:lnTo>
                <a:lnTo>
                  <a:pt x="78281" y="64582"/>
                </a:lnTo>
                <a:lnTo>
                  <a:pt x="67088" y="70651"/>
                </a:lnTo>
                <a:lnTo>
                  <a:pt x="57556" y="78644"/>
                </a:lnTo>
                <a:lnTo>
                  <a:pt x="49440" y="88143"/>
                </a:lnTo>
                <a:lnTo>
                  <a:pt x="49440" y="0"/>
                </a:lnTo>
                <a:lnTo>
                  <a:pt x="0" y="0"/>
                </a:lnTo>
                <a:lnTo>
                  <a:pt x="0" y="237444"/>
                </a:lnTo>
                <a:lnTo>
                  <a:pt x="49440" y="237444"/>
                </a:lnTo>
                <a:lnTo>
                  <a:pt x="49440" y="214675"/>
                </a:lnTo>
                <a:lnTo>
                  <a:pt x="48793" y="150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12210585" y="18561772"/>
            <a:ext cx="134337" cy="179792"/>
          </a:xfrm>
          <a:custGeom>
            <a:avLst/>
            <a:gdLst/>
            <a:ahLst/>
            <a:cxnLst/>
            <a:rect l="l" t="t" r="r" b="b"/>
            <a:pathLst>
              <a:path w="134337" h="179792">
                <a:moveTo>
                  <a:pt x="42282" y="137834"/>
                </a:moveTo>
                <a:lnTo>
                  <a:pt x="28566" y="135446"/>
                </a:lnTo>
                <a:lnTo>
                  <a:pt x="17139" y="129000"/>
                </a:lnTo>
                <a:lnTo>
                  <a:pt x="8093" y="118932"/>
                </a:lnTo>
                <a:lnTo>
                  <a:pt x="2142" y="105681"/>
                </a:lnTo>
                <a:lnTo>
                  <a:pt x="0" y="89688"/>
                </a:lnTo>
                <a:lnTo>
                  <a:pt x="647" y="153768"/>
                </a:lnTo>
                <a:lnTo>
                  <a:pt x="6509" y="160160"/>
                </a:lnTo>
                <a:lnTo>
                  <a:pt x="15680" y="167900"/>
                </a:lnTo>
                <a:lnTo>
                  <a:pt x="26605" y="174129"/>
                </a:lnTo>
                <a:lnTo>
                  <a:pt x="39598" y="178282"/>
                </a:lnTo>
                <a:lnTo>
                  <a:pt x="54970" y="179792"/>
                </a:lnTo>
                <a:lnTo>
                  <a:pt x="60904" y="179572"/>
                </a:lnTo>
                <a:lnTo>
                  <a:pt x="73681" y="177548"/>
                </a:lnTo>
                <a:lnTo>
                  <a:pt x="85880" y="173443"/>
                </a:lnTo>
                <a:lnTo>
                  <a:pt x="97253" y="167293"/>
                </a:lnTo>
                <a:lnTo>
                  <a:pt x="107555" y="159140"/>
                </a:lnTo>
                <a:lnTo>
                  <a:pt x="116538" y="149022"/>
                </a:lnTo>
                <a:lnTo>
                  <a:pt x="123955" y="136979"/>
                </a:lnTo>
                <a:lnTo>
                  <a:pt x="129558" y="123049"/>
                </a:lnTo>
                <a:lnTo>
                  <a:pt x="133101" y="107272"/>
                </a:lnTo>
                <a:lnTo>
                  <a:pt x="134337" y="89688"/>
                </a:lnTo>
                <a:lnTo>
                  <a:pt x="134337" y="89041"/>
                </a:lnTo>
                <a:lnTo>
                  <a:pt x="134073" y="80823"/>
                </a:lnTo>
                <a:lnTo>
                  <a:pt x="131723" y="64056"/>
                </a:lnTo>
                <a:lnTo>
                  <a:pt x="127154" y="49114"/>
                </a:lnTo>
                <a:lnTo>
                  <a:pt x="120628" y="36037"/>
                </a:lnTo>
                <a:lnTo>
                  <a:pt x="112405" y="24864"/>
                </a:lnTo>
                <a:lnTo>
                  <a:pt x="102746" y="15635"/>
                </a:lnTo>
                <a:lnTo>
                  <a:pt x="91913" y="8388"/>
                </a:lnTo>
                <a:lnTo>
                  <a:pt x="80165" y="3163"/>
                </a:lnTo>
                <a:lnTo>
                  <a:pt x="67764" y="0"/>
                </a:lnTo>
                <a:lnTo>
                  <a:pt x="56208" y="43344"/>
                </a:lnTo>
                <a:lnTo>
                  <a:pt x="67655" y="49814"/>
                </a:lnTo>
                <a:lnTo>
                  <a:pt x="76743" y="59877"/>
                </a:lnTo>
                <a:lnTo>
                  <a:pt x="82736" y="73098"/>
                </a:lnTo>
                <a:lnTo>
                  <a:pt x="84897" y="89041"/>
                </a:lnTo>
                <a:lnTo>
                  <a:pt x="84888" y="90772"/>
                </a:lnTo>
                <a:lnTo>
                  <a:pt x="82465" y="106672"/>
                </a:lnTo>
                <a:lnTo>
                  <a:pt x="76256" y="119719"/>
                </a:lnTo>
                <a:lnTo>
                  <a:pt x="66999" y="129522"/>
                </a:lnTo>
                <a:lnTo>
                  <a:pt x="55428" y="135691"/>
                </a:lnTo>
                <a:lnTo>
                  <a:pt x="42282" y="137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12370951" y="18562012"/>
            <a:ext cx="160352" cy="179561"/>
          </a:xfrm>
          <a:custGeom>
            <a:avLst/>
            <a:gdLst/>
            <a:ahLst/>
            <a:cxnLst/>
            <a:rect l="l" t="t" r="r" b="b"/>
            <a:pathLst>
              <a:path w="160352" h="179561">
                <a:moveTo>
                  <a:pt x="59844" y="179561"/>
                </a:moveTo>
                <a:lnTo>
                  <a:pt x="47812" y="124257"/>
                </a:lnTo>
                <a:lnTo>
                  <a:pt x="47812" y="123610"/>
                </a:lnTo>
                <a:lnTo>
                  <a:pt x="48113" y="119642"/>
                </a:lnTo>
                <a:lnTo>
                  <a:pt x="53522" y="108617"/>
                </a:lnTo>
                <a:lnTo>
                  <a:pt x="65080" y="101837"/>
                </a:lnTo>
                <a:lnTo>
                  <a:pt x="81965" y="99527"/>
                </a:lnTo>
                <a:lnTo>
                  <a:pt x="69273" y="69937"/>
                </a:lnTo>
                <a:lnTo>
                  <a:pt x="52593" y="71124"/>
                </a:lnTo>
                <a:lnTo>
                  <a:pt x="37703" y="74482"/>
                </a:lnTo>
                <a:lnTo>
                  <a:pt x="24885" y="80059"/>
                </a:lnTo>
                <a:lnTo>
                  <a:pt x="14422" y="87906"/>
                </a:lnTo>
                <a:lnTo>
                  <a:pt x="6598" y="98072"/>
                </a:lnTo>
                <a:lnTo>
                  <a:pt x="1696" y="110607"/>
                </a:lnTo>
                <a:lnTo>
                  <a:pt x="0" y="125561"/>
                </a:lnTo>
                <a:lnTo>
                  <a:pt x="0" y="126208"/>
                </a:lnTo>
                <a:lnTo>
                  <a:pt x="196" y="131221"/>
                </a:lnTo>
                <a:lnTo>
                  <a:pt x="3312" y="145669"/>
                </a:lnTo>
                <a:lnTo>
                  <a:pt x="9831" y="157664"/>
                </a:lnTo>
                <a:lnTo>
                  <a:pt x="19247" y="167128"/>
                </a:lnTo>
                <a:lnTo>
                  <a:pt x="31058" y="173984"/>
                </a:lnTo>
                <a:lnTo>
                  <a:pt x="44758" y="178154"/>
                </a:lnTo>
                <a:lnTo>
                  <a:pt x="59844" y="179561"/>
                </a:lnTo>
                <a:close/>
              </a:path>
              <a:path w="160352" h="179561">
                <a:moveTo>
                  <a:pt x="75630" y="107"/>
                </a:moveTo>
                <a:lnTo>
                  <a:pt x="61155" y="1115"/>
                </a:lnTo>
                <a:lnTo>
                  <a:pt x="48263" y="3104"/>
                </a:lnTo>
                <a:lnTo>
                  <a:pt x="36540" y="5978"/>
                </a:lnTo>
                <a:lnTo>
                  <a:pt x="25574" y="9640"/>
                </a:lnTo>
                <a:lnTo>
                  <a:pt x="14953" y="13992"/>
                </a:lnTo>
                <a:lnTo>
                  <a:pt x="27318" y="51715"/>
                </a:lnTo>
                <a:lnTo>
                  <a:pt x="37702" y="48152"/>
                </a:lnTo>
                <a:lnTo>
                  <a:pt x="49475" y="44987"/>
                </a:lnTo>
                <a:lnTo>
                  <a:pt x="61779" y="42988"/>
                </a:lnTo>
                <a:lnTo>
                  <a:pt x="75464" y="42291"/>
                </a:lnTo>
                <a:lnTo>
                  <a:pt x="90304" y="43992"/>
                </a:lnTo>
                <a:lnTo>
                  <a:pt x="102797" y="50009"/>
                </a:lnTo>
                <a:lnTo>
                  <a:pt x="110342" y="60147"/>
                </a:lnTo>
                <a:lnTo>
                  <a:pt x="112873" y="74170"/>
                </a:lnTo>
                <a:lnTo>
                  <a:pt x="112873" y="77092"/>
                </a:lnTo>
                <a:lnTo>
                  <a:pt x="108463" y="75649"/>
                </a:lnTo>
                <a:lnTo>
                  <a:pt x="97098" y="72640"/>
                </a:lnTo>
                <a:lnTo>
                  <a:pt x="84594" y="70652"/>
                </a:lnTo>
                <a:lnTo>
                  <a:pt x="70257" y="69934"/>
                </a:lnTo>
                <a:lnTo>
                  <a:pt x="69273" y="69937"/>
                </a:lnTo>
                <a:lnTo>
                  <a:pt x="81965" y="99527"/>
                </a:lnTo>
                <a:lnTo>
                  <a:pt x="89464" y="99865"/>
                </a:lnTo>
                <a:lnTo>
                  <a:pt x="102409" y="102107"/>
                </a:lnTo>
                <a:lnTo>
                  <a:pt x="113520" y="106038"/>
                </a:lnTo>
                <a:lnTo>
                  <a:pt x="113520" y="114824"/>
                </a:lnTo>
                <a:lnTo>
                  <a:pt x="111190" y="126137"/>
                </a:lnTo>
                <a:lnTo>
                  <a:pt x="103427" y="136326"/>
                </a:lnTo>
                <a:lnTo>
                  <a:pt x="91024" y="143002"/>
                </a:lnTo>
                <a:lnTo>
                  <a:pt x="74817" y="145398"/>
                </a:lnTo>
                <a:lnTo>
                  <a:pt x="63503" y="143862"/>
                </a:lnTo>
                <a:lnTo>
                  <a:pt x="52049" y="136681"/>
                </a:lnTo>
                <a:lnTo>
                  <a:pt x="47812" y="124257"/>
                </a:lnTo>
                <a:lnTo>
                  <a:pt x="59844" y="179561"/>
                </a:lnTo>
                <a:lnTo>
                  <a:pt x="67596" y="179241"/>
                </a:lnTo>
                <a:lnTo>
                  <a:pt x="81531" y="176789"/>
                </a:lnTo>
                <a:lnTo>
                  <a:pt x="93539" y="172152"/>
                </a:lnTo>
                <a:lnTo>
                  <a:pt x="103811" y="165609"/>
                </a:lnTo>
                <a:lnTo>
                  <a:pt x="112539" y="157440"/>
                </a:lnTo>
                <a:lnTo>
                  <a:pt x="112539" y="176306"/>
                </a:lnTo>
                <a:lnTo>
                  <a:pt x="160352" y="176306"/>
                </a:lnTo>
                <a:lnTo>
                  <a:pt x="160352" y="75140"/>
                </a:lnTo>
                <a:lnTo>
                  <a:pt x="160028" y="65881"/>
                </a:lnTo>
                <a:lnTo>
                  <a:pt x="158130" y="52102"/>
                </a:lnTo>
                <a:lnTo>
                  <a:pt x="154462" y="39702"/>
                </a:lnTo>
                <a:lnTo>
                  <a:pt x="148944" y="28800"/>
                </a:lnTo>
                <a:lnTo>
                  <a:pt x="141495" y="19513"/>
                </a:lnTo>
                <a:lnTo>
                  <a:pt x="134079" y="13328"/>
                </a:lnTo>
                <a:lnTo>
                  <a:pt x="123978" y="7648"/>
                </a:lnTo>
                <a:lnTo>
                  <a:pt x="112046" y="3466"/>
                </a:lnTo>
                <a:lnTo>
                  <a:pt x="98267" y="883"/>
                </a:lnTo>
                <a:lnTo>
                  <a:pt x="82622" y="0"/>
                </a:lnTo>
                <a:lnTo>
                  <a:pt x="75630" y="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12559613" y="18519401"/>
            <a:ext cx="111245" cy="221843"/>
          </a:xfrm>
          <a:custGeom>
            <a:avLst/>
            <a:gdLst/>
            <a:ahLst/>
            <a:cxnLst/>
            <a:rect l="l" t="t" r="r" b="b"/>
            <a:pathLst>
              <a:path w="111245" h="221843">
                <a:moveTo>
                  <a:pt x="71561" y="221843"/>
                </a:moveTo>
                <a:lnTo>
                  <a:pt x="74249" y="221808"/>
                </a:lnTo>
                <a:lnTo>
                  <a:pt x="88249" y="220321"/>
                </a:lnTo>
                <a:lnTo>
                  <a:pt x="100178" y="216866"/>
                </a:lnTo>
                <a:lnTo>
                  <a:pt x="110588" y="211753"/>
                </a:lnTo>
                <a:lnTo>
                  <a:pt x="110588" y="172070"/>
                </a:lnTo>
                <a:lnTo>
                  <a:pt x="103440" y="175972"/>
                </a:lnTo>
                <a:lnTo>
                  <a:pt x="95311" y="178257"/>
                </a:lnTo>
                <a:lnTo>
                  <a:pt x="75140" y="178257"/>
                </a:lnTo>
                <a:lnTo>
                  <a:pt x="70257" y="172717"/>
                </a:lnTo>
                <a:lnTo>
                  <a:pt x="70257" y="86848"/>
                </a:lnTo>
                <a:lnTo>
                  <a:pt x="111245" y="86848"/>
                </a:lnTo>
                <a:lnTo>
                  <a:pt x="111245" y="44566"/>
                </a:lnTo>
                <a:lnTo>
                  <a:pt x="70257" y="44566"/>
                </a:lnTo>
                <a:lnTo>
                  <a:pt x="70257" y="0"/>
                </a:lnTo>
                <a:lnTo>
                  <a:pt x="20817" y="0"/>
                </a:lnTo>
                <a:lnTo>
                  <a:pt x="20817" y="44566"/>
                </a:lnTo>
                <a:lnTo>
                  <a:pt x="0" y="44566"/>
                </a:lnTo>
                <a:lnTo>
                  <a:pt x="0" y="86848"/>
                </a:lnTo>
                <a:lnTo>
                  <a:pt x="20817" y="86848"/>
                </a:lnTo>
                <a:lnTo>
                  <a:pt x="20817" y="169471"/>
                </a:lnTo>
                <a:lnTo>
                  <a:pt x="21820" y="183724"/>
                </a:lnTo>
                <a:lnTo>
                  <a:pt x="26176" y="198820"/>
                </a:lnTo>
                <a:lnTo>
                  <a:pt x="33668" y="209665"/>
                </a:lnTo>
                <a:lnTo>
                  <a:pt x="43956" y="216774"/>
                </a:lnTo>
                <a:lnTo>
                  <a:pt x="56701" y="220662"/>
                </a:lnTo>
                <a:lnTo>
                  <a:pt x="71561" y="221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12798694" y="18507362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55" y="154794"/>
                </a:lnTo>
                <a:lnTo>
                  <a:pt x="124704" y="144423"/>
                </a:lnTo>
                <a:lnTo>
                  <a:pt x="135797" y="134661"/>
                </a:lnTo>
                <a:lnTo>
                  <a:pt x="145147" y="125187"/>
                </a:lnTo>
                <a:lnTo>
                  <a:pt x="152767" y="115681"/>
                </a:lnTo>
                <a:lnTo>
                  <a:pt x="158671" y="105821"/>
                </a:lnTo>
                <a:lnTo>
                  <a:pt x="162871" y="95287"/>
                </a:lnTo>
                <a:lnTo>
                  <a:pt x="165382" y="83758"/>
                </a:lnTo>
                <a:lnTo>
                  <a:pt x="166216" y="70914"/>
                </a:lnTo>
                <a:lnTo>
                  <a:pt x="166216" y="70257"/>
                </a:lnTo>
                <a:lnTo>
                  <a:pt x="164010" y="51519"/>
                </a:lnTo>
                <a:lnTo>
                  <a:pt x="159398" y="38653"/>
                </a:lnTo>
                <a:lnTo>
                  <a:pt x="152428" y="27400"/>
                </a:lnTo>
                <a:lnTo>
                  <a:pt x="143261" y="17892"/>
                </a:lnTo>
                <a:lnTo>
                  <a:pt x="132057" y="10265"/>
                </a:lnTo>
                <a:lnTo>
                  <a:pt x="118976" y="4651"/>
                </a:lnTo>
                <a:lnTo>
                  <a:pt x="104180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13002972" y="18523782"/>
            <a:ext cx="52608" cy="203162"/>
          </a:xfrm>
          <a:custGeom>
            <a:avLst/>
            <a:gdLst/>
            <a:ahLst/>
            <a:cxnLst/>
            <a:rect l="l" t="t" r="r" b="b"/>
            <a:pathLst>
              <a:path w="52608" h="203162">
                <a:moveTo>
                  <a:pt x="51401" y="100687"/>
                </a:moveTo>
                <a:lnTo>
                  <a:pt x="51401" y="100031"/>
                </a:lnTo>
                <a:lnTo>
                  <a:pt x="52322" y="84796"/>
                </a:lnTo>
                <a:lnTo>
                  <a:pt x="46527" y="0"/>
                </a:lnTo>
                <a:lnTo>
                  <a:pt x="36195" y="8438"/>
                </a:lnTo>
                <a:lnTo>
                  <a:pt x="27014" y="18305"/>
                </a:lnTo>
                <a:lnTo>
                  <a:pt x="19052" y="29480"/>
                </a:lnTo>
                <a:lnTo>
                  <a:pt x="12380" y="41841"/>
                </a:lnTo>
                <a:lnTo>
                  <a:pt x="7069" y="55264"/>
                </a:lnTo>
                <a:lnTo>
                  <a:pt x="3188" y="69628"/>
                </a:lnTo>
                <a:lnTo>
                  <a:pt x="808" y="84810"/>
                </a:lnTo>
                <a:lnTo>
                  <a:pt x="0" y="100687"/>
                </a:lnTo>
                <a:lnTo>
                  <a:pt x="23" y="104072"/>
                </a:lnTo>
                <a:lnTo>
                  <a:pt x="1090" y="119914"/>
                </a:lnTo>
                <a:lnTo>
                  <a:pt x="3703" y="135009"/>
                </a:lnTo>
                <a:lnTo>
                  <a:pt x="7799" y="149236"/>
                </a:lnTo>
                <a:lnTo>
                  <a:pt x="13314" y="162477"/>
                </a:lnTo>
                <a:lnTo>
                  <a:pt x="20184" y="174610"/>
                </a:lnTo>
                <a:lnTo>
                  <a:pt x="28345" y="185516"/>
                </a:lnTo>
                <a:lnTo>
                  <a:pt x="37734" y="195073"/>
                </a:lnTo>
                <a:lnTo>
                  <a:pt x="48285" y="203162"/>
                </a:lnTo>
                <a:lnTo>
                  <a:pt x="52608" y="117954"/>
                </a:lnTo>
                <a:lnTo>
                  <a:pt x="51401" y="10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13049499" y="18506714"/>
            <a:ext cx="155803" cy="235503"/>
          </a:xfrm>
          <a:custGeom>
            <a:avLst/>
            <a:gdLst/>
            <a:ahLst/>
            <a:cxnLst/>
            <a:rect l="l" t="t" r="r" b="b"/>
            <a:pathLst>
              <a:path w="155803" h="235503">
                <a:moveTo>
                  <a:pt x="100311" y="149348"/>
                </a:moveTo>
                <a:lnTo>
                  <a:pt x="94958" y="163108"/>
                </a:lnTo>
                <a:lnTo>
                  <a:pt x="87597" y="174449"/>
                </a:lnTo>
                <a:lnTo>
                  <a:pt x="78379" y="183004"/>
                </a:lnTo>
                <a:lnTo>
                  <a:pt x="67453" y="188406"/>
                </a:lnTo>
                <a:lnTo>
                  <a:pt x="54971" y="190289"/>
                </a:lnTo>
                <a:lnTo>
                  <a:pt x="43261" y="188635"/>
                </a:lnTo>
                <a:lnTo>
                  <a:pt x="32235" y="183480"/>
                </a:lnTo>
                <a:lnTo>
                  <a:pt x="22836" y="175180"/>
                </a:lnTo>
                <a:lnTo>
                  <a:pt x="15231" y="164096"/>
                </a:lnTo>
                <a:lnTo>
                  <a:pt x="9589" y="150589"/>
                </a:lnTo>
                <a:lnTo>
                  <a:pt x="6081" y="135022"/>
                </a:lnTo>
                <a:lnTo>
                  <a:pt x="1758" y="220231"/>
                </a:lnTo>
                <a:lnTo>
                  <a:pt x="13410" y="226732"/>
                </a:lnTo>
                <a:lnTo>
                  <a:pt x="26097" y="231524"/>
                </a:lnTo>
                <a:lnTo>
                  <a:pt x="39756" y="234488"/>
                </a:lnTo>
                <a:lnTo>
                  <a:pt x="54324" y="235503"/>
                </a:lnTo>
                <a:lnTo>
                  <a:pt x="57872" y="235443"/>
                </a:lnTo>
                <a:lnTo>
                  <a:pt x="72162" y="233950"/>
                </a:lnTo>
                <a:lnTo>
                  <a:pt x="85561" y="230537"/>
                </a:lnTo>
                <a:lnTo>
                  <a:pt x="98002" y="225327"/>
                </a:lnTo>
                <a:lnTo>
                  <a:pt x="109418" y="218443"/>
                </a:lnTo>
                <a:lnTo>
                  <a:pt x="119742" y="210005"/>
                </a:lnTo>
                <a:lnTo>
                  <a:pt x="128907" y="200138"/>
                </a:lnTo>
                <a:lnTo>
                  <a:pt x="136846" y="188963"/>
                </a:lnTo>
                <a:lnTo>
                  <a:pt x="143492" y="176603"/>
                </a:lnTo>
                <a:lnTo>
                  <a:pt x="148777" y="163179"/>
                </a:lnTo>
                <a:lnTo>
                  <a:pt x="152636" y="148816"/>
                </a:lnTo>
                <a:lnTo>
                  <a:pt x="155000" y="133634"/>
                </a:lnTo>
                <a:lnTo>
                  <a:pt x="155803" y="117756"/>
                </a:lnTo>
                <a:lnTo>
                  <a:pt x="155780" y="114378"/>
                </a:lnTo>
                <a:lnTo>
                  <a:pt x="154698" y="98534"/>
                </a:lnTo>
                <a:lnTo>
                  <a:pt x="152052" y="83437"/>
                </a:lnTo>
                <a:lnTo>
                  <a:pt x="147910" y="69207"/>
                </a:lnTo>
                <a:lnTo>
                  <a:pt x="142343" y="55965"/>
                </a:lnTo>
                <a:lnTo>
                  <a:pt x="135423" y="43830"/>
                </a:lnTo>
                <a:lnTo>
                  <a:pt x="127218" y="32923"/>
                </a:lnTo>
                <a:lnTo>
                  <a:pt x="117800" y="23364"/>
                </a:lnTo>
                <a:lnTo>
                  <a:pt x="107239" y="15274"/>
                </a:lnTo>
                <a:lnTo>
                  <a:pt x="95605" y="8772"/>
                </a:lnTo>
                <a:lnTo>
                  <a:pt x="82969" y="3978"/>
                </a:lnTo>
                <a:lnTo>
                  <a:pt x="69401" y="1014"/>
                </a:lnTo>
                <a:lnTo>
                  <a:pt x="54971" y="0"/>
                </a:lnTo>
                <a:lnTo>
                  <a:pt x="51418" y="59"/>
                </a:lnTo>
                <a:lnTo>
                  <a:pt x="37190" y="1555"/>
                </a:lnTo>
                <a:lnTo>
                  <a:pt x="23831" y="4970"/>
                </a:lnTo>
                <a:lnTo>
                  <a:pt x="11410" y="10182"/>
                </a:lnTo>
                <a:lnTo>
                  <a:pt x="0" y="17068"/>
                </a:lnTo>
                <a:lnTo>
                  <a:pt x="5795" y="101864"/>
                </a:lnTo>
                <a:lnTo>
                  <a:pt x="9028" y="86009"/>
                </a:lnTo>
                <a:lnTo>
                  <a:pt x="14428" y="72253"/>
                </a:lnTo>
                <a:lnTo>
                  <a:pt x="21826" y="60947"/>
                </a:lnTo>
                <a:lnTo>
                  <a:pt x="31053" y="52439"/>
                </a:lnTo>
                <a:lnTo>
                  <a:pt x="41942" y="47078"/>
                </a:lnTo>
                <a:lnTo>
                  <a:pt x="54324" y="45214"/>
                </a:lnTo>
                <a:lnTo>
                  <a:pt x="65931" y="46884"/>
                </a:lnTo>
                <a:lnTo>
                  <a:pt x="76910" y="52079"/>
                </a:lnTo>
                <a:lnTo>
                  <a:pt x="86312" y="60427"/>
                </a:lnTo>
                <a:lnTo>
                  <a:pt x="93950" y="71548"/>
                </a:lnTo>
                <a:lnTo>
                  <a:pt x="99637" y="85063"/>
                </a:lnTo>
                <a:lnTo>
                  <a:pt x="103187" y="100592"/>
                </a:lnTo>
                <a:lnTo>
                  <a:pt x="104411" y="117756"/>
                </a:lnTo>
                <a:lnTo>
                  <a:pt x="104411" y="118403"/>
                </a:lnTo>
                <a:lnTo>
                  <a:pt x="103505" y="133537"/>
                </a:lnTo>
                <a:lnTo>
                  <a:pt x="100311" y="14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13235554" y="18507362"/>
            <a:ext cx="168500" cy="230953"/>
          </a:xfrm>
          <a:custGeom>
            <a:avLst/>
            <a:gdLst/>
            <a:ahLst/>
            <a:cxnLst/>
            <a:rect l="l" t="t" r="r" b="b"/>
            <a:pathLst>
              <a:path w="168500" h="230953">
                <a:moveTo>
                  <a:pt x="69286" y="187690"/>
                </a:moveTo>
                <a:lnTo>
                  <a:pt x="106372" y="159067"/>
                </a:lnTo>
                <a:lnTo>
                  <a:pt x="111861" y="154789"/>
                </a:lnTo>
                <a:lnTo>
                  <a:pt x="124709" y="144420"/>
                </a:lnTo>
                <a:lnTo>
                  <a:pt x="135802" y="134658"/>
                </a:lnTo>
                <a:lnTo>
                  <a:pt x="145152" y="125185"/>
                </a:lnTo>
                <a:lnTo>
                  <a:pt x="152773" y="115679"/>
                </a:lnTo>
                <a:lnTo>
                  <a:pt x="158678" y="105819"/>
                </a:lnTo>
                <a:lnTo>
                  <a:pt x="162880" y="95286"/>
                </a:lnTo>
                <a:lnTo>
                  <a:pt x="165391" y="83757"/>
                </a:lnTo>
                <a:lnTo>
                  <a:pt x="166225" y="70914"/>
                </a:lnTo>
                <a:lnTo>
                  <a:pt x="166225" y="70257"/>
                </a:lnTo>
                <a:lnTo>
                  <a:pt x="164017" y="51512"/>
                </a:lnTo>
                <a:lnTo>
                  <a:pt x="159402" y="38648"/>
                </a:lnTo>
                <a:lnTo>
                  <a:pt x="152429" y="27396"/>
                </a:lnTo>
                <a:lnTo>
                  <a:pt x="143259" y="17890"/>
                </a:lnTo>
                <a:lnTo>
                  <a:pt x="132053" y="10264"/>
                </a:lnTo>
                <a:lnTo>
                  <a:pt x="118971" y="4651"/>
                </a:lnTo>
                <a:lnTo>
                  <a:pt x="104177" y="1185"/>
                </a:lnTo>
                <a:lnTo>
                  <a:pt x="87829" y="0"/>
                </a:lnTo>
                <a:lnTo>
                  <a:pt x="77895" y="355"/>
                </a:lnTo>
                <a:lnTo>
                  <a:pt x="63984" y="2285"/>
                </a:lnTo>
                <a:lnTo>
                  <a:pt x="51576" y="5859"/>
                </a:lnTo>
                <a:lnTo>
                  <a:pt x="40410" y="11044"/>
                </a:lnTo>
                <a:lnTo>
                  <a:pt x="30224" y="17803"/>
                </a:lnTo>
                <a:lnTo>
                  <a:pt x="20757" y="26101"/>
                </a:lnTo>
                <a:lnTo>
                  <a:pt x="11747" y="35904"/>
                </a:lnTo>
                <a:lnTo>
                  <a:pt x="2931" y="47175"/>
                </a:lnTo>
                <a:lnTo>
                  <a:pt x="38065" y="75464"/>
                </a:lnTo>
                <a:lnTo>
                  <a:pt x="42387" y="70265"/>
                </a:lnTo>
                <a:lnTo>
                  <a:pt x="52938" y="59024"/>
                </a:lnTo>
                <a:lnTo>
                  <a:pt x="62992" y="51110"/>
                </a:lnTo>
                <a:lnTo>
                  <a:pt x="73291" y="46429"/>
                </a:lnTo>
                <a:lnTo>
                  <a:pt x="84574" y="44890"/>
                </a:lnTo>
                <a:lnTo>
                  <a:pt x="90016" y="45231"/>
                </a:lnTo>
                <a:lnTo>
                  <a:pt x="103185" y="49860"/>
                </a:lnTo>
                <a:lnTo>
                  <a:pt x="111959" y="59702"/>
                </a:lnTo>
                <a:lnTo>
                  <a:pt x="115148" y="74493"/>
                </a:lnTo>
                <a:lnTo>
                  <a:pt x="115038" y="77665"/>
                </a:lnTo>
                <a:lnTo>
                  <a:pt x="113053" y="87481"/>
                </a:lnTo>
                <a:lnTo>
                  <a:pt x="108384" y="96828"/>
                </a:lnTo>
                <a:lnTo>
                  <a:pt x="100782" y="106416"/>
                </a:lnTo>
                <a:lnTo>
                  <a:pt x="90000" y="116951"/>
                </a:lnTo>
                <a:lnTo>
                  <a:pt x="75788" y="129140"/>
                </a:lnTo>
                <a:lnTo>
                  <a:pt x="0" y="191269"/>
                </a:lnTo>
                <a:lnTo>
                  <a:pt x="0" y="230953"/>
                </a:lnTo>
                <a:lnTo>
                  <a:pt x="168500" y="230953"/>
                </a:lnTo>
                <a:lnTo>
                  <a:pt x="168500" y="187690"/>
                </a:lnTo>
                <a:lnTo>
                  <a:pt x="69286" y="187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13434636" y="18510623"/>
            <a:ext cx="170765" cy="231600"/>
          </a:xfrm>
          <a:custGeom>
            <a:avLst/>
            <a:gdLst/>
            <a:ahLst/>
            <a:cxnLst/>
            <a:rect l="l" t="t" r="r" b="b"/>
            <a:pathLst>
              <a:path w="170765" h="231600">
                <a:moveTo>
                  <a:pt x="116470" y="228068"/>
                </a:moveTo>
                <a:lnTo>
                  <a:pt x="130238" y="222996"/>
                </a:lnTo>
                <a:lnTo>
                  <a:pt x="142180" y="215932"/>
                </a:lnTo>
                <a:lnTo>
                  <a:pt x="152188" y="207058"/>
                </a:lnTo>
                <a:lnTo>
                  <a:pt x="160156" y="196555"/>
                </a:lnTo>
                <a:lnTo>
                  <a:pt x="165980" y="184608"/>
                </a:lnTo>
                <a:lnTo>
                  <a:pt x="169551" y="171397"/>
                </a:lnTo>
                <a:lnTo>
                  <a:pt x="170765" y="157106"/>
                </a:lnTo>
                <a:lnTo>
                  <a:pt x="170765" y="156459"/>
                </a:lnTo>
                <a:lnTo>
                  <a:pt x="169128" y="140459"/>
                </a:lnTo>
                <a:lnTo>
                  <a:pt x="164248" y="126623"/>
                </a:lnTo>
                <a:lnTo>
                  <a:pt x="156649" y="115494"/>
                </a:lnTo>
                <a:lnTo>
                  <a:pt x="146859" y="106804"/>
                </a:lnTo>
                <a:lnTo>
                  <a:pt x="135405" y="100286"/>
                </a:lnTo>
                <a:lnTo>
                  <a:pt x="122815" y="95675"/>
                </a:lnTo>
                <a:lnTo>
                  <a:pt x="109617" y="92702"/>
                </a:lnTo>
                <a:lnTo>
                  <a:pt x="167196" y="37722"/>
                </a:lnTo>
                <a:lnTo>
                  <a:pt x="167196" y="0"/>
                </a:lnTo>
                <a:lnTo>
                  <a:pt x="13335" y="0"/>
                </a:lnTo>
                <a:lnTo>
                  <a:pt x="13335" y="42929"/>
                </a:lnTo>
                <a:lnTo>
                  <a:pt x="102783" y="42929"/>
                </a:lnTo>
                <a:lnTo>
                  <a:pt x="48459" y="97576"/>
                </a:lnTo>
                <a:lnTo>
                  <a:pt x="56265" y="129454"/>
                </a:lnTo>
                <a:lnTo>
                  <a:pt x="80723" y="129515"/>
                </a:lnTo>
                <a:lnTo>
                  <a:pt x="97992" y="131905"/>
                </a:lnTo>
                <a:lnTo>
                  <a:pt x="110852" y="137641"/>
                </a:lnTo>
                <a:lnTo>
                  <a:pt x="118879" y="146537"/>
                </a:lnTo>
                <a:lnTo>
                  <a:pt x="121649" y="158410"/>
                </a:lnTo>
                <a:lnTo>
                  <a:pt x="121649" y="159057"/>
                </a:lnTo>
                <a:lnTo>
                  <a:pt x="121238" y="164053"/>
                </a:lnTo>
                <a:lnTo>
                  <a:pt x="115702" y="176151"/>
                </a:lnTo>
                <a:lnTo>
                  <a:pt x="104687" y="183948"/>
                </a:lnTo>
                <a:lnTo>
                  <a:pt x="89447" y="186709"/>
                </a:lnTo>
                <a:lnTo>
                  <a:pt x="78082" y="185849"/>
                </a:lnTo>
                <a:lnTo>
                  <a:pt x="65781" y="182602"/>
                </a:lnTo>
                <a:lnTo>
                  <a:pt x="54633" y="177039"/>
                </a:lnTo>
                <a:lnTo>
                  <a:pt x="44310" y="169263"/>
                </a:lnTo>
                <a:lnTo>
                  <a:pt x="34486" y="159381"/>
                </a:lnTo>
                <a:lnTo>
                  <a:pt x="0" y="192230"/>
                </a:lnTo>
                <a:lnTo>
                  <a:pt x="5155" y="197951"/>
                </a:lnTo>
                <a:lnTo>
                  <a:pt x="13880" y="206117"/>
                </a:lnTo>
                <a:lnTo>
                  <a:pt x="23593" y="213375"/>
                </a:lnTo>
                <a:lnTo>
                  <a:pt x="34346" y="219598"/>
                </a:lnTo>
                <a:lnTo>
                  <a:pt x="46190" y="224658"/>
                </a:lnTo>
                <a:lnTo>
                  <a:pt x="59179" y="228430"/>
                </a:lnTo>
                <a:lnTo>
                  <a:pt x="73365" y="230786"/>
                </a:lnTo>
                <a:lnTo>
                  <a:pt x="88800" y="231600"/>
                </a:lnTo>
                <a:lnTo>
                  <a:pt x="100980" y="230964"/>
                </a:lnTo>
                <a:lnTo>
                  <a:pt x="116470" y="228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9797158" y="19040335"/>
            <a:ext cx="153096" cy="153753"/>
          </a:xfrm>
          <a:custGeom>
            <a:avLst/>
            <a:gdLst/>
            <a:ahLst/>
            <a:cxnLst/>
            <a:rect l="l" t="t" r="r" b="b"/>
            <a:pathLst>
              <a:path w="153096" h="153753">
                <a:moveTo>
                  <a:pt x="86986" y="90271"/>
                </a:moveTo>
                <a:lnTo>
                  <a:pt x="87304" y="90272"/>
                </a:lnTo>
                <a:lnTo>
                  <a:pt x="102802" y="94200"/>
                </a:lnTo>
                <a:lnTo>
                  <a:pt x="108078" y="104773"/>
                </a:lnTo>
                <a:lnTo>
                  <a:pt x="106259" y="112614"/>
                </a:lnTo>
                <a:lnTo>
                  <a:pt x="96843" y="121057"/>
                </a:lnTo>
                <a:lnTo>
                  <a:pt x="80612" y="124090"/>
                </a:lnTo>
                <a:lnTo>
                  <a:pt x="40860" y="124090"/>
                </a:lnTo>
                <a:lnTo>
                  <a:pt x="49861" y="90271"/>
                </a:lnTo>
                <a:lnTo>
                  <a:pt x="41291" y="0"/>
                </a:lnTo>
                <a:lnTo>
                  <a:pt x="0" y="153753"/>
                </a:lnTo>
                <a:lnTo>
                  <a:pt x="75562" y="153753"/>
                </a:lnTo>
                <a:lnTo>
                  <a:pt x="82928" y="153552"/>
                </a:lnTo>
                <a:lnTo>
                  <a:pt x="100456" y="151160"/>
                </a:lnTo>
                <a:lnTo>
                  <a:pt x="115024" y="146274"/>
                </a:lnTo>
                <a:lnTo>
                  <a:pt x="126531" y="139152"/>
                </a:lnTo>
                <a:lnTo>
                  <a:pt x="117542" y="51473"/>
                </a:lnTo>
                <a:lnTo>
                  <a:pt x="108166" y="59536"/>
                </a:lnTo>
                <a:lnTo>
                  <a:pt x="91594" y="62158"/>
                </a:lnTo>
                <a:lnTo>
                  <a:pt x="86986" y="90271"/>
                </a:lnTo>
                <a:close/>
              </a:path>
              <a:path w="153096" h="153753">
                <a:moveTo>
                  <a:pt x="119266" y="43488"/>
                </a:moveTo>
                <a:lnTo>
                  <a:pt x="117542" y="51473"/>
                </a:lnTo>
                <a:lnTo>
                  <a:pt x="126531" y="139152"/>
                </a:lnTo>
                <a:lnTo>
                  <a:pt x="134875" y="130054"/>
                </a:lnTo>
                <a:lnTo>
                  <a:pt x="139956" y="119236"/>
                </a:lnTo>
                <a:lnTo>
                  <a:pt x="141672" y="106960"/>
                </a:lnTo>
                <a:lnTo>
                  <a:pt x="138981" y="93299"/>
                </a:lnTo>
                <a:lnTo>
                  <a:pt x="131443" y="83030"/>
                </a:lnTo>
                <a:lnTo>
                  <a:pt x="120149" y="75778"/>
                </a:lnTo>
                <a:lnTo>
                  <a:pt x="133270" y="71052"/>
                </a:lnTo>
                <a:lnTo>
                  <a:pt x="143860" y="62981"/>
                </a:lnTo>
                <a:lnTo>
                  <a:pt x="150681" y="51842"/>
                </a:lnTo>
                <a:lnTo>
                  <a:pt x="153096" y="37781"/>
                </a:lnTo>
                <a:lnTo>
                  <a:pt x="153088" y="36997"/>
                </a:lnTo>
                <a:lnTo>
                  <a:pt x="150958" y="25355"/>
                </a:lnTo>
                <a:lnTo>
                  <a:pt x="144901" y="15205"/>
                </a:lnTo>
                <a:lnTo>
                  <a:pt x="134705" y="7177"/>
                </a:lnTo>
                <a:lnTo>
                  <a:pt x="120158" y="1899"/>
                </a:lnTo>
                <a:lnTo>
                  <a:pt x="101047" y="0"/>
                </a:lnTo>
                <a:lnTo>
                  <a:pt x="41291" y="0"/>
                </a:lnTo>
                <a:lnTo>
                  <a:pt x="49861" y="90271"/>
                </a:lnTo>
                <a:lnTo>
                  <a:pt x="86986" y="90271"/>
                </a:lnTo>
                <a:lnTo>
                  <a:pt x="91594" y="62158"/>
                </a:lnTo>
                <a:lnTo>
                  <a:pt x="57549" y="62158"/>
                </a:lnTo>
                <a:lnTo>
                  <a:pt x="66109" y="29652"/>
                </a:lnTo>
                <a:lnTo>
                  <a:pt x="97958" y="29652"/>
                </a:lnTo>
                <a:lnTo>
                  <a:pt x="114218" y="33608"/>
                </a:lnTo>
                <a:lnTo>
                  <a:pt x="119266" y="4348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9961012" y="19076364"/>
            <a:ext cx="128277" cy="119913"/>
          </a:xfrm>
          <a:custGeom>
            <a:avLst/>
            <a:gdLst/>
            <a:ahLst/>
            <a:cxnLst/>
            <a:rect l="l" t="t" r="r" b="b"/>
            <a:pathLst>
              <a:path w="128277" h="119913">
                <a:moveTo>
                  <a:pt x="94889" y="0"/>
                </a:moveTo>
                <a:lnTo>
                  <a:pt x="77092" y="66109"/>
                </a:lnTo>
                <a:lnTo>
                  <a:pt x="73078" y="76284"/>
                </a:lnTo>
                <a:lnTo>
                  <a:pt x="64242" y="86036"/>
                </a:lnTo>
                <a:lnTo>
                  <a:pt x="51626" y="89604"/>
                </a:lnTo>
                <a:lnTo>
                  <a:pt x="41301" y="89604"/>
                </a:lnTo>
                <a:lnTo>
                  <a:pt x="35359" y="84554"/>
                </a:lnTo>
                <a:lnTo>
                  <a:pt x="35359" y="72258"/>
                </a:lnTo>
                <a:lnTo>
                  <a:pt x="36026" y="67865"/>
                </a:lnTo>
                <a:lnTo>
                  <a:pt x="36908" y="64570"/>
                </a:lnTo>
                <a:lnTo>
                  <a:pt x="54254" y="0"/>
                </a:lnTo>
                <a:lnTo>
                  <a:pt x="20866" y="0"/>
                </a:lnTo>
                <a:lnTo>
                  <a:pt x="3951" y="63256"/>
                </a:lnTo>
                <a:lnTo>
                  <a:pt x="1980" y="70718"/>
                </a:lnTo>
                <a:lnTo>
                  <a:pt x="0" y="79063"/>
                </a:lnTo>
                <a:lnTo>
                  <a:pt x="0" y="85652"/>
                </a:lnTo>
                <a:lnTo>
                  <a:pt x="1893" y="98392"/>
                </a:lnTo>
                <a:lnTo>
                  <a:pt x="8710" y="110023"/>
                </a:lnTo>
                <a:lnTo>
                  <a:pt x="19868" y="117360"/>
                </a:lnTo>
                <a:lnTo>
                  <a:pt x="34712" y="119913"/>
                </a:lnTo>
                <a:lnTo>
                  <a:pt x="45103" y="118424"/>
                </a:lnTo>
                <a:lnTo>
                  <a:pt x="56861" y="113025"/>
                </a:lnTo>
                <a:lnTo>
                  <a:pt x="66776" y="105430"/>
                </a:lnTo>
                <a:lnTo>
                  <a:pt x="63481" y="117727"/>
                </a:lnTo>
                <a:lnTo>
                  <a:pt x="96870" y="117727"/>
                </a:lnTo>
                <a:lnTo>
                  <a:pt x="128277" y="0"/>
                </a:lnTo>
                <a:lnTo>
                  <a:pt x="94889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10153865" y="19033748"/>
            <a:ext cx="139691" cy="162529"/>
          </a:xfrm>
          <a:custGeom>
            <a:avLst/>
            <a:gdLst/>
            <a:ahLst/>
            <a:cxnLst/>
            <a:rect l="l" t="t" r="r" b="b"/>
            <a:pathLst>
              <a:path w="139691" h="162529">
                <a:moveTo>
                  <a:pt x="49131" y="90855"/>
                </a:moveTo>
                <a:lnTo>
                  <a:pt x="57152" y="79195"/>
                </a:lnTo>
                <a:lnTo>
                  <a:pt x="68050" y="71377"/>
                </a:lnTo>
                <a:lnTo>
                  <a:pt x="80602" y="68522"/>
                </a:lnTo>
                <a:lnTo>
                  <a:pt x="91464" y="70480"/>
                </a:lnTo>
                <a:lnTo>
                  <a:pt x="101557" y="78899"/>
                </a:lnTo>
                <a:lnTo>
                  <a:pt x="105205" y="93124"/>
                </a:lnTo>
                <a:lnTo>
                  <a:pt x="105021" y="97373"/>
                </a:lnTo>
                <a:lnTo>
                  <a:pt x="101181" y="112248"/>
                </a:lnTo>
                <a:lnTo>
                  <a:pt x="93291" y="123972"/>
                </a:lnTo>
                <a:lnTo>
                  <a:pt x="82580" y="131657"/>
                </a:lnTo>
                <a:lnTo>
                  <a:pt x="70277" y="134416"/>
                </a:lnTo>
                <a:lnTo>
                  <a:pt x="58830" y="132062"/>
                </a:lnTo>
                <a:lnTo>
                  <a:pt x="48761" y="123287"/>
                </a:lnTo>
                <a:lnTo>
                  <a:pt x="59816" y="160493"/>
                </a:lnTo>
                <a:lnTo>
                  <a:pt x="74680" y="162529"/>
                </a:lnTo>
                <a:lnTo>
                  <a:pt x="82674" y="161954"/>
                </a:lnTo>
                <a:lnTo>
                  <a:pt x="95312" y="158670"/>
                </a:lnTo>
                <a:lnTo>
                  <a:pt x="107144" y="152691"/>
                </a:lnTo>
                <a:lnTo>
                  <a:pt x="117754" y="144261"/>
                </a:lnTo>
                <a:lnTo>
                  <a:pt x="126729" y="133625"/>
                </a:lnTo>
                <a:lnTo>
                  <a:pt x="133654" y="121028"/>
                </a:lnTo>
                <a:lnTo>
                  <a:pt x="138113" y="106714"/>
                </a:lnTo>
                <a:lnTo>
                  <a:pt x="139691" y="90928"/>
                </a:lnTo>
                <a:lnTo>
                  <a:pt x="139456" y="84999"/>
                </a:lnTo>
                <a:lnTo>
                  <a:pt x="136208" y="69523"/>
                </a:lnTo>
                <a:lnTo>
                  <a:pt x="129554" y="57110"/>
                </a:lnTo>
                <a:lnTo>
                  <a:pt x="120022" y="47976"/>
                </a:lnTo>
                <a:lnTo>
                  <a:pt x="108141" y="42337"/>
                </a:lnTo>
                <a:lnTo>
                  <a:pt x="94438" y="40409"/>
                </a:lnTo>
                <a:lnTo>
                  <a:pt x="83328" y="41865"/>
                </a:lnTo>
                <a:lnTo>
                  <a:pt x="71938" y="46965"/>
                </a:lnTo>
                <a:lnTo>
                  <a:pt x="61285" y="55343"/>
                </a:lnTo>
                <a:lnTo>
                  <a:pt x="75994" y="0"/>
                </a:lnTo>
                <a:lnTo>
                  <a:pt x="42605" y="0"/>
                </a:lnTo>
                <a:lnTo>
                  <a:pt x="45017" y="109372"/>
                </a:lnTo>
                <a:lnTo>
                  <a:pt x="45213" y="105235"/>
                </a:lnTo>
                <a:lnTo>
                  <a:pt x="49131" y="90855"/>
                </a:lnTo>
                <a:close/>
              </a:path>
              <a:path w="139691" h="162529">
                <a:moveTo>
                  <a:pt x="33162" y="160332"/>
                </a:moveTo>
                <a:lnTo>
                  <a:pt x="37771" y="143202"/>
                </a:lnTo>
                <a:lnTo>
                  <a:pt x="39814" y="146101"/>
                </a:lnTo>
                <a:lnTo>
                  <a:pt x="48455" y="154807"/>
                </a:lnTo>
                <a:lnTo>
                  <a:pt x="59816" y="160493"/>
                </a:lnTo>
                <a:lnTo>
                  <a:pt x="48761" y="123287"/>
                </a:lnTo>
                <a:lnTo>
                  <a:pt x="45017" y="109372"/>
                </a:lnTo>
                <a:lnTo>
                  <a:pt x="42605" y="0"/>
                </a:lnTo>
                <a:lnTo>
                  <a:pt x="0" y="160332"/>
                </a:lnTo>
                <a:lnTo>
                  <a:pt x="33162" y="16033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10303227" y="19033748"/>
            <a:ext cx="77533" cy="160342"/>
          </a:xfrm>
          <a:custGeom>
            <a:avLst/>
            <a:gdLst/>
            <a:ahLst/>
            <a:cxnLst/>
            <a:rect l="l" t="t" r="r" b="b"/>
            <a:pathLst>
              <a:path w="77533" h="160342">
                <a:moveTo>
                  <a:pt x="42389" y="0"/>
                </a:moveTo>
                <a:lnTo>
                  <a:pt x="34261" y="29642"/>
                </a:lnTo>
                <a:lnTo>
                  <a:pt x="69404" y="29642"/>
                </a:lnTo>
                <a:lnTo>
                  <a:pt x="77533" y="0"/>
                </a:lnTo>
                <a:lnTo>
                  <a:pt x="42389" y="0"/>
                </a:lnTo>
                <a:close/>
              </a:path>
              <a:path w="77533" h="160342">
                <a:moveTo>
                  <a:pt x="31623" y="42615"/>
                </a:moveTo>
                <a:lnTo>
                  <a:pt x="0" y="160342"/>
                </a:lnTo>
                <a:lnTo>
                  <a:pt x="33378" y="160342"/>
                </a:lnTo>
                <a:lnTo>
                  <a:pt x="65011" y="42615"/>
                </a:lnTo>
                <a:lnTo>
                  <a:pt x="31623" y="4261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10368245" y="19074013"/>
            <a:ext cx="103234" cy="120073"/>
          </a:xfrm>
          <a:custGeom>
            <a:avLst/>
            <a:gdLst/>
            <a:ahLst/>
            <a:cxnLst/>
            <a:rect l="l" t="t" r="r" b="b"/>
            <a:pathLst>
              <a:path w="103234" h="120073">
                <a:moveTo>
                  <a:pt x="33388" y="120073"/>
                </a:moveTo>
                <a:lnTo>
                  <a:pt x="44586" y="78340"/>
                </a:lnTo>
                <a:lnTo>
                  <a:pt x="50825" y="61488"/>
                </a:lnTo>
                <a:lnTo>
                  <a:pt x="58706" y="49579"/>
                </a:lnTo>
                <a:lnTo>
                  <a:pt x="68324" y="41362"/>
                </a:lnTo>
                <a:lnTo>
                  <a:pt x="79495" y="36602"/>
                </a:lnTo>
                <a:lnTo>
                  <a:pt x="92036" y="35068"/>
                </a:lnTo>
                <a:lnTo>
                  <a:pt x="93781" y="35068"/>
                </a:lnTo>
                <a:lnTo>
                  <a:pt x="103234" y="140"/>
                </a:lnTo>
                <a:lnTo>
                  <a:pt x="100490" y="0"/>
                </a:lnTo>
                <a:lnTo>
                  <a:pt x="87960" y="1579"/>
                </a:lnTo>
                <a:lnTo>
                  <a:pt x="76986" y="6685"/>
                </a:lnTo>
                <a:lnTo>
                  <a:pt x="67249" y="14966"/>
                </a:lnTo>
                <a:lnTo>
                  <a:pt x="58432" y="26066"/>
                </a:lnTo>
                <a:lnTo>
                  <a:pt x="64795" y="2346"/>
                </a:lnTo>
                <a:lnTo>
                  <a:pt x="31407" y="2346"/>
                </a:lnTo>
                <a:lnTo>
                  <a:pt x="0" y="120073"/>
                </a:lnTo>
                <a:lnTo>
                  <a:pt x="33388" y="12007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10526156" y="19033748"/>
            <a:ext cx="145192" cy="160342"/>
          </a:xfrm>
          <a:custGeom>
            <a:avLst/>
            <a:gdLst/>
            <a:ahLst/>
            <a:cxnLst/>
            <a:rect l="l" t="t" r="r" b="b"/>
            <a:pathLst>
              <a:path w="145192" h="160342">
                <a:moveTo>
                  <a:pt x="0" y="160342"/>
                </a:moveTo>
                <a:lnTo>
                  <a:pt x="33398" y="160342"/>
                </a:lnTo>
                <a:lnTo>
                  <a:pt x="43056" y="124090"/>
                </a:lnTo>
                <a:lnTo>
                  <a:pt x="59971" y="110480"/>
                </a:lnTo>
                <a:lnTo>
                  <a:pt x="76660" y="160342"/>
                </a:lnTo>
                <a:lnTo>
                  <a:pt x="114000" y="160342"/>
                </a:lnTo>
                <a:lnTo>
                  <a:pt x="88300" y="88506"/>
                </a:lnTo>
                <a:lnTo>
                  <a:pt x="145192" y="42615"/>
                </a:lnTo>
                <a:lnTo>
                  <a:pt x="101694" y="42615"/>
                </a:lnTo>
                <a:lnTo>
                  <a:pt x="54039" y="83024"/>
                </a:lnTo>
                <a:lnTo>
                  <a:pt x="76435" y="0"/>
                </a:lnTo>
                <a:lnTo>
                  <a:pt x="43056" y="0"/>
                </a:lnTo>
                <a:lnTo>
                  <a:pt x="0" y="16034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10655977" y="19075041"/>
            <a:ext cx="118168" cy="121237"/>
          </a:xfrm>
          <a:custGeom>
            <a:avLst/>
            <a:gdLst/>
            <a:ahLst/>
            <a:cxnLst/>
            <a:rect l="l" t="t" r="r" b="b"/>
            <a:pathLst>
              <a:path w="118168" h="121237">
                <a:moveTo>
                  <a:pt x="118168" y="42389"/>
                </a:moveTo>
                <a:lnTo>
                  <a:pt x="118168" y="36241"/>
                </a:lnTo>
                <a:lnTo>
                  <a:pt x="117064" y="26444"/>
                </a:lnTo>
                <a:lnTo>
                  <a:pt x="111826" y="15158"/>
                </a:lnTo>
                <a:lnTo>
                  <a:pt x="102303" y="6862"/>
                </a:lnTo>
                <a:lnTo>
                  <a:pt x="88521" y="1747"/>
                </a:lnTo>
                <a:lnTo>
                  <a:pt x="70502" y="0"/>
                </a:lnTo>
                <a:lnTo>
                  <a:pt x="63420" y="199"/>
                </a:lnTo>
                <a:lnTo>
                  <a:pt x="50073" y="1698"/>
                </a:lnTo>
                <a:lnTo>
                  <a:pt x="37815" y="4485"/>
                </a:lnTo>
                <a:lnTo>
                  <a:pt x="26798" y="8344"/>
                </a:lnTo>
                <a:lnTo>
                  <a:pt x="32064" y="34702"/>
                </a:lnTo>
                <a:lnTo>
                  <a:pt x="37740" y="32617"/>
                </a:lnTo>
                <a:lnTo>
                  <a:pt x="50076" y="29536"/>
                </a:lnTo>
                <a:lnTo>
                  <a:pt x="63472" y="28328"/>
                </a:lnTo>
                <a:lnTo>
                  <a:pt x="64873" y="28342"/>
                </a:lnTo>
                <a:lnTo>
                  <a:pt x="81045" y="32413"/>
                </a:lnTo>
                <a:lnTo>
                  <a:pt x="85662" y="42174"/>
                </a:lnTo>
                <a:lnTo>
                  <a:pt x="85662" y="45684"/>
                </a:lnTo>
                <a:lnTo>
                  <a:pt x="84995" y="48322"/>
                </a:lnTo>
                <a:lnTo>
                  <a:pt x="84348" y="50950"/>
                </a:lnTo>
                <a:lnTo>
                  <a:pt x="83907" y="52489"/>
                </a:lnTo>
                <a:lnTo>
                  <a:pt x="76536" y="50418"/>
                </a:lnTo>
                <a:lnTo>
                  <a:pt x="65237" y="67433"/>
                </a:lnTo>
                <a:lnTo>
                  <a:pt x="73366" y="69404"/>
                </a:lnTo>
                <a:lnTo>
                  <a:pt x="79073" y="71610"/>
                </a:lnTo>
                <a:lnTo>
                  <a:pt x="78190" y="74680"/>
                </a:lnTo>
                <a:lnTo>
                  <a:pt x="71980" y="86415"/>
                </a:lnTo>
                <a:lnTo>
                  <a:pt x="61594" y="95058"/>
                </a:lnTo>
                <a:lnTo>
                  <a:pt x="48547" y="98400"/>
                </a:lnTo>
                <a:lnTo>
                  <a:pt x="39095" y="98400"/>
                </a:lnTo>
                <a:lnTo>
                  <a:pt x="33162" y="93124"/>
                </a:lnTo>
                <a:lnTo>
                  <a:pt x="33162" y="85878"/>
                </a:lnTo>
                <a:lnTo>
                  <a:pt x="32115" y="49615"/>
                </a:lnTo>
                <a:lnTo>
                  <a:pt x="19073" y="55144"/>
                </a:lnTo>
                <a:lnTo>
                  <a:pt x="8925" y="63739"/>
                </a:lnTo>
                <a:lnTo>
                  <a:pt x="2343" y="75269"/>
                </a:lnTo>
                <a:lnTo>
                  <a:pt x="0" y="89604"/>
                </a:lnTo>
                <a:lnTo>
                  <a:pt x="1347" y="99161"/>
                </a:lnTo>
                <a:lnTo>
                  <a:pt x="7927" y="110787"/>
                </a:lnTo>
                <a:lnTo>
                  <a:pt x="19195" y="118465"/>
                </a:lnTo>
                <a:lnTo>
                  <a:pt x="34270" y="121237"/>
                </a:lnTo>
                <a:lnTo>
                  <a:pt x="34728" y="121235"/>
                </a:lnTo>
                <a:lnTo>
                  <a:pt x="47707" y="119302"/>
                </a:lnTo>
                <a:lnTo>
                  <a:pt x="59299" y="113939"/>
                </a:lnTo>
                <a:lnTo>
                  <a:pt x="69404" y="105430"/>
                </a:lnTo>
                <a:lnTo>
                  <a:pt x="65894" y="119040"/>
                </a:lnTo>
                <a:lnTo>
                  <a:pt x="98184" y="119040"/>
                </a:lnTo>
                <a:lnTo>
                  <a:pt x="115540" y="54029"/>
                </a:lnTo>
                <a:lnTo>
                  <a:pt x="117070" y="48096"/>
                </a:lnTo>
                <a:lnTo>
                  <a:pt x="118168" y="42389"/>
                </a:lnTo>
                <a:close/>
              </a:path>
              <a:path w="118168" h="121237">
                <a:moveTo>
                  <a:pt x="33909" y="80757"/>
                </a:moveTo>
                <a:lnTo>
                  <a:pt x="42110" y="70960"/>
                </a:lnTo>
                <a:lnTo>
                  <a:pt x="57108" y="67433"/>
                </a:lnTo>
                <a:lnTo>
                  <a:pt x="65237" y="67433"/>
                </a:lnTo>
                <a:lnTo>
                  <a:pt x="76536" y="50418"/>
                </a:lnTo>
                <a:lnTo>
                  <a:pt x="64326" y="48087"/>
                </a:lnTo>
                <a:lnTo>
                  <a:pt x="50734" y="47214"/>
                </a:lnTo>
                <a:lnTo>
                  <a:pt x="47379" y="47285"/>
                </a:lnTo>
                <a:lnTo>
                  <a:pt x="32115" y="49615"/>
                </a:lnTo>
                <a:lnTo>
                  <a:pt x="33162" y="85878"/>
                </a:lnTo>
                <a:lnTo>
                  <a:pt x="33909" y="807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10782929" y="19074013"/>
            <a:ext cx="103234" cy="120073"/>
          </a:xfrm>
          <a:custGeom>
            <a:avLst/>
            <a:gdLst/>
            <a:ahLst/>
            <a:cxnLst/>
            <a:rect l="l" t="t" r="r" b="b"/>
            <a:pathLst>
              <a:path w="103234" h="120073">
                <a:moveTo>
                  <a:pt x="33388" y="120073"/>
                </a:moveTo>
                <a:lnTo>
                  <a:pt x="44596" y="78340"/>
                </a:lnTo>
                <a:lnTo>
                  <a:pt x="50826" y="61495"/>
                </a:lnTo>
                <a:lnTo>
                  <a:pt x="58705" y="49583"/>
                </a:lnTo>
                <a:lnTo>
                  <a:pt x="68322" y="41363"/>
                </a:lnTo>
                <a:lnTo>
                  <a:pt x="79493" y="36603"/>
                </a:lnTo>
                <a:lnTo>
                  <a:pt x="92036" y="35068"/>
                </a:lnTo>
                <a:lnTo>
                  <a:pt x="93791" y="35068"/>
                </a:lnTo>
                <a:lnTo>
                  <a:pt x="103234" y="140"/>
                </a:lnTo>
                <a:lnTo>
                  <a:pt x="100490" y="0"/>
                </a:lnTo>
                <a:lnTo>
                  <a:pt x="87960" y="1579"/>
                </a:lnTo>
                <a:lnTo>
                  <a:pt x="76986" y="6685"/>
                </a:lnTo>
                <a:lnTo>
                  <a:pt x="67249" y="14966"/>
                </a:lnTo>
                <a:lnTo>
                  <a:pt x="58432" y="26066"/>
                </a:lnTo>
                <a:lnTo>
                  <a:pt x="64795" y="2346"/>
                </a:lnTo>
                <a:lnTo>
                  <a:pt x="31407" y="2346"/>
                </a:lnTo>
                <a:lnTo>
                  <a:pt x="0" y="120073"/>
                </a:lnTo>
                <a:lnTo>
                  <a:pt x="33388" y="12007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10876285" y="19033748"/>
            <a:ext cx="77533" cy="160342"/>
          </a:xfrm>
          <a:custGeom>
            <a:avLst/>
            <a:gdLst/>
            <a:ahLst/>
            <a:cxnLst/>
            <a:rect l="l" t="t" r="r" b="b"/>
            <a:pathLst>
              <a:path w="77533" h="160342">
                <a:moveTo>
                  <a:pt x="42389" y="0"/>
                </a:moveTo>
                <a:lnTo>
                  <a:pt x="34261" y="29642"/>
                </a:lnTo>
                <a:lnTo>
                  <a:pt x="69404" y="29642"/>
                </a:lnTo>
                <a:lnTo>
                  <a:pt x="77533" y="0"/>
                </a:lnTo>
                <a:lnTo>
                  <a:pt x="42389" y="0"/>
                </a:lnTo>
                <a:close/>
              </a:path>
              <a:path w="77533" h="160342">
                <a:moveTo>
                  <a:pt x="31623" y="42615"/>
                </a:moveTo>
                <a:lnTo>
                  <a:pt x="0" y="160342"/>
                </a:lnTo>
                <a:lnTo>
                  <a:pt x="33378" y="160342"/>
                </a:lnTo>
                <a:lnTo>
                  <a:pt x="65011" y="42615"/>
                </a:lnTo>
                <a:lnTo>
                  <a:pt x="31623" y="4261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10933163" y="19076362"/>
            <a:ext cx="148928" cy="153527"/>
          </a:xfrm>
          <a:custGeom>
            <a:avLst/>
            <a:gdLst/>
            <a:ahLst/>
            <a:cxnLst/>
            <a:rect l="l" t="t" r="r" b="b"/>
            <a:pathLst>
              <a:path w="148928" h="153527">
                <a:moveTo>
                  <a:pt x="43713" y="118609"/>
                </a:moveTo>
                <a:lnTo>
                  <a:pt x="39095" y="124532"/>
                </a:lnTo>
                <a:lnTo>
                  <a:pt x="35800" y="125855"/>
                </a:lnTo>
                <a:lnTo>
                  <a:pt x="26357" y="125855"/>
                </a:lnTo>
                <a:lnTo>
                  <a:pt x="21307" y="123875"/>
                </a:lnTo>
                <a:lnTo>
                  <a:pt x="17787" y="121237"/>
                </a:lnTo>
                <a:lnTo>
                  <a:pt x="0" y="145398"/>
                </a:lnTo>
                <a:lnTo>
                  <a:pt x="2500" y="147039"/>
                </a:lnTo>
                <a:lnTo>
                  <a:pt x="13451" y="151811"/>
                </a:lnTo>
                <a:lnTo>
                  <a:pt x="27465" y="153527"/>
                </a:lnTo>
                <a:lnTo>
                  <a:pt x="35157" y="153027"/>
                </a:lnTo>
                <a:lnTo>
                  <a:pt x="46360" y="149950"/>
                </a:lnTo>
                <a:lnTo>
                  <a:pt x="56537" y="143757"/>
                </a:lnTo>
                <a:lnTo>
                  <a:pt x="66235" y="134087"/>
                </a:lnTo>
                <a:lnTo>
                  <a:pt x="76003" y="120580"/>
                </a:lnTo>
                <a:lnTo>
                  <a:pt x="148928" y="0"/>
                </a:lnTo>
                <a:lnTo>
                  <a:pt x="112902" y="0"/>
                </a:lnTo>
                <a:lnTo>
                  <a:pt x="68757" y="79945"/>
                </a:lnTo>
                <a:lnTo>
                  <a:pt x="63256" y="0"/>
                </a:lnTo>
                <a:lnTo>
                  <a:pt x="29211" y="0"/>
                </a:lnTo>
                <a:lnTo>
                  <a:pt x="43713" y="118609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11076601" y="19074160"/>
            <a:ext cx="117952" cy="122561"/>
          </a:xfrm>
          <a:custGeom>
            <a:avLst/>
            <a:gdLst/>
            <a:ahLst/>
            <a:cxnLst/>
            <a:rect l="l" t="t" r="r" b="b"/>
            <a:pathLst>
              <a:path w="117952" h="122561">
                <a:moveTo>
                  <a:pt x="1535" y="84795"/>
                </a:moveTo>
                <a:lnTo>
                  <a:pt x="6370" y="97856"/>
                </a:lnTo>
                <a:lnTo>
                  <a:pt x="14295" y="108363"/>
                </a:lnTo>
                <a:lnTo>
                  <a:pt x="25097" y="116117"/>
                </a:lnTo>
                <a:lnTo>
                  <a:pt x="38563" y="120916"/>
                </a:lnTo>
                <a:lnTo>
                  <a:pt x="54480" y="122561"/>
                </a:lnTo>
                <a:lnTo>
                  <a:pt x="66053" y="121753"/>
                </a:lnTo>
                <a:lnTo>
                  <a:pt x="79245" y="118564"/>
                </a:lnTo>
                <a:lnTo>
                  <a:pt x="90428" y="113456"/>
                </a:lnTo>
                <a:lnTo>
                  <a:pt x="99723" y="106970"/>
                </a:lnTo>
                <a:lnTo>
                  <a:pt x="84338" y="86329"/>
                </a:lnTo>
                <a:lnTo>
                  <a:pt x="81895" y="87988"/>
                </a:lnTo>
                <a:lnTo>
                  <a:pt x="69859" y="93966"/>
                </a:lnTo>
                <a:lnTo>
                  <a:pt x="58206" y="95762"/>
                </a:lnTo>
                <a:lnTo>
                  <a:pt x="45394" y="93625"/>
                </a:lnTo>
                <a:lnTo>
                  <a:pt x="35243" y="85568"/>
                </a:lnTo>
                <a:lnTo>
                  <a:pt x="31201" y="72699"/>
                </a:lnTo>
                <a:lnTo>
                  <a:pt x="34270" y="51832"/>
                </a:lnTo>
                <a:lnTo>
                  <a:pt x="35701" y="48379"/>
                </a:lnTo>
                <a:lnTo>
                  <a:pt x="43448" y="36999"/>
                </a:lnTo>
                <a:lnTo>
                  <a:pt x="43106" y="5330"/>
                </a:lnTo>
                <a:lnTo>
                  <a:pt x="30628" y="12247"/>
                </a:lnTo>
                <a:lnTo>
                  <a:pt x="20046" y="21375"/>
                </a:lnTo>
                <a:lnTo>
                  <a:pt x="11526" y="32229"/>
                </a:lnTo>
                <a:lnTo>
                  <a:pt x="5233" y="44322"/>
                </a:lnTo>
                <a:lnTo>
                  <a:pt x="1336" y="57170"/>
                </a:lnTo>
                <a:lnTo>
                  <a:pt x="0" y="70287"/>
                </a:lnTo>
                <a:lnTo>
                  <a:pt x="1535" y="84795"/>
                </a:lnTo>
                <a:close/>
              </a:path>
              <a:path w="117952" h="122561">
                <a:moveTo>
                  <a:pt x="115077" y="28639"/>
                </a:moveTo>
                <a:lnTo>
                  <a:pt x="108700" y="16947"/>
                </a:lnTo>
                <a:lnTo>
                  <a:pt x="98909" y="7904"/>
                </a:lnTo>
                <a:lnTo>
                  <a:pt x="85896" y="2069"/>
                </a:lnTo>
                <a:lnTo>
                  <a:pt x="69855" y="0"/>
                </a:lnTo>
                <a:lnTo>
                  <a:pt x="57311" y="1109"/>
                </a:lnTo>
                <a:lnTo>
                  <a:pt x="43106" y="5330"/>
                </a:lnTo>
                <a:lnTo>
                  <a:pt x="43448" y="36999"/>
                </a:lnTo>
                <a:lnTo>
                  <a:pt x="54178" y="29495"/>
                </a:lnTo>
                <a:lnTo>
                  <a:pt x="67208" y="26789"/>
                </a:lnTo>
                <a:lnTo>
                  <a:pt x="68123" y="26800"/>
                </a:lnTo>
                <a:lnTo>
                  <a:pt x="82194" y="32057"/>
                </a:lnTo>
                <a:lnTo>
                  <a:pt x="86544" y="44154"/>
                </a:lnTo>
                <a:lnTo>
                  <a:pt x="86544" y="47008"/>
                </a:lnTo>
                <a:lnTo>
                  <a:pt x="86103" y="49636"/>
                </a:lnTo>
                <a:lnTo>
                  <a:pt x="85446" y="51832"/>
                </a:lnTo>
                <a:lnTo>
                  <a:pt x="34270" y="51832"/>
                </a:lnTo>
                <a:lnTo>
                  <a:pt x="31201" y="72699"/>
                </a:lnTo>
                <a:lnTo>
                  <a:pt x="112029" y="72699"/>
                </a:lnTo>
                <a:lnTo>
                  <a:pt x="112835" y="70688"/>
                </a:lnTo>
                <a:lnTo>
                  <a:pt x="116610" y="58051"/>
                </a:lnTo>
                <a:lnTo>
                  <a:pt x="117952" y="45910"/>
                </a:lnTo>
                <a:lnTo>
                  <a:pt x="117846" y="42421"/>
                </a:lnTo>
                <a:lnTo>
                  <a:pt x="115077" y="28639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11200264" y="19074013"/>
            <a:ext cx="103234" cy="120073"/>
          </a:xfrm>
          <a:custGeom>
            <a:avLst/>
            <a:gdLst/>
            <a:ahLst/>
            <a:cxnLst/>
            <a:rect l="l" t="t" r="r" b="b"/>
            <a:pathLst>
              <a:path w="103234" h="120073">
                <a:moveTo>
                  <a:pt x="33388" y="120073"/>
                </a:moveTo>
                <a:lnTo>
                  <a:pt x="44596" y="78340"/>
                </a:lnTo>
                <a:lnTo>
                  <a:pt x="50826" y="61495"/>
                </a:lnTo>
                <a:lnTo>
                  <a:pt x="58705" y="49583"/>
                </a:lnTo>
                <a:lnTo>
                  <a:pt x="68322" y="41363"/>
                </a:lnTo>
                <a:lnTo>
                  <a:pt x="79493" y="36603"/>
                </a:lnTo>
                <a:lnTo>
                  <a:pt x="92036" y="35068"/>
                </a:lnTo>
                <a:lnTo>
                  <a:pt x="93791" y="35068"/>
                </a:lnTo>
                <a:lnTo>
                  <a:pt x="103234" y="140"/>
                </a:lnTo>
                <a:lnTo>
                  <a:pt x="100490" y="0"/>
                </a:lnTo>
                <a:lnTo>
                  <a:pt x="87960" y="1579"/>
                </a:lnTo>
                <a:lnTo>
                  <a:pt x="76986" y="6685"/>
                </a:lnTo>
                <a:lnTo>
                  <a:pt x="67249" y="14966"/>
                </a:lnTo>
                <a:lnTo>
                  <a:pt x="58432" y="26066"/>
                </a:lnTo>
                <a:lnTo>
                  <a:pt x="64795" y="2346"/>
                </a:lnTo>
                <a:lnTo>
                  <a:pt x="31407" y="2346"/>
                </a:lnTo>
                <a:lnTo>
                  <a:pt x="0" y="120073"/>
                </a:lnTo>
                <a:lnTo>
                  <a:pt x="33388" y="12007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11350057" y="19076362"/>
            <a:ext cx="148928" cy="153527"/>
          </a:xfrm>
          <a:custGeom>
            <a:avLst/>
            <a:gdLst/>
            <a:ahLst/>
            <a:cxnLst/>
            <a:rect l="l" t="t" r="r" b="b"/>
            <a:pathLst>
              <a:path w="148928" h="153527">
                <a:moveTo>
                  <a:pt x="43713" y="118609"/>
                </a:moveTo>
                <a:lnTo>
                  <a:pt x="39095" y="124532"/>
                </a:lnTo>
                <a:lnTo>
                  <a:pt x="35800" y="125855"/>
                </a:lnTo>
                <a:lnTo>
                  <a:pt x="26357" y="125855"/>
                </a:lnTo>
                <a:lnTo>
                  <a:pt x="21307" y="123875"/>
                </a:lnTo>
                <a:lnTo>
                  <a:pt x="17787" y="121237"/>
                </a:lnTo>
                <a:lnTo>
                  <a:pt x="0" y="145398"/>
                </a:lnTo>
                <a:lnTo>
                  <a:pt x="2500" y="147039"/>
                </a:lnTo>
                <a:lnTo>
                  <a:pt x="13451" y="151811"/>
                </a:lnTo>
                <a:lnTo>
                  <a:pt x="27465" y="153527"/>
                </a:lnTo>
                <a:lnTo>
                  <a:pt x="35157" y="153027"/>
                </a:lnTo>
                <a:lnTo>
                  <a:pt x="46360" y="149950"/>
                </a:lnTo>
                <a:lnTo>
                  <a:pt x="56537" y="143757"/>
                </a:lnTo>
                <a:lnTo>
                  <a:pt x="66235" y="134087"/>
                </a:lnTo>
                <a:lnTo>
                  <a:pt x="76003" y="120580"/>
                </a:lnTo>
                <a:lnTo>
                  <a:pt x="148928" y="0"/>
                </a:lnTo>
                <a:lnTo>
                  <a:pt x="112902" y="0"/>
                </a:lnTo>
                <a:lnTo>
                  <a:pt x="68757" y="79945"/>
                </a:lnTo>
                <a:lnTo>
                  <a:pt x="63256" y="0"/>
                </a:lnTo>
                <a:lnTo>
                  <a:pt x="29211" y="0"/>
                </a:lnTo>
                <a:lnTo>
                  <a:pt x="43713" y="118609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11493702" y="19074154"/>
            <a:ext cx="124767" cy="122561"/>
          </a:xfrm>
          <a:custGeom>
            <a:avLst/>
            <a:gdLst/>
            <a:ahLst/>
            <a:cxnLst/>
            <a:rect l="l" t="t" r="r" b="b"/>
            <a:pathLst>
              <a:path w="124767" h="122561">
                <a:moveTo>
                  <a:pt x="35300" y="53704"/>
                </a:moveTo>
                <a:lnTo>
                  <a:pt x="42175" y="41385"/>
                </a:lnTo>
                <a:lnTo>
                  <a:pt x="52785" y="32181"/>
                </a:lnTo>
                <a:lnTo>
                  <a:pt x="66551" y="28563"/>
                </a:lnTo>
                <a:lnTo>
                  <a:pt x="79198" y="31336"/>
                </a:lnTo>
                <a:lnTo>
                  <a:pt x="88604" y="40434"/>
                </a:lnTo>
                <a:lnTo>
                  <a:pt x="92036" y="55353"/>
                </a:lnTo>
                <a:lnTo>
                  <a:pt x="92031" y="55901"/>
                </a:lnTo>
                <a:lnTo>
                  <a:pt x="89467" y="68870"/>
                </a:lnTo>
                <a:lnTo>
                  <a:pt x="82591" y="81189"/>
                </a:lnTo>
                <a:lnTo>
                  <a:pt x="71982" y="90391"/>
                </a:lnTo>
                <a:lnTo>
                  <a:pt x="58216" y="94007"/>
                </a:lnTo>
                <a:lnTo>
                  <a:pt x="45569" y="91234"/>
                </a:lnTo>
                <a:lnTo>
                  <a:pt x="36163" y="82136"/>
                </a:lnTo>
                <a:lnTo>
                  <a:pt x="32731" y="67217"/>
                </a:lnTo>
                <a:lnTo>
                  <a:pt x="40814" y="120817"/>
                </a:lnTo>
                <a:lnTo>
                  <a:pt x="56676" y="122561"/>
                </a:lnTo>
                <a:lnTo>
                  <a:pt x="65229" y="121993"/>
                </a:lnTo>
                <a:lnTo>
                  <a:pt x="79136" y="118539"/>
                </a:lnTo>
                <a:lnTo>
                  <a:pt x="91767" y="112317"/>
                </a:lnTo>
                <a:lnTo>
                  <a:pt x="102807" y="103748"/>
                </a:lnTo>
                <a:lnTo>
                  <a:pt x="111942" y="93257"/>
                </a:lnTo>
                <a:lnTo>
                  <a:pt x="118857" y="81267"/>
                </a:lnTo>
                <a:lnTo>
                  <a:pt x="123237" y="68200"/>
                </a:lnTo>
                <a:lnTo>
                  <a:pt x="124767" y="54480"/>
                </a:lnTo>
                <a:lnTo>
                  <a:pt x="124706" y="51617"/>
                </a:lnTo>
                <a:lnTo>
                  <a:pt x="122418" y="37399"/>
                </a:lnTo>
                <a:lnTo>
                  <a:pt x="116982" y="24929"/>
                </a:lnTo>
                <a:lnTo>
                  <a:pt x="108615" y="14582"/>
                </a:lnTo>
                <a:lnTo>
                  <a:pt x="97534" y="6729"/>
                </a:lnTo>
                <a:lnTo>
                  <a:pt x="83957" y="1744"/>
                </a:lnTo>
                <a:lnTo>
                  <a:pt x="68100" y="0"/>
                </a:lnTo>
                <a:lnTo>
                  <a:pt x="59524" y="571"/>
                </a:lnTo>
                <a:lnTo>
                  <a:pt x="45618" y="4030"/>
                </a:lnTo>
                <a:lnTo>
                  <a:pt x="35300" y="53704"/>
                </a:lnTo>
                <a:close/>
              </a:path>
              <a:path w="124767" h="122561">
                <a:moveTo>
                  <a:pt x="32990" y="10257"/>
                </a:moveTo>
                <a:lnTo>
                  <a:pt x="21952" y="18829"/>
                </a:lnTo>
                <a:lnTo>
                  <a:pt x="12819" y="29323"/>
                </a:lnTo>
                <a:lnTo>
                  <a:pt x="5907" y="41315"/>
                </a:lnTo>
                <a:lnTo>
                  <a:pt x="1529" y="54382"/>
                </a:lnTo>
                <a:lnTo>
                  <a:pt x="0" y="68100"/>
                </a:lnTo>
                <a:lnTo>
                  <a:pt x="60" y="70955"/>
                </a:lnTo>
                <a:lnTo>
                  <a:pt x="2347" y="85174"/>
                </a:lnTo>
                <a:lnTo>
                  <a:pt x="7783" y="97641"/>
                </a:lnTo>
                <a:lnTo>
                  <a:pt x="16151" y="107985"/>
                </a:lnTo>
                <a:lnTo>
                  <a:pt x="27234" y="115835"/>
                </a:lnTo>
                <a:lnTo>
                  <a:pt x="40814" y="120817"/>
                </a:lnTo>
                <a:lnTo>
                  <a:pt x="32731" y="67217"/>
                </a:lnTo>
                <a:lnTo>
                  <a:pt x="32736" y="66669"/>
                </a:lnTo>
                <a:lnTo>
                  <a:pt x="35300" y="53704"/>
                </a:lnTo>
                <a:lnTo>
                  <a:pt x="45618" y="4030"/>
                </a:lnTo>
                <a:lnTo>
                  <a:pt x="32990" y="102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11628347" y="19033748"/>
            <a:ext cx="76435" cy="160342"/>
          </a:xfrm>
          <a:custGeom>
            <a:avLst/>
            <a:gdLst/>
            <a:ahLst/>
            <a:cxnLst/>
            <a:rect l="l" t="t" r="r" b="b"/>
            <a:pathLst>
              <a:path w="76435" h="160342">
                <a:moveTo>
                  <a:pt x="43056" y="0"/>
                </a:moveTo>
                <a:lnTo>
                  <a:pt x="0" y="160342"/>
                </a:lnTo>
                <a:lnTo>
                  <a:pt x="33388" y="160342"/>
                </a:lnTo>
                <a:lnTo>
                  <a:pt x="76435" y="0"/>
                </a:lnTo>
                <a:lnTo>
                  <a:pt x="43056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11703254" y="19074160"/>
            <a:ext cx="117736" cy="122561"/>
          </a:xfrm>
          <a:custGeom>
            <a:avLst/>
            <a:gdLst/>
            <a:ahLst/>
            <a:cxnLst/>
            <a:rect l="l" t="t" r="r" b="b"/>
            <a:pathLst>
              <a:path w="117736" h="122561">
                <a:moveTo>
                  <a:pt x="0" y="69404"/>
                </a:moveTo>
                <a:lnTo>
                  <a:pt x="1896" y="84693"/>
                </a:lnTo>
                <a:lnTo>
                  <a:pt x="7195" y="97585"/>
                </a:lnTo>
                <a:lnTo>
                  <a:pt x="15521" y="108095"/>
                </a:lnTo>
                <a:lnTo>
                  <a:pt x="26501" y="115946"/>
                </a:lnTo>
                <a:lnTo>
                  <a:pt x="39760" y="120861"/>
                </a:lnTo>
                <a:lnTo>
                  <a:pt x="54921" y="122561"/>
                </a:lnTo>
                <a:lnTo>
                  <a:pt x="66709" y="121615"/>
                </a:lnTo>
                <a:lnTo>
                  <a:pt x="79117" y="118034"/>
                </a:lnTo>
                <a:lnTo>
                  <a:pt x="89860" y="112147"/>
                </a:lnTo>
                <a:lnTo>
                  <a:pt x="99723" y="104332"/>
                </a:lnTo>
                <a:lnTo>
                  <a:pt x="82593" y="82593"/>
                </a:lnTo>
                <a:lnTo>
                  <a:pt x="79359" y="85224"/>
                </a:lnTo>
                <a:lnTo>
                  <a:pt x="68278" y="91897"/>
                </a:lnTo>
                <a:lnTo>
                  <a:pt x="56010" y="94222"/>
                </a:lnTo>
                <a:lnTo>
                  <a:pt x="46932" y="92472"/>
                </a:lnTo>
                <a:lnTo>
                  <a:pt x="36826" y="83914"/>
                </a:lnTo>
                <a:lnTo>
                  <a:pt x="32947" y="69404"/>
                </a:lnTo>
                <a:lnTo>
                  <a:pt x="33032" y="66666"/>
                </a:lnTo>
                <a:lnTo>
                  <a:pt x="36482" y="52028"/>
                </a:lnTo>
                <a:lnTo>
                  <a:pt x="44077" y="39892"/>
                </a:lnTo>
                <a:lnTo>
                  <a:pt x="54585" y="31614"/>
                </a:lnTo>
                <a:lnTo>
                  <a:pt x="66776" y="28554"/>
                </a:lnTo>
                <a:lnTo>
                  <a:pt x="72146" y="28951"/>
                </a:lnTo>
                <a:lnTo>
                  <a:pt x="83927" y="34126"/>
                </a:lnTo>
                <a:lnTo>
                  <a:pt x="92251" y="43929"/>
                </a:lnTo>
                <a:lnTo>
                  <a:pt x="117736" y="25916"/>
                </a:lnTo>
                <a:lnTo>
                  <a:pt x="108420" y="13938"/>
                </a:lnTo>
                <a:lnTo>
                  <a:pt x="98482" y="6675"/>
                </a:lnTo>
                <a:lnTo>
                  <a:pt x="85617" y="1789"/>
                </a:lnTo>
                <a:lnTo>
                  <a:pt x="69414" y="0"/>
                </a:lnTo>
                <a:lnTo>
                  <a:pt x="58957" y="806"/>
                </a:lnTo>
                <a:lnTo>
                  <a:pt x="45353" y="4386"/>
                </a:lnTo>
                <a:lnTo>
                  <a:pt x="32910" y="10548"/>
                </a:lnTo>
                <a:lnTo>
                  <a:pt x="21968" y="18986"/>
                </a:lnTo>
                <a:lnTo>
                  <a:pt x="12866" y="29396"/>
                </a:lnTo>
                <a:lnTo>
                  <a:pt x="5944" y="41473"/>
                </a:lnTo>
                <a:lnTo>
                  <a:pt x="1542" y="54911"/>
                </a:lnTo>
                <a:lnTo>
                  <a:pt x="0" y="6940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11826036" y="19076364"/>
            <a:ext cx="128277" cy="119913"/>
          </a:xfrm>
          <a:custGeom>
            <a:avLst/>
            <a:gdLst/>
            <a:ahLst/>
            <a:cxnLst/>
            <a:rect l="l" t="t" r="r" b="b"/>
            <a:pathLst>
              <a:path w="128277" h="119913">
                <a:moveTo>
                  <a:pt x="94889" y="0"/>
                </a:moveTo>
                <a:lnTo>
                  <a:pt x="77102" y="66109"/>
                </a:lnTo>
                <a:lnTo>
                  <a:pt x="73079" y="76289"/>
                </a:lnTo>
                <a:lnTo>
                  <a:pt x="64240" y="86037"/>
                </a:lnTo>
                <a:lnTo>
                  <a:pt x="51626" y="89604"/>
                </a:lnTo>
                <a:lnTo>
                  <a:pt x="41301" y="89604"/>
                </a:lnTo>
                <a:lnTo>
                  <a:pt x="35359" y="84554"/>
                </a:lnTo>
                <a:lnTo>
                  <a:pt x="35359" y="72258"/>
                </a:lnTo>
                <a:lnTo>
                  <a:pt x="36026" y="67865"/>
                </a:lnTo>
                <a:lnTo>
                  <a:pt x="36908" y="64570"/>
                </a:lnTo>
                <a:lnTo>
                  <a:pt x="54254" y="0"/>
                </a:lnTo>
                <a:lnTo>
                  <a:pt x="20876" y="0"/>
                </a:lnTo>
                <a:lnTo>
                  <a:pt x="3951" y="63256"/>
                </a:lnTo>
                <a:lnTo>
                  <a:pt x="1980" y="70718"/>
                </a:lnTo>
                <a:lnTo>
                  <a:pt x="0" y="79063"/>
                </a:lnTo>
                <a:lnTo>
                  <a:pt x="0" y="85652"/>
                </a:lnTo>
                <a:lnTo>
                  <a:pt x="1893" y="98392"/>
                </a:lnTo>
                <a:lnTo>
                  <a:pt x="8710" y="110023"/>
                </a:lnTo>
                <a:lnTo>
                  <a:pt x="19868" y="117360"/>
                </a:lnTo>
                <a:lnTo>
                  <a:pt x="34712" y="119913"/>
                </a:lnTo>
                <a:lnTo>
                  <a:pt x="45103" y="118424"/>
                </a:lnTo>
                <a:lnTo>
                  <a:pt x="56861" y="113025"/>
                </a:lnTo>
                <a:lnTo>
                  <a:pt x="66776" y="105430"/>
                </a:lnTo>
                <a:lnTo>
                  <a:pt x="63481" y="117727"/>
                </a:lnTo>
                <a:lnTo>
                  <a:pt x="96870" y="117727"/>
                </a:lnTo>
                <a:lnTo>
                  <a:pt x="128277" y="0"/>
                </a:lnTo>
                <a:lnTo>
                  <a:pt x="94889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11954310" y="19033748"/>
            <a:ext cx="76435" cy="160342"/>
          </a:xfrm>
          <a:custGeom>
            <a:avLst/>
            <a:gdLst/>
            <a:ahLst/>
            <a:cxnLst/>
            <a:rect l="l" t="t" r="r" b="b"/>
            <a:pathLst>
              <a:path w="76435" h="160342">
                <a:moveTo>
                  <a:pt x="43056" y="0"/>
                </a:moveTo>
                <a:lnTo>
                  <a:pt x="0" y="160342"/>
                </a:lnTo>
                <a:lnTo>
                  <a:pt x="33388" y="160342"/>
                </a:lnTo>
                <a:lnTo>
                  <a:pt x="76435" y="0"/>
                </a:lnTo>
                <a:lnTo>
                  <a:pt x="43056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12028986" y="19076364"/>
            <a:ext cx="128277" cy="119913"/>
          </a:xfrm>
          <a:custGeom>
            <a:avLst/>
            <a:gdLst/>
            <a:ahLst/>
            <a:cxnLst/>
            <a:rect l="l" t="t" r="r" b="b"/>
            <a:pathLst>
              <a:path w="128277" h="119913">
                <a:moveTo>
                  <a:pt x="94889" y="0"/>
                </a:moveTo>
                <a:lnTo>
                  <a:pt x="77102" y="66109"/>
                </a:lnTo>
                <a:lnTo>
                  <a:pt x="73079" y="76289"/>
                </a:lnTo>
                <a:lnTo>
                  <a:pt x="64240" y="86037"/>
                </a:lnTo>
                <a:lnTo>
                  <a:pt x="51626" y="89604"/>
                </a:lnTo>
                <a:lnTo>
                  <a:pt x="41301" y="89604"/>
                </a:lnTo>
                <a:lnTo>
                  <a:pt x="35359" y="84554"/>
                </a:lnTo>
                <a:lnTo>
                  <a:pt x="35359" y="72258"/>
                </a:lnTo>
                <a:lnTo>
                  <a:pt x="36026" y="67865"/>
                </a:lnTo>
                <a:lnTo>
                  <a:pt x="36908" y="64570"/>
                </a:lnTo>
                <a:lnTo>
                  <a:pt x="54254" y="0"/>
                </a:lnTo>
                <a:lnTo>
                  <a:pt x="20876" y="0"/>
                </a:lnTo>
                <a:lnTo>
                  <a:pt x="3951" y="63256"/>
                </a:lnTo>
                <a:lnTo>
                  <a:pt x="1980" y="70718"/>
                </a:lnTo>
                <a:lnTo>
                  <a:pt x="0" y="79063"/>
                </a:lnTo>
                <a:lnTo>
                  <a:pt x="0" y="85652"/>
                </a:lnTo>
                <a:lnTo>
                  <a:pt x="1893" y="98392"/>
                </a:lnTo>
                <a:lnTo>
                  <a:pt x="8710" y="110023"/>
                </a:lnTo>
                <a:lnTo>
                  <a:pt x="19868" y="117360"/>
                </a:lnTo>
                <a:lnTo>
                  <a:pt x="34712" y="119913"/>
                </a:lnTo>
                <a:lnTo>
                  <a:pt x="45103" y="118424"/>
                </a:lnTo>
                <a:lnTo>
                  <a:pt x="56861" y="113025"/>
                </a:lnTo>
                <a:lnTo>
                  <a:pt x="66776" y="105430"/>
                </a:lnTo>
                <a:lnTo>
                  <a:pt x="63481" y="117727"/>
                </a:lnTo>
                <a:lnTo>
                  <a:pt x="96870" y="117727"/>
                </a:lnTo>
                <a:lnTo>
                  <a:pt x="128277" y="0"/>
                </a:lnTo>
                <a:lnTo>
                  <a:pt x="94889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12149355" y="19028912"/>
            <a:ext cx="149791" cy="200761"/>
          </a:xfrm>
          <a:custGeom>
            <a:avLst/>
            <a:gdLst/>
            <a:ahLst/>
            <a:cxnLst/>
            <a:rect l="l" t="t" r="r" b="b"/>
            <a:pathLst>
              <a:path w="149791" h="200761">
                <a:moveTo>
                  <a:pt x="68361" y="13368"/>
                </a:moveTo>
                <a:lnTo>
                  <a:pt x="74681" y="24449"/>
                </a:lnTo>
                <a:lnTo>
                  <a:pt x="85995" y="32084"/>
                </a:lnTo>
                <a:lnTo>
                  <a:pt x="102792" y="34927"/>
                </a:lnTo>
                <a:lnTo>
                  <a:pt x="111908" y="34154"/>
                </a:lnTo>
                <a:lnTo>
                  <a:pt x="125047" y="29827"/>
                </a:lnTo>
                <a:lnTo>
                  <a:pt x="135838" y="22262"/>
                </a:lnTo>
                <a:lnTo>
                  <a:pt x="144135" y="12104"/>
                </a:lnTo>
                <a:lnTo>
                  <a:pt x="149791" y="0"/>
                </a:lnTo>
                <a:lnTo>
                  <a:pt x="126738" y="0"/>
                </a:lnTo>
                <a:lnTo>
                  <a:pt x="126405" y="494"/>
                </a:lnTo>
                <a:lnTo>
                  <a:pt x="117925" y="9469"/>
                </a:lnTo>
                <a:lnTo>
                  <a:pt x="104332" y="13178"/>
                </a:lnTo>
                <a:lnTo>
                  <a:pt x="94889" y="13178"/>
                </a:lnTo>
                <a:lnTo>
                  <a:pt x="89839" y="7030"/>
                </a:lnTo>
                <a:lnTo>
                  <a:pt x="89398" y="0"/>
                </a:lnTo>
                <a:lnTo>
                  <a:pt x="66551" y="0"/>
                </a:lnTo>
                <a:lnTo>
                  <a:pt x="66547" y="187"/>
                </a:lnTo>
                <a:lnTo>
                  <a:pt x="68361" y="13368"/>
                </a:lnTo>
                <a:close/>
              </a:path>
              <a:path w="149791" h="200761">
                <a:moveTo>
                  <a:pt x="53188" y="96596"/>
                </a:moveTo>
                <a:lnTo>
                  <a:pt x="60281" y="84644"/>
                </a:lnTo>
                <a:lnTo>
                  <a:pt x="71302" y="76286"/>
                </a:lnTo>
                <a:lnTo>
                  <a:pt x="85005" y="73140"/>
                </a:lnTo>
                <a:lnTo>
                  <a:pt x="96882" y="47746"/>
                </a:lnTo>
                <a:lnTo>
                  <a:pt x="81053" y="45243"/>
                </a:lnTo>
                <a:lnTo>
                  <a:pt x="75288" y="45553"/>
                </a:lnTo>
                <a:lnTo>
                  <a:pt x="62466" y="48455"/>
                </a:lnTo>
                <a:lnTo>
                  <a:pt x="53188" y="96596"/>
                </a:lnTo>
                <a:close/>
              </a:path>
              <a:path w="149791" h="200761">
                <a:moveTo>
                  <a:pt x="588" y="184681"/>
                </a:moveTo>
                <a:lnTo>
                  <a:pt x="10727" y="190307"/>
                </a:lnTo>
                <a:lnTo>
                  <a:pt x="22247" y="194789"/>
                </a:lnTo>
                <a:lnTo>
                  <a:pt x="34854" y="198066"/>
                </a:lnTo>
                <a:lnTo>
                  <a:pt x="48256" y="200077"/>
                </a:lnTo>
                <a:lnTo>
                  <a:pt x="62158" y="200761"/>
                </a:lnTo>
                <a:lnTo>
                  <a:pt x="76190" y="199860"/>
                </a:lnTo>
                <a:lnTo>
                  <a:pt x="89202" y="196836"/>
                </a:lnTo>
                <a:lnTo>
                  <a:pt x="100099" y="191706"/>
                </a:lnTo>
                <a:lnTo>
                  <a:pt x="109166" y="184493"/>
                </a:lnTo>
                <a:lnTo>
                  <a:pt x="114133" y="178986"/>
                </a:lnTo>
                <a:lnTo>
                  <a:pt x="119892" y="170132"/>
                </a:lnTo>
                <a:lnTo>
                  <a:pt x="124877" y="158416"/>
                </a:lnTo>
                <a:lnTo>
                  <a:pt x="129807" y="142113"/>
                </a:lnTo>
                <a:lnTo>
                  <a:pt x="155067" y="47449"/>
                </a:lnTo>
                <a:lnTo>
                  <a:pt x="121678" y="47449"/>
                </a:lnTo>
                <a:lnTo>
                  <a:pt x="116854" y="65668"/>
                </a:lnTo>
                <a:lnTo>
                  <a:pt x="115399" y="63250"/>
                </a:lnTo>
                <a:lnTo>
                  <a:pt x="107895" y="54250"/>
                </a:lnTo>
                <a:lnTo>
                  <a:pt x="96882" y="47746"/>
                </a:lnTo>
                <a:lnTo>
                  <a:pt x="85005" y="73140"/>
                </a:lnTo>
                <a:lnTo>
                  <a:pt x="92780" y="74082"/>
                </a:lnTo>
                <a:lnTo>
                  <a:pt x="104125" y="81286"/>
                </a:lnTo>
                <a:lnTo>
                  <a:pt x="108284" y="94664"/>
                </a:lnTo>
                <a:lnTo>
                  <a:pt x="106099" y="106345"/>
                </a:lnTo>
                <a:lnTo>
                  <a:pt x="98638" y="118007"/>
                </a:lnTo>
                <a:lnTo>
                  <a:pt x="87303" y="125975"/>
                </a:lnTo>
                <a:lnTo>
                  <a:pt x="73581" y="128925"/>
                </a:lnTo>
                <a:lnTo>
                  <a:pt x="67221" y="128315"/>
                </a:lnTo>
                <a:lnTo>
                  <a:pt x="55563" y="121755"/>
                </a:lnTo>
                <a:lnTo>
                  <a:pt x="51175" y="108068"/>
                </a:lnTo>
                <a:lnTo>
                  <a:pt x="53188" y="96596"/>
                </a:lnTo>
                <a:lnTo>
                  <a:pt x="62466" y="48455"/>
                </a:lnTo>
                <a:lnTo>
                  <a:pt x="50371" y="54166"/>
                </a:lnTo>
                <a:lnTo>
                  <a:pt x="39456" y="62388"/>
                </a:lnTo>
                <a:lnTo>
                  <a:pt x="30177" y="72823"/>
                </a:lnTo>
                <a:lnTo>
                  <a:pt x="22986" y="85174"/>
                </a:lnTo>
                <a:lnTo>
                  <a:pt x="18339" y="99143"/>
                </a:lnTo>
                <a:lnTo>
                  <a:pt x="16689" y="114432"/>
                </a:lnTo>
                <a:lnTo>
                  <a:pt x="18101" y="125855"/>
                </a:lnTo>
                <a:lnTo>
                  <a:pt x="24159" y="138678"/>
                </a:lnTo>
                <a:lnTo>
                  <a:pt x="33969" y="147961"/>
                </a:lnTo>
                <a:lnTo>
                  <a:pt x="46421" y="153605"/>
                </a:lnTo>
                <a:lnTo>
                  <a:pt x="60403" y="155508"/>
                </a:lnTo>
                <a:lnTo>
                  <a:pt x="62498" y="155475"/>
                </a:lnTo>
                <a:lnTo>
                  <a:pt x="74877" y="153570"/>
                </a:lnTo>
                <a:lnTo>
                  <a:pt x="86058" y="148497"/>
                </a:lnTo>
                <a:lnTo>
                  <a:pt x="97301" y="139917"/>
                </a:lnTo>
                <a:lnTo>
                  <a:pt x="96203" y="143868"/>
                </a:lnTo>
                <a:lnTo>
                  <a:pt x="93565" y="153086"/>
                </a:lnTo>
                <a:lnTo>
                  <a:pt x="90486" y="159911"/>
                </a:lnTo>
                <a:lnTo>
                  <a:pt x="85446" y="164951"/>
                </a:lnTo>
                <a:lnTo>
                  <a:pt x="73690" y="172359"/>
                </a:lnTo>
                <a:lnTo>
                  <a:pt x="59961" y="174394"/>
                </a:lnTo>
                <a:lnTo>
                  <a:pt x="53732" y="174112"/>
                </a:lnTo>
                <a:lnTo>
                  <a:pt x="41043" y="171873"/>
                </a:lnTo>
                <a:lnTo>
                  <a:pt x="28815" y="167578"/>
                </a:lnTo>
                <a:lnTo>
                  <a:pt x="17571" y="161440"/>
                </a:lnTo>
                <a:lnTo>
                  <a:pt x="0" y="184287"/>
                </a:lnTo>
                <a:lnTo>
                  <a:pt x="588" y="184681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12312987" y="19076364"/>
            <a:ext cx="128277" cy="119913"/>
          </a:xfrm>
          <a:custGeom>
            <a:avLst/>
            <a:gdLst/>
            <a:ahLst/>
            <a:cxnLst/>
            <a:rect l="l" t="t" r="r" b="b"/>
            <a:pathLst>
              <a:path w="128277" h="119913">
                <a:moveTo>
                  <a:pt x="94889" y="0"/>
                </a:moveTo>
                <a:lnTo>
                  <a:pt x="77102" y="66109"/>
                </a:lnTo>
                <a:lnTo>
                  <a:pt x="73079" y="76289"/>
                </a:lnTo>
                <a:lnTo>
                  <a:pt x="64240" y="86037"/>
                </a:lnTo>
                <a:lnTo>
                  <a:pt x="51626" y="89604"/>
                </a:lnTo>
                <a:lnTo>
                  <a:pt x="41301" y="89604"/>
                </a:lnTo>
                <a:lnTo>
                  <a:pt x="35359" y="84554"/>
                </a:lnTo>
                <a:lnTo>
                  <a:pt x="35359" y="72258"/>
                </a:lnTo>
                <a:lnTo>
                  <a:pt x="36026" y="67865"/>
                </a:lnTo>
                <a:lnTo>
                  <a:pt x="36908" y="64570"/>
                </a:lnTo>
                <a:lnTo>
                  <a:pt x="54254" y="0"/>
                </a:lnTo>
                <a:lnTo>
                  <a:pt x="20876" y="0"/>
                </a:lnTo>
                <a:lnTo>
                  <a:pt x="3951" y="63256"/>
                </a:lnTo>
                <a:lnTo>
                  <a:pt x="1980" y="70718"/>
                </a:lnTo>
                <a:lnTo>
                  <a:pt x="0" y="79063"/>
                </a:lnTo>
                <a:lnTo>
                  <a:pt x="0" y="85652"/>
                </a:lnTo>
                <a:lnTo>
                  <a:pt x="1893" y="98392"/>
                </a:lnTo>
                <a:lnTo>
                  <a:pt x="8710" y="110023"/>
                </a:lnTo>
                <a:lnTo>
                  <a:pt x="19868" y="117360"/>
                </a:lnTo>
                <a:lnTo>
                  <a:pt x="34712" y="119913"/>
                </a:lnTo>
                <a:lnTo>
                  <a:pt x="45103" y="118424"/>
                </a:lnTo>
                <a:lnTo>
                  <a:pt x="56861" y="113025"/>
                </a:lnTo>
                <a:lnTo>
                  <a:pt x="66776" y="105430"/>
                </a:lnTo>
                <a:lnTo>
                  <a:pt x="63481" y="117727"/>
                </a:lnTo>
                <a:lnTo>
                  <a:pt x="96870" y="117727"/>
                </a:lnTo>
                <a:lnTo>
                  <a:pt x="128277" y="0"/>
                </a:lnTo>
                <a:lnTo>
                  <a:pt x="94889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12496397" y="19074158"/>
            <a:ext cx="149134" cy="155067"/>
          </a:xfrm>
          <a:custGeom>
            <a:avLst/>
            <a:gdLst/>
            <a:ahLst/>
            <a:cxnLst/>
            <a:rect l="l" t="t" r="r" b="b"/>
            <a:pathLst>
              <a:path w="149134" h="155067">
                <a:moveTo>
                  <a:pt x="40850" y="2206"/>
                </a:moveTo>
                <a:lnTo>
                  <a:pt x="0" y="155067"/>
                </a:lnTo>
                <a:lnTo>
                  <a:pt x="33378" y="155067"/>
                </a:lnTo>
                <a:lnTo>
                  <a:pt x="47214" y="102792"/>
                </a:lnTo>
                <a:lnTo>
                  <a:pt x="49256" y="105691"/>
                </a:lnTo>
                <a:lnTo>
                  <a:pt x="54656" y="64825"/>
                </a:lnTo>
                <a:lnTo>
                  <a:pt x="58572" y="50446"/>
                </a:lnTo>
                <a:lnTo>
                  <a:pt x="66591" y="38786"/>
                </a:lnTo>
                <a:lnTo>
                  <a:pt x="77489" y="30968"/>
                </a:lnTo>
                <a:lnTo>
                  <a:pt x="90045" y="28112"/>
                </a:lnTo>
                <a:lnTo>
                  <a:pt x="100907" y="30071"/>
                </a:lnTo>
                <a:lnTo>
                  <a:pt x="111000" y="38490"/>
                </a:lnTo>
                <a:lnTo>
                  <a:pt x="114648" y="52715"/>
                </a:lnTo>
                <a:lnTo>
                  <a:pt x="114464" y="56964"/>
                </a:lnTo>
                <a:lnTo>
                  <a:pt x="110624" y="71839"/>
                </a:lnTo>
                <a:lnTo>
                  <a:pt x="102734" y="83563"/>
                </a:lnTo>
                <a:lnTo>
                  <a:pt x="92023" y="91248"/>
                </a:lnTo>
                <a:lnTo>
                  <a:pt x="79720" y="94007"/>
                </a:lnTo>
                <a:lnTo>
                  <a:pt x="69259" y="120084"/>
                </a:lnTo>
                <a:lnTo>
                  <a:pt x="84122" y="122119"/>
                </a:lnTo>
                <a:lnTo>
                  <a:pt x="92119" y="121544"/>
                </a:lnTo>
                <a:lnTo>
                  <a:pt x="104759" y="118260"/>
                </a:lnTo>
                <a:lnTo>
                  <a:pt x="116591" y="112281"/>
                </a:lnTo>
                <a:lnTo>
                  <a:pt x="127201" y="103852"/>
                </a:lnTo>
                <a:lnTo>
                  <a:pt x="136175" y="93216"/>
                </a:lnTo>
                <a:lnTo>
                  <a:pt x="143098" y="80619"/>
                </a:lnTo>
                <a:lnTo>
                  <a:pt x="147556" y="66305"/>
                </a:lnTo>
                <a:lnTo>
                  <a:pt x="149134" y="50518"/>
                </a:lnTo>
                <a:lnTo>
                  <a:pt x="148899" y="44590"/>
                </a:lnTo>
                <a:lnTo>
                  <a:pt x="145651" y="29114"/>
                </a:lnTo>
                <a:lnTo>
                  <a:pt x="138997" y="16701"/>
                </a:lnTo>
                <a:lnTo>
                  <a:pt x="129465" y="7567"/>
                </a:lnTo>
                <a:lnTo>
                  <a:pt x="117584" y="1927"/>
                </a:lnTo>
                <a:lnTo>
                  <a:pt x="103881" y="0"/>
                </a:lnTo>
                <a:lnTo>
                  <a:pt x="92771" y="1456"/>
                </a:lnTo>
                <a:lnTo>
                  <a:pt x="81381" y="6555"/>
                </a:lnTo>
                <a:lnTo>
                  <a:pt x="70728" y="14934"/>
                </a:lnTo>
                <a:lnTo>
                  <a:pt x="74238" y="2206"/>
                </a:lnTo>
                <a:lnTo>
                  <a:pt x="40850" y="2206"/>
                </a:lnTo>
                <a:close/>
              </a:path>
              <a:path w="149134" h="155067">
                <a:moveTo>
                  <a:pt x="79720" y="94007"/>
                </a:moveTo>
                <a:lnTo>
                  <a:pt x="68273" y="91652"/>
                </a:lnTo>
                <a:lnTo>
                  <a:pt x="58204" y="82878"/>
                </a:lnTo>
                <a:lnTo>
                  <a:pt x="54460" y="68963"/>
                </a:lnTo>
                <a:lnTo>
                  <a:pt x="54656" y="64825"/>
                </a:lnTo>
                <a:lnTo>
                  <a:pt x="49256" y="105691"/>
                </a:lnTo>
                <a:lnTo>
                  <a:pt x="57898" y="114398"/>
                </a:lnTo>
                <a:lnTo>
                  <a:pt x="69259" y="120084"/>
                </a:lnTo>
                <a:lnTo>
                  <a:pt x="79720" y="9400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12653879" y="19074013"/>
            <a:ext cx="103234" cy="120073"/>
          </a:xfrm>
          <a:custGeom>
            <a:avLst/>
            <a:gdLst/>
            <a:ahLst/>
            <a:cxnLst/>
            <a:rect l="l" t="t" r="r" b="b"/>
            <a:pathLst>
              <a:path w="103234" h="120073">
                <a:moveTo>
                  <a:pt x="33388" y="120073"/>
                </a:moveTo>
                <a:lnTo>
                  <a:pt x="44596" y="78340"/>
                </a:lnTo>
                <a:lnTo>
                  <a:pt x="50826" y="61495"/>
                </a:lnTo>
                <a:lnTo>
                  <a:pt x="58705" y="49583"/>
                </a:lnTo>
                <a:lnTo>
                  <a:pt x="68322" y="41363"/>
                </a:lnTo>
                <a:lnTo>
                  <a:pt x="79493" y="36603"/>
                </a:lnTo>
                <a:lnTo>
                  <a:pt x="92036" y="35068"/>
                </a:lnTo>
                <a:lnTo>
                  <a:pt x="93791" y="35068"/>
                </a:lnTo>
                <a:lnTo>
                  <a:pt x="103234" y="140"/>
                </a:lnTo>
                <a:lnTo>
                  <a:pt x="100490" y="0"/>
                </a:lnTo>
                <a:lnTo>
                  <a:pt x="87960" y="1579"/>
                </a:lnTo>
                <a:lnTo>
                  <a:pt x="76986" y="6685"/>
                </a:lnTo>
                <a:lnTo>
                  <a:pt x="67249" y="14966"/>
                </a:lnTo>
                <a:lnTo>
                  <a:pt x="58432" y="26066"/>
                </a:lnTo>
                <a:lnTo>
                  <a:pt x="64795" y="2346"/>
                </a:lnTo>
                <a:lnTo>
                  <a:pt x="31407" y="2346"/>
                </a:lnTo>
                <a:lnTo>
                  <a:pt x="0" y="120073"/>
                </a:lnTo>
                <a:lnTo>
                  <a:pt x="33388" y="12007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12754699" y="19074154"/>
            <a:ext cx="124767" cy="122561"/>
          </a:xfrm>
          <a:custGeom>
            <a:avLst/>
            <a:gdLst/>
            <a:ahLst/>
            <a:cxnLst/>
            <a:rect l="l" t="t" r="r" b="b"/>
            <a:pathLst>
              <a:path w="124767" h="122561">
                <a:moveTo>
                  <a:pt x="35300" y="53704"/>
                </a:moveTo>
                <a:lnTo>
                  <a:pt x="42175" y="41385"/>
                </a:lnTo>
                <a:lnTo>
                  <a:pt x="52785" y="32181"/>
                </a:lnTo>
                <a:lnTo>
                  <a:pt x="66551" y="28563"/>
                </a:lnTo>
                <a:lnTo>
                  <a:pt x="79198" y="31336"/>
                </a:lnTo>
                <a:lnTo>
                  <a:pt x="88604" y="40434"/>
                </a:lnTo>
                <a:lnTo>
                  <a:pt x="92036" y="55353"/>
                </a:lnTo>
                <a:lnTo>
                  <a:pt x="92031" y="55901"/>
                </a:lnTo>
                <a:lnTo>
                  <a:pt x="89467" y="68870"/>
                </a:lnTo>
                <a:lnTo>
                  <a:pt x="82591" y="81189"/>
                </a:lnTo>
                <a:lnTo>
                  <a:pt x="71982" y="90391"/>
                </a:lnTo>
                <a:lnTo>
                  <a:pt x="58216" y="94007"/>
                </a:lnTo>
                <a:lnTo>
                  <a:pt x="45569" y="91234"/>
                </a:lnTo>
                <a:lnTo>
                  <a:pt x="36163" y="82136"/>
                </a:lnTo>
                <a:lnTo>
                  <a:pt x="32731" y="67217"/>
                </a:lnTo>
                <a:lnTo>
                  <a:pt x="40814" y="120817"/>
                </a:lnTo>
                <a:lnTo>
                  <a:pt x="56676" y="122561"/>
                </a:lnTo>
                <a:lnTo>
                  <a:pt x="65231" y="121993"/>
                </a:lnTo>
                <a:lnTo>
                  <a:pt x="79139" y="118539"/>
                </a:lnTo>
                <a:lnTo>
                  <a:pt x="91771" y="112317"/>
                </a:lnTo>
                <a:lnTo>
                  <a:pt x="102811" y="103748"/>
                </a:lnTo>
                <a:lnTo>
                  <a:pt x="111945" y="93257"/>
                </a:lnTo>
                <a:lnTo>
                  <a:pt x="118859" y="81267"/>
                </a:lnTo>
                <a:lnTo>
                  <a:pt x="123238" y="68200"/>
                </a:lnTo>
                <a:lnTo>
                  <a:pt x="124767" y="54480"/>
                </a:lnTo>
                <a:lnTo>
                  <a:pt x="124706" y="51617"/>
                </a:lnTo>
                <a:lnTo>
                  <a:pt x="122418" y="37399"/>
                </a:lnTo>
                <a:lnTo>
                  <a:pt x="116982" y="24929"/>
                </a:lnTo>
                <a:lnTo>
                  <a:pt x="108615" y="14582"/>
                </a:lnTo>
                <a:lnTo>
                  <a:pt x="97534" y="6729"/>
                </a:lnTo>
                <a:lnTo>
                  <a:pt x="83957" y="1744"/>
                </a:lnTo>
                <a:lnTo>
                  <a:pt x="68100" y="0"/>
                </a:lnTo>
                <a:lnTo>
                  <a:pt x="59524" y="571"/>
                </a:lnTo>
                <a:lnTo>
                  <a:pt x="45618" y="4030"/>
                </a:lnTo>
                <a:lnTo>
                  <a:pt x="35300" y="53704"/>
                </a:lnTo>
                <a:close/>
              </a:path>
              <a:path w="124767" h="122561">
                <a:moveTo>
                  <a:pt x="32990" y="10257"/>
                </a:moveTo>
                <a:lnTo>
                  <a:pt x="21952" y="18829"/>
                </a:lnTo>
                <a:lnTo>
                  <a:pt x="12819" y="29323"/>
                </a:lnTo>
                <a:lnTo>
                  <a:pt x="5907" y="41315"/>
                </a:lnTo>
                <a:lnTo>
                  <a:pt x="1529" y="54382"/>
                </a:lnTo>
                <a:lnTo>
                  <a:pt x="0" y="68100"/>
                </a:lnTo>
                <a:lnTo>
                  <a:pt x="60" y="70955"/>
                </a:lnTo>
                <a:lnTo>
                  <a:pt x="2347" y="85174"/>
                </a:lnTo>
                <a:lnTo>
                  <a:pt x="7783" y="97641"/>
                </a:lnTo>
                <a:lnTo>
                  <a:pt x="16151" y="107985"/>
                </a:lnTo>
                <a:lnTo>
                  <a:pt x="27234" y="115835"/>
                </a:lnTo>
                <a:lnTo>
                  <a:pt x="40814" y="120817"/>
                </a:lnTo>
                <a:lnTo>
                  <a:pt x="32731" y="67217"/>
                </a:lnTo>
                <a:lnTo>
                  <a:pt x="32736" y="66669"/>
                </a:lnTo>
                <a:lnTo>
                  <a:pt x="35300" y="53704"/>
                </a:lnTo>
                <a:lnTo>
                  <a:pt x="45618" y="4030"/>
                </a:lnTo>
                <a:lnTo>
                  <a:pt x="32990" y="102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12860351" y="19033748"/>
            <a:ext cx="106313" cy="196143"/>
          </a:xfrm>
          <a:custGeom>
            <a:avLst/>
            <a:gdLst/>
            <a:ahLst/>
            <a:cxnLst/>
            <a:rect l="l" t="t" r="r" b="b"/>
            <a:pathLst>
              <a:path w="106313" h="196143">
                <a:moveTo>
                  <a:pt x="71169" y="0"/>
                </a:moveTo>
                <a:lnTo>
                  <a:pt x="63256" y="29642"/>
                </a:lnTo>
                <a:lnTo>
                  <a:pt x="98400" y="29642"/>
                </a:lnTo>
                <a:lnTo>
                  <a:pt x="106313" y="0"/>
                </a:lnTo>
                <a:lnTo>
                  <a:pt x="71169" y="0"/>
                </a:lnTo>
                <a:close/>
              </a:path>
              <a:path w="106313" h="196143">
                <a:moveTo>
                  <a:pt x="11864" y="169344"/>
                </a:moveTo>
                <a:lnTo>
                  <a:pt x="9668" y="168912"/>
                </a:lnTo>
                <a:lnTo>
                  <a:pt x="7030" y="168245"/>
                </a:lnTo>
                <a:lnTo>
                  <a:pt x="0" y="194378"/>
                </a:lnTo>
                <a:lnTo>
                  <a:pt x="5059" y="195486"/>
                </a:lnTo>
                <a:lnTo>
                  <a:pt x="10766" y="196143"/>
                </a:lnTo>
                <a:lnTo>
                  <a:pt x="18238" y="196143"/>
                </a:lnTo>
                <a:lnTo>
                  <a:pt x="26806" y="195525"/>
                </a:lnTo>
                <a:lnTo>
                  <a:pt x="38501" y="192038"/>
                </a:lnTo>
                <a:lnTo>
                  <a:pt x="48673" y="184940"/>
                </a:lnTo>
                <a:lnTo>
                  <a:pt x="57023" y="173626"/>
                </a:lnTo>
                <a:lnTo>
                  <a:pt x="63256" y="157489"/>
                </a:lnTo>
                <a:lnTo>
                  <a:pt x="94007" y="42615"/>
                </a:lnTo>
                <a:lnTo>
                  <a:pt x="60628" y="42615"/>
                </a:lnTo>
                <a:lnTo>
                  <a:pt x="30966" y="153311"/>
                </a:lnTo>
                <a:lnTo>
                  <a:pt x="28338" y="163411"/>
                </a:lnTo>
                <a:lnTo>
                  <a:pt x="22405" y="169344"/>
                </a:lnTo>
                <a:lnTo>
                  <a:pt x="11864" y="16934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12963802" y="19074160"/>
            <a:ext cx="117952" cy="122561"/>
          </a:xfrm>
          <a:custGeom>
            <a:avLst/>
            <a:gdLst/>
            <a:ahLst/>
            <a:cxnLst/>
            <a:rect l="l" t="t" r="r" b="b"/>
            <a:pathLst>
              <a:path w="117952" h="122561">
                <a:moveTo>
                  <a:pt x="1535" y="84795"/>
                </a:moveTo>
                <a:lnTo>
                  <a:pt x="6370" y="97856"/>
                </a:lnTo>
                <a:lnTo>
                  <a:pt x="14295" y="108363"/>
                </a:lnTo>
                <a:lnTo>
                  <a:pt x="25097" y="116117"/>
                </a:lnTo>
                <a:lnTo>
                  <a:pt x="38563" y="120916"/>
                </a:lnTo>
                <a:lnTo>
                  <a:pt x="54480" y="122561"/>
                </a:lnTo>
                <a:lnTo>
                  <a:pt x="66053" y="121753"/>
                </a:lnTo>
                <a:lnTo>
                  <a:pt x="79245" y="118564"/>
                </a:lnTo>
                <a:lnTo>
                  <a:pt x="90428" y="113456"/>
                </a:lnTo>
                <a:lnTo>
                  <a:pt x="99723" y="106970"/>
                </a:lnTo>
                <a:lnTo>
                  <a:pt x="84338" y="86329"/>
                </a:lnTo>
                <a:lnTo>
                  <a:pt x="81895" y="87988"/>
                </a:lnTo>
                <a:lnTo>
                  <a:pt x="69859" y="93966"/>
                </a:lnTo>
                <a:lnTo>
                  <a:pt x="58206" y="95762"/>
                </a:lnTo>
                <a:lnTo>
                  <a:pt x="45394" y="93625"/>
                </a:lnTo>
                <a:lnTo>
                  <a:pt x="35243" y="85568"/>
                </a:lnTo>
                <a:lnTo>
                  <a:pt x="31201" y="72699"/>
                </a:lnTo>
                <a:lnTo>
                  <a:pt x="34270" y="51832"/>
                </a:lnTo>
                <a:lnTo>
                  <a:pt x="35701" y="48379"/>
                </a:lnTo>
                <a:lnTo>
                  <a:pt x="43448" y="36999"/>
                </a:lnTo>
                <a:lnTo>
                  <a:pt x="43106" y="5330"/>
                </a:lnTo>
                <a:lnTo>
                  <a:pt x="30628" y="12247"/>
                </a:lnTo>
                <a:lnTo>
                  <a:pt x="20046" y="21375"/>
                </a:lnTo>
                <a:lnTo>
                  <a:pt x="11526" y="32229"/>
                </a:lnTo>
                <a:lnTo>
                  <a:pt x="5233" y="44322"/>
                </a:lnTo>
                <a:lnTo>
                  <a:pt x="1336" y="57170"/>
                </a:lnTo>
                <a:lnTo>
                  <a:pt x="0" y="70287"/>
                </a:lnTo>
                <a:lnTo>
                  <a:pt x="1535" y="84795"/>
                </a:lnTo>
                <a:close/>
              </a:path>
              <a:path w="117952" h="122561">
                <a:moveTo>
                  <a:pt x="115077" y="28639"/>
                </a:moveTo>
                <a:lnTo>
                  <a:pt x="108700" y="16947"/>
                </a:lnTo>
                <a:lnTo>
                  <a:pt x="98909" y="7904"/>
                </a:lnTo>
                <a:lnTo>
                  <a:pt x="85896" y="2069"/>
                </a:lnTo>
                <a:lnTo>
                  <a:pt x="69855" y="0"/>
                </a:lnTo>
                <a:lnTo>
                  <a:pt x="57311" y="1109"/>
                </a:lnTo>
                <a:lnTo>
                  <a:pt x="43106" y="5330"/>
                </a:lnTo>
                <a:lnTo>
                  <a:pt x="43448" y="36999"/>
                </a:lnTo>
                <a:lnTo>
                  <a:pt x="54178" y="29495"/>
                </a:lnTo>
                <a:lnTo>
                  <a:pt x="67208" y="26789"/>
                </a:lnTo>
                <a:lnTo>
                  <a:pt x="68123" y="26800"/>
                </a:lnTo>
                <a:lnTo>
                  <a:pt x="82194" y="32057"/>
                </a:lnTo>
                <a:lnTo>
                  <a:pt x="86544" y="44154"/>
                </a:lnTo>
                <a:lnTo>
                  <a:pt x="86544" y="47008"/>
                </a:lnTo>
                <a:lnTo>
                  <a:pt x="86103" y="49636"/>
                </a:lnTo>
                <a:lnTo>
                  <a:pt x="85446" y="51832"/>
                </a:lnTo>
                <a:lnTo>
                  <a:pt x="34270" y="51832"/>
                </a:lnTo>
                <a:lnTo>
                  <a:pt x="31201" y="72699"/>
                </a:lnTo>
                <a:lnTo>
                  <a:pt x="112029" y="72699"/>
                </a:lnTo>
                <a:lnTo>
                  <a:pt x="112833" y="70688"/>
                </a:lnTo>
                <a:lnTo>
                  <a:pt x="116606" y="58051"/>
                </a:lnTo>
                <a:lnTo>
                  <a:pt x="117952" y="45910"/>
                </a:lnTo>
                <a:lnTo>
                  <a:pt x="117846" y="42421"/>
                </a:lnTo>
                <a:lnTo>
                  <a:pt x="115077" y="28639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13082848" y="19074160"/>
            <a:ext cx="115099" cy="122561"/>
          </a:xfrm>
          <a:custGeom>
            <a:avLst/>
            <a:gdLst/>
            <a:ahLst/>
            <a:cxnLst/>
            <a:rect l="l" t="t" r="r" b="b"/>
            <a:pathLst>
              <a:path w="115099" h="122561">
                <a:moveTo>
                  <a:pt x="4810" y="105749"/>
                </a:moveTo>
                <a:lnTo>
                  <a:pt x="15867" y="113193"/>
                </a:lnTo>
                <a:lnTo>
                  <a:pt x="28056" y="118436"/>
                </a:lnTo>
                <a:lnTo>
                  <a:pt x="40652" y="121539"/>
                </a:lnTo>
                <a:lnTo>
                  <a:pt x="52931" y="122561"/>
                </a:lnTo>
                <a:lnTo>
                  <a:pt x="53216" y="122560"/>
                </a:lnTo>
                <a:lnTo>
                  <a:pt x="68955" y="120661"/>
                </a:lnTo>
                <a:lnTo>
                  <a:pt x="82213" y="115280"/>
                </a:lnTo>
                <a:lnTo>
                  <a:pt x="92407" y="106696"/>
                </a:lnTo>
                <a:lnTo>
                  <a:pt x="98951" y="95190"/>
                </a:lnTo>
                <a:lnTo>
                  <a:pt x="101263" y="81043"/>
                </a:lnTo>
                <a:lnTo>
                  <a:pt x="99733" y="72051"/>
                </a:lnTo>
                <a:lnTo>
                  <a:pt x="92563" y="61490"/>
                </a:lnTo>
                <a:lnTo>
                  <a:pt x="81554" y="53729"/>
                </a:lnTo>
                <a:lnTo>
                  <a:pt x="68973" y="47665"/>
                </a:lnTo>
                <a:lnTo>
                  <a:pt x="59089" y="43272"/>
                </a:lnTo>
                <a:lnTo>
                  <a:pt x="53372" y="39977"/>
                </a:lnTo>
                <a:lnTo>
                  <a:pt x="53372" y="29211"/>
                </a:lnTo>
                <a:lnTo>
                  <a:pt x="58216" y="25475"/>
                </a:lnTo>
                <a:lnTo>
                  <a:pt x="66345" y="25475"/>
                </a:lnTo>
                <a:lnTo>
                  <a:pt x="73171" y="26082"/>
                </a:lnTo>
                <a:lnTo>
                  <a:pt x="84650" y="29962"/>
                </a:lnTo>
                <a:lnTo>
                  <a:pt x="97086" y="37997"/>
                </a:lnTo>
                <a:lnTo>
                  <a:pt x="115099" y="16904"/>
                </a:lnTo>
                <a:lnTo>
                  <a:pt x="107344" y="11188"/>
                </a:lnTo>
                <a:lnTo>
                  <a:pt x="96180" y="5527"/>
                </a:lnTo>
                <a:lnTo>
                  <a:pt x="83102" y="1520"/>
                </a:lnTo>
                <a:lnTo>
                  <a:pt x="68757" y="0"/>
                </a:lnTo>
                <a:lnTo>
                  <a:pt x="53341" y="1848"/>
                </a:lnTo>
                <a:lnTo>
                  <a:pt x="39928" y="7498"/>
                </a:lnTo>
                <a:lnTo>
                  <a:pt x="29929" y="16356"/>
                </a:lnTo>
                <a:lnTo>
                  <a:pt x="23681" y="27820"/>
                </a:lnTo>
                <a:lnTo>
                  <a:pt x="21523" y="41291"/>
                </a:lnTo>
                <a:lnTo>
                  <a:pt x="23612" y="52098"/>
                </a:lnTo>
                <a:lnTo>
                  <a:pt x="30913" y="61939"/>
                </a:lnTo>
                <a:lnTo>
                  <a:pt x="42111" y="69425"/>
                </a:lnTo>
                <a:lnTo>
                  <a:pt x="55794" y="75778"/>
                </a:lnTo>
                <a:lnTo>
                  <a:pt x="63923" y="79298"/>
                </a:lnTo>
                <a:lnTo>
                  <a:pt x="69414" y="82367"/>
                </a:lnTo>
                <a:lnTo>
                  <a:pt x="69414" y="93350"/>
                </a:lnTo>
                <a:lnTo>
                  <a:pt x="64138" y="97076"/>
                </a:lnTo>
                <a:lnTo>
                  <a:pt x="54356" y="97065"/>
                </a:lnTo>
                <a:lnTo>
                  <a:pt x="43314" y="95521"/>
                </a:lnTo>
                <a:lnTo>
                  <a:pt x="31407" y="90612"/>
                </a:lnTo>
                <a:lnTo>
                  <a:pt x="19336" y="81269"/>
                </a:lnTo>
                <a:lnTo>
                  <a:pt x="0" y="101253"/>
                </a:lnTo>
                <a:lnTo>
                  <a:pt x="4810" y="105749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13198613" y="19033748"/>
            <a:ext cx="77533" cy="160342"/>
          </a:xfrm>
          <a:custGeom>
            <a:avLst/>
            <a:gdLst/>
            <a:ahLst/>
            <a:cxnLst/>
            <a:rect l="l" t="t" r="r" b="b"/>
            <a:pathLst>
              <a:path w="77533" h="160342">
                <a:moveTo>
                  <a:pt x="42389" y="0"/>
                </a:moveTo>
                <a:lnTo>
                  <a:pt x="34261" y="29642"/>
                </a:lnTo>
                <a:lnTo>
                  <a:pt x="69404" y="29642"/>
                </a:lnTo>
                <a:lnTo>
                  <a:pt x="77533" y="0"/>
                </a:lnTo>
                <a:lnTo>
                  <a:pt x="42389" y="0"/>
                </a:lnTo>
                <a:close/>
              </a:path>
              <a:path w="77533" h="160342">
                <a:moveTo>
                  <a:pt x="31623" y="42615"/>
                </a:moveTo>
                <a:lnTo>
                  <a:pt x="0" y="160342"/>
                </a:lnTo>
                <a:lnTo>
                  <a:pt x="33378" y="160342"/>
                </a:lnTo>
                <a:lnTo>
                  <a:pt x="65011" y="42615"/>
                </a:lnTo>
                <a:lnTo>
                  <a:pt x="31623" y="4261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13273065" y="19033748"/>
            <a:ext cx="151125" cy="162529"/>
          </a:xfrm>
          <a:custGeom>
            <a:avLst/>
            <a:gdLst/>
            <a:ahLst/>
            <a:cxnLst/>
            <a:rect l="l" t="t" r="r" b="b"/>
            <a:pathLst>
              <a:path w="151125" h="162529">
                <a:moveTo>
                  <a:pt x="44373" y="44273"/>
                </a:moveTo>
                <a:lnTo>
                  <a:pt x="32542" y="50255"/>
                </a:lnTo>
                <a:lnTo>
                  <a:pt x="21932" y="58687"/>
                </a:lnTo>
                <a:lnTo>
                  <a:pt x="12958" y="69324"/>
                </a:lnTo>
                <a:lnTo>
                  <a:pt x="6035" y="81922"/>
                </a:lnTo>
                <a:lnTo>
                  <a:pt x="1578" y="96235"/>
                </a:lnTo>
                <a:lnTo>
                  <a:pt x="0" y="112020"/>
                </a:lnTo>
                <a:lnTo>
                  <a:pt x="234" y="117939"/>
                </a:lnTo>
                <a:lnTo>
                  <a:pt x="3481" y="133416"/>
                </a:lnTo>
                <a:lnTo>
                  <a:pt x="10134" y="145830"/>
                </a:lnTo>
                <a:lnTo>
                  <a:pt x="19666" y="154963"/>
                </a:lnTo>
                <a:lnTo>
                  <a:pt x="31549" y="160601"/>
                </a:lnTo>
                <a:lnTo>
                  <a:pt x="45253" y="162529"/>
                </a:lnTo>
                <a:lnTo>
                  <a:pt x="56372" y="161075"/>
                </a:lnTo>
                <a:lnTo>
                  <a:pt x="67764" y="155983"/>
                </a:lnTo>
                <a:lnTo>
                  <a:pt x="78416" y="147604"/>
                </a:lnTo>
                <a:lnTo>
                  <a:pt x="74895" y="160342"/>
                </a:lnTo>
                <a:lnTo>
                  <a:pt x="108293" y="160342"/>
                </a:lnTo>
                <a:lnTo>
                  <a:pt x="94673" y="93565"/>
                </a:lnTo>
                <a:lnTo>
                  <a:pt x="94478" y="97704"/>
                </a:lnTo>
                <a:lnTo>
                  <a:pt x="90559" y="112086"/>
                </a:lnTo>
                <a:lnTo>
                  <a:pt x="82539" y="123745"/>
                </a:lnTo>
                <a:lnTo>
                  <a:pt x="71641" y="131562"/>
                </a:lnTo>
                <a:lnTo>
                  <a:pt x="59089" y="134416"/>
                </a:lnTo>
                <a:lnTo>
                  <a:pt x="48231" y="132460"/>
                </a:lnTo>
                <a:lnTo>
                  <a:pt x="38136" y="124047"/>
                </a:lnTo>
                <a:lnTo>
                  <a:pt x="34486" y="109813"/>
                </a:lnTo>
                <a:lnTo>
                  <a:pt x="34670" y="105564"/>
                </a:lnTo>
                <a:lnTo>
                  <a:pt x="38510" y="90689"/>
                </a:lnTo>
                <a:lnTo>
                  <a:pt x="46400" y="78966"/>
                </a:lnTo>
                <a:lnTo>
                  <a:pt x="44373" y="44273"/>
                </a:lnTo>
                <a:close/>
              </a:path>
              <a:path w="151125" h="162529">
                <a:moveTo>
                  <a:pt x="117736" y="0"/>
                </a:moveTo>
                <a:lnTo>
                  <a:pt x="101920" y="59746"/>
                </a:lnTo>
                <a:lnTo>
                  <a:pt x="99879" y="56849"/>
                </a:lnTo>
                <a:lnTo>
                  <a:pt x="91238" y="48138"/>
                </a:lnTo>
                <a:lnTo>
                  <a:pt x="79879" y="42447"/>
                </a:lnTo>
                <a:lnTo>
                  <a:pt x="65021" y="40409"/>
                </a:lnTo>
                <a:lnTo>
                  <a:pt x="57011" y="40986"/>
                </a:lnTo>
                <a:lnTo>
                  <a:pt x="44373" y="44273"/>
                </a:lnTo>
                <a:lnTo>
                  <a:pt x="46400" y="78966"/>
                </a:lnTo>
                <a:lnTo>
                  <a:pt x="57111" y="71281"/>
                </a:lnTo>
                <a:lnTo>
                  <a:pt x="69414" y="68522"/>
                </a:lnTo>
                <a:lnTo>
                  <a:pt x="80865" y="70877"/>
                </a:lnTo>
                <a:lnTo>
                  <a:pt x="90932" y="79655"/>
                </a:lnTo>
                <a:lnTo>
                  <a:pt x="94673" y="93565"/>
                </a:lnTo>
                <a:lnTo>
                  <a:pt x="108293" y="160342"/>
                </a:lnTo>
                <a:lnTo>
                  <a:pt x="151125" y="0"/>
                </a:lnTo>
                <a:lnTo>
                  <a:pt x="117736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13412987" y="19033748"/>
            <a:ext cx="77533" cy="160342"/>
          </a:xfrm>
          <a:custGeom>
            <a:avLst/>
            <a:gdLst/>
            <a:ahLst/>
            <a:cxnLst/>
            <a:rect l="l" t="t" r="r" b="b"/>
            <a:pathLst>
              <a:path w="77533" h="160342">
                <a:moveTo>
                  <a:pt x="42389" y="0"/>
                </a:moveTo>
                <a:lnTo>
                  <a:pt x="34261" y="29642"/>
                </a:lnTo>
                <a:lnTo>
                  <a:pt x="69404" y="29642"/>
                </a:lnTo>
                <a:lnTo>
                  <a:pt x="77533" y="0"/>
                </a:lnTo>
                <a:lnTo>
                  <a:pt x="42389" y="0"/>
                </a:lnTo>
                <a:close/>
              </a:path>
              <a:path w="77533" h="160342">
                <a:moveTo>
                  <a:pt x="31623" y="42615"/>
                </a:moveTo>
                <a:lnTo>
                  <a:pt x="0" y="160342"/>
                </a:lnTo>
                <a:lnTo>
                  <a:pt x="33378" y="160342"/>
                </a:lnTo>
                <a:lnTo>
                  <a:pt x="65011" y="42615"/>
                </a:lnTo>
                <a:lnTo>
                  <a:pt x="31623" y="4261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13477997" y="19074013"/>
            <a:ext cx="103234" cy="120073"/>
          </a:xfrm>
          <a:custGeom>
            <a:avLst/>
            <a:gdLst/>
            <a:ahLst/>
            <a:cxnLst/>
            <a:rect l="l" t="t" r="r" b="b"/>
            <a:pathLst>
              <a:path w="103234" h="120073">
                <a:moveTo>
                  <a:pt x="33388" y="120073"/>
                </a:moveTo>
                <a:lnTo>
                  <a:pt x="44596" y="78340"/>
                </a:lnTo>
                <a:lnTo>
                  <a:pt x="50826" y="61495"/>
                </a:lnTo>
                <a:lnTo>
                  <a:pt x="58705" y="49583"/>
                </a:lnTo>
                <a:lnTo>
                  <a:pt x="68322" y="41363"/>
                </a:lnTo>
                <a:lnTo>
                  <a:pt x="79493" y="36603"/>
                </a:lnTo>
                <a:lnTo>
                  <a:pt x="92036" y="35068"/>
                </a:lnTo>
                <a:lnTo>
                  <a:pt x="93791" y="35068"/>
                </a:lnTo>
                <a:lnTo>
                  <a:pt x="103234" y="140"/>
                </a:lnTo>
                <a:lnTo>
                  <a:pt x="100490" y="0"/>
                </a:lnTo>
                <a:lnTo>
                  <a:pt x="87960" y="1579"/>
                </a:lnTo>
                <a:lnTo>
                  <a:pt x="76986" y="6685"/>
                </a:lnTo>
                <a:lnTo>
                  <a:pt x="67249" y="14966"/>
                </a:lnTo>
                <a:lnTo>
                  <a:pt x="58432" y="26066"/>
                </a:lnTo>
                <a:lnTo>
                  <a:pt x="64795" y="2346"/>
                </a:lnTo>
                <a:lnTo>
                  <a:pt x="31407" y="2346"/>
                </a:lnTo>
                <a:lnTo>
                  <a:pt x="0" y="120073"/>
                </a:lnTo>
                <a:lnTo>
                  <a:pt x="33388" y="12007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13555760" y="19158943"/>
            <a:ext cx="45027" cy="35143"/>
          </a:xfrm>
          <a:custGeom>
            <a:avLst/>
            <a:gdLst/>
            <a:ahLst/>
            <a:cxnLst/>
            <a:rect l="l" t="t" r="r" b="b"/>
            <a:pathLst>
              <a:path w="45027" h="35143">
                <a:moveTo>
                  <a:pt x="9442" y="0"/>
                </a:moveTo>
                <a:lnTo>
                  <a:pt x="0" y="35143"/>
                </a:lnTo>
                <a:lnTo>
                  <a:pt x="35575" y="35143"/>
                </a:lnTo>
                <a:lnTo>
                  <a:pt x="45027" y="0"/>
                </a:lnTo>
                <a:lnTo>
                  <a:pt x="9442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866699" y="18493901"/>
            <a:ext cx="331657" cy="458749"/>
          </a:xfrm>
          <a:custGeom>
            <a:avLst/>
            <a:gdLst/>
            <a:ahLst/>
            <a:cxnLst/>
            <a:rect l="l" t="t" r="r" b="b"/>
            <a:pathLst>
              <a:path w="331657" h="458749">
                <a:moveTo>
                  <a:pt x="107264" y="340963"/>
                </a:moveTo>
                <a:lnTo>
                  <a:pt x="11276" y="340963"/>
                </a:lnTo>
                <a:lnTo>
                  <a:pt x="11642" y="346049"/>
                </a:lnTo>
                <a:lnTo>
                  <a:pt x="13445" y="359064"/>
                </a:lnTo>
                <a:lnTo>
                  <a:pt x="20706" y="383292"/>
                </a:lnTo>
                <a:lnTo>
                  <a:pt x="32848" y="404807"/>
                </a:lnTo>
                <a:lnTo>
                  <a:pt x="49879" y="423239"/>
                </a:lnTo>
                <a:lnTo>
                  <a:pt x="71810" y="438220"/>
                </a:lnTo>
                <a:lnTo>
                  <a:pt x="98649" y="449378"/>
                </a:lnTo>
                <a:lnTo>
                  <a:pt x="113912" y="453408"/>
                </a:lnTo>
                <a:lnTo>
                  <a:pt x="130405" y="456344"/>
                </a:lnTo>
                <a:lnTo>
                  <a:pt x="148130" y="458140"/>
                </a:lnTo>
                <a:lnTo>
                  <a:pt x="167088" y="458749"/>
                </a:lnTo>
                <a:lnTo>
                  <a:pt x="185194" y="458209"/>
                </a:lnTo>
                <a:lnTo>
                  <a:pt x="202414" y="456591"/>
                </a:lnTo>
                <a:lnTo>
                  <a:pt x="218622" y="453921"/>
                </a:lnTo>
                <a:lnTo>
                  <a:pt x="233806" y="450220"/>
                </a:lnTo>
                <a:lnTo>
                  <a:pt x="261043" y="439822"/>
                </a:lnTo>
                <a:lnTo>
                  <a:pt x="284015" y="425588"/>
                </a:lnTo>
                <a:lnTo>
                  <a:pt x="302612" y="407706"/>
                </a:lnTo>
                <a:lnTo>
                  <a:pt x="316723" y="386364"/>
                </a:lnTo>
                <a:lnTo>
                  <a:pt x="326240" y="361752"/>
                </a:lnTo>
                <a:lnTo>
                  <a:pt x="331051" y="334059"/>
                </a:lnTo>
                <a:lnTo>
                  <a:pt x="331657" y="319116"/>
                </a:lnTo>
                <a:lnTo>
                  <a:pt x="331657" y="7501"/>
                </a:lnTo>
                <a:lnTo>
                  <a:pt x="236944" y="7501"/>
                </a:lnTo>
                <a:lnTo>
                  <a:pt x="236944" y="49871"/>
                </a:lnTo>
                <a:lnTo>
                  <a:pt x="231374" y="41834"/>
                </a:lnTo>
                <a:lnTo>
                  <a:pt x="222776" y="31900"/>
                </a:lnTo>
                <a:lnTo>
                  <a:pt x="213120" y="23176"/>
                </a:lnTo>
                <a:lnTo>
                  <a:pt x="202535" y="15729"/>
                </a:lnTo>
                <a:lnTo>
                  <a:pt x="191153" y="9626"/>
                </a:lnTo>
                <a:lnTo>
                  <a:pt x="179103" y="4934"/>
                </a:lnTo>
                <a:lnTo>
                  <a:pt x="166516" y="1721"/>
                </a:lnTo>
                <a:lnTo>
                  <a:pt x="153521" y="54"/>
                </a:lnTo>
                <a:lnTo>
                  <a:pt x="140250" y="0"/>
                </a:lnTo>
                <a:lnTo>
                  <a:pt x="128243" y="442"/>
                </a:lnTo>
                <a:lnTo>
                  <a:pt x="113863" y="2211"/>
                </a:lnTo>
                <a:lnTo>
                  <a:pt x="105119" y="120719"/>
                </a:lnTo>
                <a:lnTo>
                  <a:pt x="111151" y="108004"/>
                </a:lnTo>
                <a:lnTo>
                  <a:pt x="119007" y="97400"/>
                </a:lnTo>
                <a:lnTo>
                  <a:pt x="128606" y="88997"/>
                </a:lnTo>
                <a:lnTo>
                  <a:pt x="139871" y="82884"/>
                </a:lnTo>
                <a:lnTo>
                  <a:pt x="152725" y="79150"/>
                </a:lnTo>
                <a:lnTo>
                  <a:pt x="167088" y="77886"/>
                </a:lnTo>
                <a:lnTo>
                  <a:pt x="188504" y="80561"/>
                </a:lnTo>
                <a:lnTo>
                  <a:pt x="200745" y="85269"/>
                </a:lnTo>
                <a:lnTo>
                  <a:pt x="211301" y="92281"/>
                </a:lnTo>
                <a:lnTo>
                  <a:pt x="220102" y="101565"/>
                </a:lnTo>
                <a:lnTo>
                  <a:pt x="227074" y="113090"/>
                </a:lnTo>
                <a:lnTo>
                  <a:pt x="232144" y="126826"/>
                </a:lnTo>
                <a:lnTo>
                  <a:pt x="235239" y="142740"/>
                </a:lnTo>
                <a:lnTo>
                  <a:pt x="236287" y="160803"/>
                </a:lnTo>
                <a:lnTo>
                  <a:pt x="235981" y="170808"/>
                </a:lnTo>
                <a:lnTo>
                  <a:pt x="233835" y="187694"/>
                </a:lnTo>
                <a:lnTo>
                  <a:pt x="229697" y="202466"/>
                </a:lnTo>
                <a:lnTo>
                  <a:pt x="223641" y="215083"/>
                </a:lnTo>
                <a:lnTo>
                  <a:pt x="215738" y="225501"/>
                </a:lnTo>
                <a:lnTo>
                  <a:pt x="206059" y="233678"/>
                </a:lnTo>
                <a:lnTo>
                  <a:pt x="194676" y="239572"/>
                </a:lnTo>
                <a:lnTo>
                  <a:pt x="181662" y="243139"/>
                </a:lnTo>
                <a:lnTo>
                  <a:pt x="167088" y="244337"/>
                </a:lnTo>
                <a:lnTo>
                  <a:pt x="160594" y="244111"/>
                </a:lnTo>
                <a:lnTo>
                  <a:pt x="146708" y="241871"/>
                </a:lnTo>
                <a:lnTo>
                  <a:pt x="134410" y="237267"/>
                </a:lnTo>
                <a:lnTo>
                  <a:pt x="123781" y="230335"/>
                </a:lnTo>
                <a:lnTo>
                  <a:pt x="114903" y="221112"/>
                </a:lnTo>
                <a:lnTo>
                  <a:pt x="107856" y="209636"/>
                </a:lnTo>
                <a:lnTo>
                  <a:pt x="102722" y="195944"/>
                </a:lnTo>
                <a:lnTo>
                  <a:pt x="99582" y="180072"/>
                </a:lnTo>
                <a:lnTo>
                  <a:pt x="98517" y="162058"/>
                </a:lnTo>
                <a:lnTo>
                  <a:pt x="100188" y="5291"/>
                </a:lnTo>
                <a:lnTo>
                  <a:pt x="87249" y="9636"/>
                </a:lnTo>
                <a:lnTo>
                  <a:pt x="75078" y="15201"/>
                </a:lnTo>
                <a:lnTo>
                  <a:pt x="63704" y="21941"/>
                </a:lnTo>
                <a:lnTo>
                  <a:pt x="53159" y="29811"/>
                </a:lnTo>
                <a:lnTo>
                  <a:pt x="43472" y="38767"/>
                </a:lnTo>
                <a:lnTo>
                  <a:pt x="34675" y="48763"/>
                </a:lnTo>
                <a:lnTo>
                  <a:pt x="26798" y="59755"/>
                </a:lnTo>
                <a:lnTo>
                  <a:pt x="19872" y="71698"/>
                </a:lnTo>
                <a:lnTo>
                  <a:pt x="13928" y="84546"/>
                </a:lnTo>
                <a:lnTo>
                  <a:pt x="8995" y="98255"/>
                </a:lnTo>
                <a:lnTo>
                  <a:pt x="5106" y="112780"/>
                </a:lnTo>
                <a:lnTo>
                  <a:pt x="2289" y="128077"/>
                </a:lnTo>
                <a:lnTo>
                  <a:pt x="577" y="144099"/>
                </a:lnTo>
                <a:lnTo>
                  <a:pt x="0" y="160803"/>
                </a:lnTo>
                <a:lnTo>
                  <a:pt x="513" y="176226"/>
                </a:lnTo>
                <a:lnTo>
                  <a:pt x="2178" y="192120"/>
                </a:lnTo>
                <a:lnTo>
                  <a:pt x="4962" y="207334"/>
                </a:lnTo>
                <a:lnTo>
                  <a:pt x="8832" y="221820"/>
                </a:lnTo>
                <a:lnTo>
                  <a:pt x="13752" y="235531"/>
                </a:lnTo>
                <a:lnTo>
                  <a:pt x="19687" y="248420"/>
                </a:lnTo>
                <a:lnTo>
                  <a:pt x="26604" y="260437"/>
                </a:lnTo>
                <a:lnTo>
                  <a:pt x="34466" y="271537"/>
                </a:lnTo>
                <a:lnTo>
                  <a:pt x="43240" y="281670"/>
                </a:lnTo>
                <a:lnTo>
                  <a:pt x="52892" y="290790"/>
                </a:lnTo>
                <a:lnTo>
                  <a:pt x="63385" y="298849"/>
                </a:lnTo>
                <a:lnTo>
                  <a:pt x="74686" y="305799"/>
                </a:lnTo>
                <a:lnTo>
                  <a:pt x="86760" y="311592"/>
                </a:lnTo>
                <a:lnTo>
                  <a:pt x="99573" y="316180"/>
                </a:lnTo>
                <a:lnTo>
                  <a:pt x="113089" y="319517"/>
                </a:lnTo>
                <a:lnTo>
                  <a:pt x="127274" y="321554"/>
                </a:lnTo>
                <a:lnTo>
                  <a:pt x="142094" y="322244"/>
                </a:lnTo>
                <a:lnTo>
                  <a:pt x="145454" y="322379"/>
                </a:lnTo>
                <a:lnTo>
                  <a:pt x="158618" y="321871"/>
                </a:lnTo>
                <a:lnTo>
                  <a:pt x="171470" y="319742"/>
                </a:lnTo>
                <a:lnTo>
                  <a:pt x="183875" y="316060"/>
                </a:lnTo>
                <a:lnTo>
                  <a:pt x="195695" y="310894"/>
                </a:lnTo>
                <a:lnTo>
                  <a:pt x="206793" y="304310"/>
                </a:lnTo>
                <a:lnTo>
                  <a:pt x="217034" y="296375"/>
                </a:lnTo>
                <a:lnTo>
                  <a:pt x="226280" y="287158"/>
                </a:lnTo>
                <a:lnTo>
                  <a:pt x="234395" y="276726"/>
                </a:lnTo>
                <a:lnTo>
                  <a:pt x="234395" y="322871"/>
                </a:lnTo>
                <a:lnTo>
                  <a:pt x="234836" y="327343"/>
                </a:lnTo>
                <a:lnTo>
                  <a:pt x="234748" y="331843"/>
                </a:lnTo>
                <a:lnTo>
                  <a:pt x="234140" y="336295"/>
                </a:lnTo>
                <a:lnTo>
                  <a:pt x="231318" y="347926"/>
                </a:lnTo>
                <a:lnTo>
                  <a:pt x="225500" y="359771"/>
                </a:lnTo>
                <a:lnTo>
                  <a:pt x="217303" y="369823"/>
                </a:lnTo>
                <a:lnTo>
                  <a:pt x="207140" y="377769"/>
                </a:lnTo>
                <a:lnTo>
                  <a:pt x="195422" y="383295"/>
                </a:lnTo>
                <a:lnTo>
                  <a:pt x="182562" y="386087"/>
                </a:lnTo>
                <a:lnTo>
                  <a:pt x="168971" y="385833"/>
                </a:lnTo>
                <a:lnTo>
                  <a:pt x="168824" y="385833"/>
                </a:lnTo>
                <a:lnTo>
                  <a:pt x="151056" y="384571"/>
                </a:lnTo>
                <a:lnTo>
                  <a:pt x="136290" y="380821"/>
                </a:lnTo>
                <a:lnTo>
                  <a:pt x="124528" y="374585"/>
                </a:lnTo>
                <a:lnTo>
                  <a:pt x="115770" y="365863"/>
                </a:lnTo>
                <a:lnTo>
                  <a:pt x="110015" y="354655"/>
                </a:lnTo>
                <a:lnTo>
                  <a:pt x="107264" y="340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965217" y="18496113"/>
            <a:ext cx="15345" cy="159846"/>
          </a:xfrm>
          <a:custGeom>
            <a:avLst/>
            <a:gdLst/>
            <a:ahLst/>
            <a:cxnLst/>
            <a:rect l="l" t="t" r="r" b="b"/>
            <a:pathLst>
              <a:path w="15345" h="159846">
                <a:moveTo>
                  <a:pt x="0" y="159846"/>
                </a:moveTo>
                <a:lnTo>
                  <a:pt x="313" y="149912"/>
                </a:lnTo>
                <a:lnTo>
                  <a:pt x="2468" y="133243"/>
                </a:lnTo>
                <a:lnTo>
                  <a:pt x="6601" y="118507"/>
                </a:lnTo>
                <a:lnTo>
                  <a:pt x="15345" y="0"/>
                </a:lnTo>
                <a:lnTo>
                  <a:pt x="1670" y="3079"/>
                </a:lnTo>
                <a:lnTo>
                  <a:pt x="0" y="159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1216575" y="18493906"/>
            <a:ext cx="337217" cy="336580"/>
          </a:xfrm>
          <a:custGeom>
            <a:avLst/>
            <a:gdLst/>
            <a:ahLst/>
            <a:cxnLst/>
            <a:rect l="l" t="t" r="r" b="b"/>
            <a:pathLst>
              <a:path w="337217" h="336580">
                <a:moveTo>
                  <a:pt x="230191" y="218902"/>
                </a:moveTo>
                <a:lnTo>
                  <a:pt x="223767" y="231148"/>
                </a:lnTo>
                <a:lnTo>
                  <a:pt x="215704" y="241116"/>
                </a:lnTo>
                <a:lnTo>
                  <a:pt x="206087" y="248828"/>
                </a:lnTo>
                <a:lnTo>
                  <a:pt x="195004" y="254304"/>
                </a:lnTo>
                <a:lnTo>
                  <a:pt x="182542" y="257566"/>
                </a:lnTo>
                <a:lnTo>
                  <a:pt x="168932" y="258634"/>
                </a:lnTo>
                <a:lnTo>
                  <a:pt x="155056" y="257552"/>
                </a:lnTo>
                <a:lnTo>
                  <a:pt x="156381" y="336244"/>
                </a:lnTo>
                <a:lnTo>
                  <a:pt x="168932" y="336580"/>
                </a:lnTo>
                <a:lnTo>
                  <a:pt x="184985" y="336019"/>
                </a:lnTo>
                <a:lnTo>
                  <a:pt x="200392" y="334357"/>
                </a:lnTo>
                <a:lnTo>
                  <a:pt x="215127" y="331620"/>
                </a:lnTo>
                <a:lnTo>
                  <a:pt x="229162" y="327835"/>
                </a:lnTo>
                <a:lnTo>
                  <a:pt x="242470" y="323031"/>
                </a:lnTo>
                <a:lnTo>
                  <a:pt x="255023" y="317234"/>
                </a:lnTo>
                <a:lnTo>
                  <a:pt x="266795" y="310472"/>
                </a:lnTo>
                <a:lnTo>
                  <a:pt x="277758" y="302772"/>
                </a:lnTo>
                <a:lnTo>
                  <a:pt x="287885" y="294161"/>
                </a:lnTo>
                <a:lnTo>
                  <a:pt x="297149" y="284668"/>
                </a:lnTo>
                <a:lnTo>
                  <a:pt x="305522" y="274319"/>
                </a:lnTo>
                <a:lnTo>
                  <a:pt x="312977" y="263142"/>
                </a:lnTo>
                <a:lnTo>
                  <a:pt x="319487" y="251163"/>
                </a:lnTo>
                <a:lnTo>
                  <a:pt x="325025" y="238412"/>
                </a:lnTo>
                <a:lnTo>
                  <a:pt x="329564" y="224914"/>
                </a:lnTo>
                <a:lnTo>
                  <a:pt x="333076" y="210698"/>
                </a:lnTo>
                <a:lnTo>
                  <a:pt x="335533" y="195791"/>
                </a:lnTo>
                <a:lnTo>
                  <a:pt x="336910" y="180220"/>
                </a:lnTo>
                <a:lnTo>
                  <a:pt x="337217" y="168294"/>
                </a:lnTo>
                <a:lnTo>
                  <a:pt x="336657" y="152247"/>
                </a:lnTo>
                <a:lnTo>
                  <a:pt x="334996" y="136844"/>
                </a:lnTo>
                <a:lnTo>
                  <a:pt x="332261" y="122113"/>
                </a:lnTo>
                <a:lnTo>
                  <a:pt x="328480" y="108080"/>
                </a:lnTo>
                <a:lnTo>
                  <a:pt x="323678" y="94773"/>
                </a:lnTo>
                <a:lnTo>
                  <a:pt x="317885" y="82220"/>
                </a:lnTo>
                <a:lnTo>
                  <a:pt x="311126" y="70447"/>
                </a:lnTo>
                <a:lnTo>
                  <a:pt x="303429" y="59483"/>
                </a:lnTo>
                <a:lnTo>
                  <a:pt x="294822" y="49354"/>
                </a:lnTo>
                <a:lnTo>
                  <a:pt x="285332" y="40088"/>
                </a:lnTo>
                <a:lnTo>
                  <a:pt x="274985" y="31713"/>
                </a:lnTo>
                <a:lnTo>
                  <a:pt x="263809" y="24255"/>
                </a:lnTo>
                <a:lnTo>
                  <a:pt x="251832" y="17741"/>
                </a:lnTo>
                <a:lnTo>
                  <a:pt x="239080" y="12200"/>
                </a:lnTo>
                <a:lnTo>
                  <a:pt x="225580" y="7659"/>
                </a:lnTo>
                <a:lnTo>
                  <a:pt x="211361" y="4145"/>
                </a:lnTo>
                <a:lnTo>
                  <a:pt x="196449" y="1685"/>
                </a:lnTo>
                <a:lnTo>
                  <a:pt x="180872" y="307"/>
                </a:lnTo>
                <a:lnTo>
                  <a:pt x="168932" y="0"/>
                </a:lnTo>
                <a:lnTo>
                  <a:pt x="152820" y="557"/>
                </a:lnTo>
                <a:lnTo>
                  <a:pt x="137359" y="2212"/>
                </a:lnTo>
                <a:lnTo>
                  <a:pt x="122577" y="4937"/>
                </a:lnTo>
                <a:lnTo>
                  <a:pt x="108500" y="8705"/>
                </a:lnTo>
                <a:lnTo>
                  <a:pt x="95154" y="13489"/>
                </a:lnTo>
                <a:lnTo>
                  <a:pt x="82565" y="19262"/>
                </a:lnTo>
                <a:lnTo>
                  <a:pt x="70762" y="25996"/>
                </a:lnTo>
                <a:lnTo>
                  <a:pt x="59770" y="33666"/>
                </a:lnTo>
                <a:lnTo>
                  <a:pt x="49616" y="42242"/>
                </a:lnTo>
                <a:lnTo>
                  <a:pt x="40327" y="51700"/>
                </a:lnTo>
                <a:lnTo>
                  <a:pt x="31928" y="62011"/>
                </a:lnTo>
                <a:lnTo>
                  <a:pt x="24448" y="73148"/>
                </a:lnTo>
                <a:lnTo>
                  <a:pt x="17913" y="85084"/>
                </a:lnTo>
                <a:lnTo>
                  <a:pt x="12348" y="97792"/>
                </a:lnTo>
                <a:lnTo>
                  <a:pt x="7782" y="111246"/>
                </a:lnTo>
                <a:lnTo>
                  <a:pt x="4240" y="125417"/>
                </a:lnTo>
                <a:lnTo>
                  <a:pt x="1749" y="140279"/>
                </a:lnTo>
                <a:lnTo>
                  <a:pt x="336" y="155805"/>
                </a:lnTo>
                <a:lnTo>
                  <a:pt x="0" y="168294"/>
                </a:lnTo>
                <a:lnTo>
                  <a:pt x="558" y="184316"/>
                </a:lnTo>
                <a:lnTo>
                  <a:pt x="2214" y="199695"/>
                </a:lnTo>
                <a:lnTo>
                  <a:pt x="4943" y="214404"/>
                </a:lnTo>
                <a:lnTo>
                  <a:pt x="8717" y="228416"/>
                </a:lnTo>
                <a:lnTo>
                  <a:pt x="13509" y="241704"/>
                </a:lnTo>
                <a:lnTo>
                  <a:pt x="19294" y="254241"/>
                </a:lnTo>
                <a:lnTo>
                  <a:pt x="26044" y="266001"/>
                </a:lnTo>
                <a:lnTo>
                  <a:pt x="33732" y="276954"/>
                </a:lnTo>
                <a:lnTo>
                  <a:pt x="42333" y="287076"/>
                </a:lnTo>
                <a:lnTo>
                  <a:pt x="51818" y="296338"/>
                </a:lnTo>
                <a:lnTo>
                  <a:pt x="62163" y="304714"/>
                </a:lnTo>
                <a:lnTo>
                  <a:pt x="73340" y="312176"/>
                </a:lnTo>
                <a:lnTo>
                  <a:pt x="85322" y="318697"/>
                </a:lnTo>
                <a:lnTo>
                  <a:pt x="98083" y="324250"/>
                </a:lnTo>
                <a:lnTo>
                  <a:pt x="111595" y="328809"/>
                </a:lnTo>
                <a:lnTo>
                  <a:pt x="107127" y="219043"/>
                </a:lnTo>
                <a:lnTo>
                  <a:pt x="102404" y="204577"/>
                </a:lnTo>
                <a:lnTo>
                  <a:pt x="99494" y="187809"/>
                </a:lnTo>
                <a:lnTo>
                  <a:pt x="98478" y="168717"/>
                </a:lnTo>
                <a:lnTo>
                  <a:pt x="98478" y="168294"/>
                </a:lnTo>
                <a:lnTo>
                  <a:pt x="99452" y="149161"/>
                </a:lnTo>
                <a:lnTo>
                  <a:pt x="102321" y="132344"/>
                </a:lnTo>
                <a:lnTo>
                  <a:pt x="107002" y="117825"/>
                </a:lnTo>
                <a:lnTo>
                  <a:pt x="113413" y="105584"/>
                </a:lnTo>
                <a:lnTo>
                  <a:pt x="121472" y="95602"/>
                </a:lnTo>
                <a:lnTo>
                  <a:pt x="131099" y="87860"/>
                </a:lnTo>
                <a:lnTo>
                  <a:pt x="142210" y="82338"/>
                </a:lnTo>
                <a:lnTo>
                  <a:pt x="154724" y="79017"/>
                </a:lnTo>
                <a:lnTo>
                  <a:pt x="168560" y="77877"/>
                </a:lnTo>
                <a:lnTo>
                  <a:pt x="168932" y="77876"/>
                </a:lnTo>
                <a:lnTo>
                  <a:pt x="182661" y="78968"/>
                </a:lnTo>
                <a:lnTo>
                  <a:pt x="195101" y="82255"/>
                </a:lnTo>
                <a:lnTo>
                  <a:pt x="206164" y="87758"/>
                </a:lnTo>
                <a:lnTo>
                  <a:pt x="215764" y="95496"/>
                </a:lnTo>
                <a:lnTo>
                  <a:pt x="223813" y="105489"/>
                </a:lnTo>
                <a:lnTo>
                  <a:pt x="230224" y="117756"/>
                </a:lnTo>
                <a:lnTo>
                  <a:pt x="234908" y="132317"/>
                </a:lnTo>
                <a:lnTo>
                  <a:pt x="237779" y="149191"/>
                </a:lnTo>
                <a:lnTo>
                  <a:pt x="238748" y="168294"/>
                </a:lnTo>
                <a:lnTo>
                  <a:pt x="237768" y="187497"/>
                </a:lnTo>
                <a:lnTo>
                  <a:pt x="234887" y="204359"/>
                </a:lnTo>
                <a:lnTo>
                  <a:pt x="230191" y="218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1323702" y="18712950"/>
            <a:ext cx="49253" cy="117200"/>
          </a:xfrm>
          <a:custGeom>
            <a:avLst/>
            <a:gdLst/>
            <a:ahLst/>
            <a:cxnLst/>
            <a:rect l="l" t="t" r="r" b="b"/>
            <a:pathLst>
              <a:path w="49253" h="117200">
                <a:moveTo>
                  <a:pt x="14554" y="22105"/>
                </a:moveTo>
                <a:lnTo>
                  <a:pt x="6453" y="12183"/>
                </a:lnTo>
                <a:lnTo>
                  <a:pt x="0" y="0"/>
                </a:lnTo>
                <a:lnTo>
                  <a:pt x="4468" y="109765"/>
                </a:lnTo>
                <a:lnTo>
                  <a:pt x="18707" y="113302"/>
                </a:lnTo>
                <a:lnTo>
                  <a:pt x="33644" y="115789"/>
                </a:lnTo>
                <a:lnTo>
                  <a:pt x="49253" y="117200"/>
                </a:lnTo>
                <a:lnTo>
                  <a:pt x="47929" y="38508"/>
                </a:lnTo>
                <a:lnTo>
                  <a:pt x="35374" y="35247"/>
                </a:lnTo>
                <a:lnTo>
                  <a:pt x="24222" y="29786"/>
                </a:lnTo>
                <a:lnTo>
                  <a:pt x="14554" y="22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1572079" y="18493906"/>
            <a:ext cx="307290" cy="329081"/>
          </a:xfrm>
          <a:custGeom>
            <a:avLst/>
            <a:gdLst/>
            <a:ahLst/>
            <a:cxnLst/>
            <a:rect l="l" t="t" r="r" b="b"/>
            <a:pathLst>
              <a:path w="307290" h="329081">
                <a:moveTo>
                  <a:pt x="102803" y="42301"/>
                </a:moveTo>
                <a:lnTo>
                  <a:pt x="94742" y="52953"/>
                </a:lnTo>
                <a:lnTo>
                  <a:pt x="94742" y="7494"/>
                </a:lnTo>
                <a:lnTo>
                  <a:pt x="0" y="7494"/>
                </a:lnTo>
                <a:lnTo>
                  <a:pt x="0" y="329081"/>
                </a:lnTo>
                <a:lnTo>
                  <a:pt x="97242" y="329081"/>
                </a:lnTo>
                <a:lnTo>
                  <a:pt x="97242" y="149588"/>
                </a:lnTo>
                <a:lnTo>
                  <a:pt x="96948" y="146930"/>
                </a:lnTo>
                <a:lnTo>
                  <a:pt x="96840" y="144254"/>
                </a:lnTo>
                <a:lnTo>
                  <a:pt x="98164" y="130556"/>
                </a:lnTo>
                <a:lnTo>
                  <a:pt x="102599" y="117338"/>
                </a:lnTo>
                <a:lnTo>
                  <a:pt x="109813" y="105713"/>
                </a:lnTo>
                <a:lnTo>
                  <a:pt x="119399" y="96069"/>
                </a:lnTo>
                <a:lnTo>
                  <a:pt x="130949" y="88794"/>
                </a:lnTo>
                <a:lnTo>
                  <a:pt x="144056" y="84278"/>
                </a:lnTo>
                <a:lnTo>
                  <a:pt x="158312" y="82909"/>
                </a:lnTo>
                <a:lnTo>
                  <a:pt x="173921" y="84342"/>
                </a:lnTo>
                <a:lnTo>
                  <a:pt x="187314" y="88972"/>
                </a:lnTo>
                <a:lnTo>
                  <a:pt x="197485" y="96716"/>
                </a:lnTo>
                <a:lnTo>
                  <a:pt x="204574" y="107486"/>
                </a:lnTo>
                <a:lnTo>
                  <a:pt x="208724" y="121191"/>
                </a:lnTo>
                <a:lnTo>
                  <a:pt x="210076" y="137743"/>
                </a:lnTo>
                <a:lnTo>
                  <a:pt x="210076" y="329081"/>
                </a:lnTo>
                <a:lnTo>
                  <a:pt x="307290" y="329081"/>
                </a:lnTo>
                <a:lnTo>
                  <a:pt x="307290" y="118425"/>
                </a:lnTo>
                <a:lnTo>
                  <a:pt x="306721" y="103768"/>
                </a:lnTo>
                <a:lnTo>
                  <a:pt x="304503" y="87052"/>
                </a:lnTo>
                <a:lnTo>
                  <a:pt x="300697" y="71827"/>
                </a:lnTo>
                <a:lnTo>
                  <a:pt x="295397" y="58086"/>
                </a:lnTo>
                <a:lnTo>
                  <a:pt x="288694" y="45820"/>
                </a:lnTo>
                <a:lnTo>
                  <a:pt x="280682" y="35024"/>
                </a:lnTo>
                <a:lnTo>
                  <a:pt x="271453" y="25691"/>
                </a:lnTo>
                <a:lnTo>
                  <a:pt x="261101" y="17812"/>
                </a:lnTo>
                <a:lnTo>
                  <a:pt x="249717" y="11382"/>
                </a:lnTo>
                <a:lnTo>
                  <a:pt x="237394" y="6393"/>
                </a:lnTo>
                <a:lnTo>
                  <a:pt x="224225" y="2838"/>
                </a:lnTo>
                <a:lnTo>
                  <a:pt x="210303" y="710"/>
                </a:lnTo>
                <a:lnTo>
                  <a:pt x="195721" y="2"/>
                </a:lnTo>
                <a:lnTo>
                  <a:pt x="195502" y="0"/>
                </a:lnTo>
                <a:lnTo>
                  <a:pt x="182160" y="595"/>
                </a:lnTo>
                <a:lnTo>
                  <a:pt x="169107" y="2643"/>
                </a:lnTo>
                <a:lnTo>
                  <a:pt x="156450" y="6087"/>
                </a:lnTo>
                <a:lnTo>
                  <a:pt x="144295" y="10871"/>
                </a:lnTo>
                <a:lnTo>
                  <a:pt x="132746" y="16940"/>
                </a:lnTo>
                <a:lnTo>
                  <a:pt x="121911" y="24239"/>
                </a:lnTo>
                <a:lnTo>
                  <a:pt x="111895" y="32711"/>
                </a:lnTo>
                <a:lnTo>
                  <a:pt x="102803" y="42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1902642" y="18501355"/>
            <a:ext cx="307270" cy="329162"/>
          </a:xfrm>
          <a:custGeom>
            <a:avLst/>
            <a:gdLst/>
            <a:ahLst/>
            <a:cxnLst/>
            <a:rect l="l" t="t" r="r" b="b"/>
            <a:pathLst>
              <a:path w="307270" h="329162">
                <a:moveTo>
                  <a:pt x="97223" y="0"/>
                </a:moveTo>
                <a:lnTo>
                  <a:pt x="0" y="0"/>
                </a:lnTo>
                <a:lnTo>
                  <a:pt x="0" y="210724"/>
                </a:lnTo>
                <a:lnTo>
                  <a:pt x="569" y="225391"/>
                </a:lnTo>
                <a:lnTo>
                  <a:pt x="2787" y="242105"/>
                </a:lnTo>
                <a:lnTo>
                  <a:pt x="6592" y="257329"/>
                </a:lnTo>
                <a:lnTo>
                  <a:pt x="11892" y="271070"/>
                </a:lnTo>
                <a:lnTo>
                  <a:pt x="18593" y="283336"/>
                </a:lnTo>
                <a:lnTo>
                  <a:pt x="26603" y="294132"/>
                </a:lnTo>
                <a:lnTo>
                  <a:pt x="35831" y="303466"/>
                </a:lnTo>
                <a:lnTo>
                  <a:pt x="46183" y="311345"/>
                </a:lnTo>
                <a:lnTo>
                  <a:pt x="57566" y="317776"/>
                </a:lnTo>
                <a:lnTo>
                  <a:pt x="69889" y="322765"/>
                </a:lnTo>
                <a:lnTo>
                  <a:pt x="83059" y="326321"/>
                </a:lnTo>
                <a:lnTo>
                  <a:pt x="96983" y="328449"/>
                </a:lnTo>
                <a:lnTo>
                  <a:pt x="111569" y="329157"/>
                </a:lnTo>
                <a:lnTo>
                  <a:pt x="111907" y="329162"/>
                </a:lnTo>
                <a:lnTo>
                  <a:pt x="125248" y="328589"/>
                </a:lnTo>
                <a:lnTo>
                  <a:pt x="138299" y="326557"/>
                </a:lnTo>
                <a:lnTo>
                  <a:pt x="150951" y="323119"/>
                </a:lnTo>
                <a:lnTo>
                  <a:pt x="163099" y="318334"/>
                </a:lnTo>
                <a:lnTo>
                  <a:pt x="174634" y="312256"/>
                </a:lnTo>
                <a:lnTo>
                  <a:pt x="185450" y="304942"/>
                </a:lnTo>
                <a:lnTo>
                  <a:pt x="195439" y="296449"/>
                </a:lnTo>
                <a:lnTo>
                  <a:pt x="204494" y="286832"/>
                </a:lnTo>
                <a:lnTo>
                  <a:pt x="212508" y="276147"/>
                </a:lnTo>
                <a:lnTo>
                  <a:pt x="212508" y="321645"/>
                </a:lnTo>
                <a:lnTo>
                  <a:pt x="307270" y="321645"/>
                </a:lnTo>
                <a:lnTo>
                  <a:pt x="307270" y="0"/>
                </a:lnTo>
                <a:lnTo>
                  <a:pt x="210067" y="0"/>
                </a:lnTo>
                <a:lnTo>
                  <a:pt x="210067" y="179591"/>
                </a:lnTo>
                <a:lnTo>
                  <a:pt x="210361" y="182248"/>
                </a:lnTo>
                <a:lnTo>
                  <a:pt x="210478" y="184915"/>
                </a:lnTo>
                <a:lnTo>
                  <a:pt x="209135" y="198677"/>
                </a:lnTo>
                <a:lnTo>
                  <a:pt x="204683" y="211883"/>
                </a:lnTo>
                <a:lnTo>
                  <a:pt x="197457" y="223496"/>
                </a:lnTo>
                <a:lnTo>
                  <a:pt x="187865" y="233130"/>
                </a:lnTo>
                <a:lnTo>
                  <a:pt x="176314" y="240394"/>
                </a:lnTo>
                <a:lnTo>
                  <a:pt x="163209" y="244900"/>
                </a:lnTo>
                <a:lnTo>
                  <a:pt x="148958" y="246259"/>
                </a:lnTo>
                <a:lnTo>
                  <a:pt x="133286" y="244808"/>
                </a:lnTo>
                <a:lnTo>
                  <a:pt x="119918" y="240150"/>
                </a:lnTo>
                <a:lnTo>
                  <a:pt x="109772" y="232378"/>
                </a:lnTo>
                <a:lnTo>
                  <a:pt x="102704" y="221584"/>
                </a:lnTo>
                <a:lnTo>
                  <a:pt x="98569" y="207866"/>
                </a:lnTo>
                <a:lnTo>
                  <a:pt x="97223" y="191318"/>
                </a:lnTo>
                <a:lnTo>
                  <a:pt x="97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2241225" y="18379211"/>
            <a:ext cx="97203" cy="443785"/>
          </a:xfrm>
          <a:custGeom>
            <a:avLst/>
            <a:gdLst/>
            <a:ahLst/>
            <a:cxnLst/>
            <a:rect l="l" t="t" r="r" b="b"/>
            <a:pathLst>
              <a:path w="97203" h="443785">
                <a:moveTo>
                  <a:pt x="0" y="0"/>
                </a:moveTo>
                <a:lnTo>
                  <a:pt x="0" y="443785"/>
                </a:lnTo>
                <a:lnTo>
                  <a:pt x="97203" y="443785"/>
                </a:lnTo>
                <a:lnTo>
                  <a:pt x="972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2370288" y="18379211"/>
            <a:ext cx="97262" cy="443785"/>
          </a:xfrm>
          <a:custGeom>
            <a:avLst/>
            <a:gdLst/>
            <a:ahLst/>
            <a:cxnLst/>
            <a:rect l="l" t="t" r="r" b="b"/>
            <a:pathLst>
              <a:path w="97262" h="443785">
                <a:moveTo>
                  <a:pt x="0" y="0"/>
                </a:moveTo>
                <a:lnTo>
                  <a:pt x="0" y="443785"/>
                </a:lnTo>
                <a:lnTo>
                  <a:pt x="97262" y="443785"/>
                </a:lnTo>
                <a:lnTo>
                  <a:pt x="9726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2499372" y="18501355"/>
            <a:ext cx="307290" cy="329162"/>
          </a:xfrm>
          <a:custGeom>
            <a:avLst/>
            <a:gdLst/>
            <a:ahLst/>
            <a:cxnLst/>
            <a:rect l="l" t="t" r="r" b="b"/>
            <a:pathLst>
              <a:path w="307290" h="329162">
                <a:moveTo>
                  <a:pt x="97223" y="0"/>
                </a:moveTo>
                <a:lnTo>
                  <a:pt x="0" y="0"/>
                </a:lnTo>
                <a:lnTo>
                  <a:pt x="0" y="210724"/>
                </a:lnTo>
                <a:lnTo>
                  <a:pt x="570" y="225399"/>
                </a:lnTo>
                <a:lnTo>
                  <a:pt x="2789" y="242112"/>
                </a:lnTo>
                <a:lnTo>
                  <a:pt x="6594" y="257335"/>
                </a:lnTo>
                <a:lnTo>
                  <a:pt x="11894" y="271075"/>
                </a:lnTo>
                <a:lnTo>
                  <a:pt x="18596" y="283339"/>
                </a:lnTo>
                <a:lnTo>
                  <a:pt x="26607" y="294135"/>
                </a:lnTo>
                <a:lnTo>
                  <a:pt x="35835" y="303468"/>
                </a:lnTo>
                <a:lnTo>
                  <a:pt x="46187" y="311346"/>
                </a:lnTo>
                <a:lnTo>
                  <a:pt x="57571" y="317777"/>
                </a:lnTo>
                <a:lnTo>
                  <a:pt x="69895" y="322766"/>
                </a:lnTo>
                <a:lnTo>
                  <a:pt x="83066" y="326321"/>
                </a:lnTo>
                <a:lnTo>
                  <a:pt x="96991" y="328449"/>
                </a:lnTo>
                <a:lnTo>
                  <a:pt x="111578" y="329157"/>
                </a:lnTo>
                <a:lnTo>
                  <a:pt x="111954" y="329162"/>
                </a:lnTo>
                <a:lnTo>
                  <a:pt x="125290" y="328586"/>
                </a:lnTo>
                <a:lnTo>
                  <a:pt x="138337" y="326551"/>
                </a:lnTo>
                <a:lnTo>
                  <a:pt x="150987" y="323112"/>
                </a:lnTo>
                <a:lnTo>
                  <a:pt x="163133" y="318325"/>
                </a:lnTo>
                <a:lnTo>
                  <a:pt x="174668" y="312248"/>
                </a:lnTo>
                <a:lnTo>
                  <a:pt x="185485" y="304935"/>
                </a:lnTo>
                <a:lnTo>
                  <a:pt x="195477" y="296443"/>
                </a:lnTo>
                <a:lnTo>
                  <a:pt x="204537" y="286829"/>
                </a:lnTo>
                <a:lnTo>
                  <a:pt x="212557" y="276147"/>
                </a:lnTo>
                <a:lnTo>
                  <a:pt x="212557" y="321645"/>
                </a:lnTo>
                <a:lnTo>
                  <a:pt x="307290" y="321645"/>
                </a:lnTo>
                <a:lnTo>
                  <a:pt x="307290" y="0"/>
                </a:lnTo>
                <a:lnTo>
                  <a:pt x="210135" y="0"/>
                </a:lnTo>
                <a:lnTo>
                  <a:pt x="210135" y="179542"/>
                </a:lnTo>
                <a:lnTo>
                  <a:pt x="210439" y="182228"/>
                </a:lnTo>
                <a:lnTo>
                  <a:pt x="210547" y="184935"/>
                </a:lnTo>
                <a:lnTo>
                  <a:pt x="209188" y="198765"/>
                </a:lnTo>
                <a:lnTo>
                  <a:pt x="204720" y="211958"/>
                </a:lnTo>
                <a:lnTo>
                  <a:pt x="197483" y="223557"/>
                </a:lnTo>
                <a:lnTo>
                  <a:pt x="187883" y="233175"/>
                </a:lnTo>
                <a:lnTo>
                  <a:pt x="176328" y="240423"/>
                </a:lnTo>
                <a:lnTo>
                  <a:pt x="163223" y="244913"/>
                </a:lnTo>
                <a:lnTo>
                  <a:pt x="148977" y="246259"/>
                </a:lnTo>
                <a:lnTo>
                  <a:pt x="133301" y="244805"/>
                </a:lnTo>
                <a:lnTo>
                  <a:pt x="119937" y="240146"/>
                </a:lnTo>
                <a:lnTo>
                  <a:pt x="109789" y="232373"/>
                </a:lnTo>
                <a:lnTo>
                  <a:pt x="102714" y="221580"/>
                </a:lnTo>
                <a:lnTo>
                  <a:pt x="98572" y="207863"/>
                </a:lnTo>
                <a:lnTo>
                  <a:pt x="97223" y="191318"/>
                </a:lnTo>
                <a:lnTo>
                  <a:pt x="97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3180345" y="18379211"/>
            <a:ext cx="97213" cy="443785"/>
          </a:xfrm>
          <a:custGeom>
            <a:avLst/>
            <a:gdLst/>
            <a:ahLst/>
            <a:cxnLst/>
            <a:rect l="l" t="t" r="r" b="b"/>
            <a:pathLst>
              <a:path w="97213" h="443785">
                <a:moveTo>
                  <a:pt x="0" y="0"/>
                </a:moveTo>
                <a:lnTo>
                  <a:pt x="0" y="443785"/>
                </a:lnTo>
                <a:lnTo>
                  <a:pt x="97213" y="443785"/>
                </a:lnTo>
                <a:lnTo>
                  <a:pt x="972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1400176" y="18352358"/>
            <a:ext cx="91320" cy="91212"/>
          </a:xfrm>
          <a:custGeom>
            <a:avLst/>
            <a:gdLst/>
            <a:ahLst/>
            <a:cxnLst/>
            <a:rect l="l" t="t" r="r" b="b"/>
            <a:pathLst>
              <a:path w="91320" h="9121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90"/>
                </a:lnTo>
                <a:lnTo>
                  <a:pt x="7955" y="73068"/>
                </a:lnTo>
                <a:lnTo>
                  <a:pt x="17256" y="82614"/>
                </a:lnTo>
                <a:lnTo>
                  <a:pt x="29534" y="88800"/>
                </a:lnTo>
                <a:lnTo>
                  <a:pt x="44359" y="91197"/>
                </a:lnTo>
                <a:lnTo>
                  <a:pt x="45723" y="91212"/>
                </a:lnTo>
                <a:lnTo>
                  <a:pt x="60722" y="89151"/>
                </a:lnTo>
                <a:lnTo>
                  <a:pt x="73209" y="83256"/>
                </a:lnTo>
                <a:lnTo>
                  <a:pt x="82756" y="73955"/>
                </a:lnTo>
                <a:lnTo>
                  <a:pt x="88932" y="61678"/>
                </a:lnTo>
                <a:lnTo>
                  <a:pt x="91307" y="46856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1278316" y="18376708"/>
            <a:ext cx="91320" cy="91202"/>
          </a:xfrm>
          <a:custGeom>
            <a:avLst/>
            <a:gdLst/>
            <a:ahLst/>
            <a:cxnLst/>
            <a:rect l="l" t="t" r="r" b="b"/>
            <a:pathLst>
              <a:path w="91320" h="9120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90"/>
                </a:lnTo>
                <a:lnTo>
                  <a:pt x="7957" y="73067"/>
                </a:lnTo>
                <a:lnTo>
                  <a:pt x="17260" y="82611"/>
                </a:lnTo>
                <a:lnTo>
                  <a:pt x="29539" y="88793"/>
                </a:lnTo>
                <a:lnTo>
                  <a:pt x="44367" y="91187"/>
                </a:lnTo>
                <a:lnTo>
                  <a:pt x="45723" y="91202"/>
                </a:lnTo>
                <a:lnTo>
                  <a:pt x="60723" y="89142"/>
                </a:lnTo>
                <a:lnTo>
                  <a:pt x="73212" y="83248"/>
                </a:lnTo>
                <a:lnTo>
                  <a:pt x="82759" y="73948"/>
                </a:lnTo>
                <a:lnTo>
                  <a:pt x="88934" y="61671"/>
                </a:lnTo>
                <a:lnTo>
                  <a:pt x="91307" y="46847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2068724" y="18340184"/>
            <a:ext cx="91320" cy="91212"/>
          </a:xfrm>
          <a:custGeom>
            <a:avLst/>
            <a:gdLst/>
            <a:ahLst/>
            <a:cxnLst/>
            <a:rect l="l" t="t" r="r" b="b"/>
            <a:pathLst>
              <a:path w="91320" h="9121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90"/>
                </a:lnTo>
                <a:lnTo>
                  <a:pt x="7955" y="73068"/>
                </a:lnTo>
                <a:lnTo>
                  <a:pt x="17256" y="82614"/>
                </a:lnTo>
                <a:lnTo>
                  <a:pt x="29534" y="88800"/>
                </a:lnTo>
                <a:lnTo>
                  <a:pt x="44359" y="91197"/>
                </a:lnTo>
                <a:lnTo>
                  <a:pt x="45723" y="91212"/>
                </a:lnTo>
                <a:lnTo>
                  <a:pt x="60722" y="89151"/>
                </a:lnTo>
                <a:lnTo>
                  <a:pt x="73209" y="83256"/>
                </a:lnTo>
                <a:lnTo>
                  <a:pt x="82756" y="73955"/>
                </a:lnTo>
                <a:lnTo>
                  <a:pt x="88932" y="61678"/>
                </a:lnTo>
                <a:lnTo>
                  <a:pt x="91307" y="46856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1946865" y="18364532"/>
            <a:ext cx="91320" cy="91202"/>
          </a:xfrm>
          <a:custGeom>
            <a:avLst/>
            <a:gdLst/>
            <a:ahLst/>
            <a:cxnLst/>
            <a:rect l="l" t="t" r="r" b="b"/>
            <a:pathLst>
              <a:path w="91320" h="9120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90"/>
                </a:lnTo>
                <a:lnTo>
                  <a:pt x="7957" y="73067"/>
                </a:lnTo>
                <a:lnTo>
                  <a:pt x="17260" y="82611"/>
                </a:lnTo>
                <a:lnTo>
                  <a:pt x="29539" y="88793"/>
                </a:lnTo>
                <a:lnTo>
                  <a:pt x="44367" y="91187"/>
                </a:lnTo>
                <a:lnTo>
                  <a:pt x="45723" y="91202"/>
                </a:lnTo>
                <a:lnTo>
                  <a:pt x="60723" y="89142"/>
                </a:lnTo>
                <a:lnTo>
                  <a:pt x="73212" y="83248"/>
                </a:lnTo>
                <a:lnTo>
                  <a:pt x="82759" y="73948"/>
                </a:lnTo>
                <a:lnTo>
                  <a:pt x="88934" y="61671"/>
                </a:lnTo>
                <a:lnTo>
                  <a:pt x="91307" y="46847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2665504" y="18364537"/>
            <a:ext cx="91320" cy="91202"/>
          </a:xfrm>
          <a:custGeom>
            <a:avLst/>
            <a:gdLst/>
            <a:ahLst/>
            <a:cxnLst/>
            <a:rect l="l" t="t" r="r" b="b"/>
            <a:pathLst>
              <a:path w="91320" h="91202">
                <a:moveTo>
                  <a:pt x="45723" y="91202"/>
                </a:moveTo>
                <a:lnTo>
                  <a:pt x="61791" y="88814"/>
                </a:lnTo>
                <a:lnTo>
                  <a:pt x="74065" y="82638"/>
                </a:lnTo>
                <a:lnTo>
                  <a:pt x="83364" y="73090"/>
                </a:lnTo>
                <a:lnTo>
                  <a:pt x="89259" y="60599"/>
                </a:lnTo>
                <a:lnTo>
                  <a:pt x="91320" y="45596"/>
                </a:lnTo>
                <a:lnTo>
                  <a:pt x="91307" y="44355"/>
                </a:lnTo>
                <a:lnTo>
                  <a:pt x="88934" y="29530"/>
                </a:lnTo>
                <a:lnTo>
                  <a:pt x="82759" y="17254"/>
                </a:lnTo>
                <a:lnTo>
                  <a:pt x="73212" y="7954"/>
                </a:lnTo>
                <a:lnTo>
                  <a:pt x="60723" y="2060"/>
                </a:lnTo>
                <a:lnTo>
                  <a:pt x="45723" y="0"/>
                </a:lnTo>
                <a:lnTo>
                  <a:pt x="44367" y="15"/>
                </a:lnTo>
                <a:lnTo>
                  <a:pt x="29539" y="2409"/>
                </a:lnTo>
                <a:lnTo>
                  <a:pt x="17260" y="8591"/>
                </a:lnTo>
                <a:lnTo>
                  <a:pt x="7957" y="18134"/>
                </a:lnTo>
                <a:lnTo>
                  <a:pt x="2060" y="30612"/>
                </a:lnTo>
                <a:lnTo>
                  <a:pt x="0" y="45596"/>
                </a:lnTo>
                <a:lnTo>
                  <a:pt x="15" y="46957"/>
                </a:lnTo>
                <a:lnTo>
                  <a:pt x="2418" y="61745"/>
                </a:lnTo>
                <a:lnTo>
                  <a:pt x="8620" y="73991"/>
                </a:lnTo>
                <a:lnTo>
                  <a:pt x="18191" y="83267"/>
                </a:lnTo>
                <a:lnTo>
                  <a:pt x="30701" y="89147"/>
                </a:lnTo>
                <a:lnTo>
                  <a:pt x="45723" y="91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2543644" y="18340179"/>
            <a:ext cx="91320" cy="91212"/>
          </a:xfrm>
          <a:custGeom>
            <a:avLst/>
            <a:gdLst/>
            <a:ahLst/>
            <a:cxnLst/>
            <a:rect l="l" t="t" r="r" b="b"/>
            <a:pathLst>
              <a:path w="91320" h="91212">
                <a:moveTo>
                  <a:pt x="45723" y="91212"/>
                </a:moveTo>
                <a:lnTo>
                  <a:pt x="61791" y="88824"/>
                </a:lnTo>
                <a:lnTo>
                  <a:pt x="74065" y="82648"/>
                </a:lnTo>
                <a:lnTo>
                  <a:pt x="83364" y="73099"/>
                </a:lnTo>
                <a:lnTo>
                  <a:pt x="89259" y="60609"/>
                </a:lnTo>
                <a:lnTo>
                  <a:pt x="91320" y="45606"/>
                </a:lnTo>
                <a:lnTo>
                  <a:pt x="91307" y="44356"/>
                </a:lnTo>
                <a:lnTo>
                  <a:pt x="88932" y="29533"/>
                </a:lnTo>
                <a:lnTo>
                  <a:pt x="82756" y="17256"/>
                </a:lnTo>
                <a:lnTo>
                  <a:pt x="73209" y="7956"/>
                </a:lnTo>
                <a:lnTo>
                  <a:pt x="60722" y="2060"/>
                </a:lnTo>
                <a:lnTo>
                  <a:pt x="45723" y="0"/>
                </a:lnTo>
                <a:lnTo>
                  <a:pt x="44359" y="15"/>
                </a:lnTo>
                <a:lnTo>
                  <a:pt x="29534" y="2412"/>
                </a:lnTo>
                <a:lnTo>
                  <a:pt x="17256" y="8597"/>
                </a:lnTo>
                <a:lnTo>
                  <a:pt x="7955" y="18143"/>
                </a:lnTo>
                <a:lnTo>
                  <a:pt x="2060" y="30622"/>
                </a:lnTo>
                <a:lnTo>
                  <a:pt x="0" y="45606"/>
                </a:lnTo>
                <a:lnTo>
                  <a:pt x="15" y="46967"/>
                </a:lnTo>
                <a:lnTo>
                  <a:pt x="2418" y="61755"/>
                </a:lnTo>
                <a:lnTo>
                  <a:pt x="8620" y="74001"/>
                </a:lnTo>
                <a:lnTo>
                  <a:pt x="18191" y="83277"/>
                </a:lnTo>
                <a:lnTo>
                  <a:pt x="30701" y="89157"/>
                </a:lnTo>
                <a:lnTo>
                  <a:pt x="45723" y="9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935116" y="18358088"/>
            <a:ext cx="91320" cy="91202"/>
          </a:xfrm>
          <a:custGeom>
            <a:avLst/>
            <a:gdLst/>
            <a:ahLst/>
            <a:cxnLst/>
            <a:rect l="l" t="t" r="r" b="b"/>
            <a:pathLst>
              <a:path w="91320" h="9120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90"/>
                </a:lnTo>
                <a:lnTo>
                  <a:pt x="7957" y="73067"/>
                </a:lnTo>
                <a:lnTo>
                  <a:pt x="17260" y="82611"/>
                </a:lnTo>
                <a:lnTo>
                  <a:pt x="29539" y="88793"/>
                </a:lnTo>
                <a:lnTo>
                  <a:pt x="44367" y="91187"/>
                </a:lnTo>
                <a:lnTo>
                  <a:pt x="45723" y="91202"/>
                </a:lnTo>
                <a:lnTo>
                  <a:pt x="60723" y="89142"/>
                </a:lnTo>
                <a:lnTo>
                  <a:pt x="73212" y="83248"/>
                </a:lnTo>
                <a:lnTo>
                  <a:pt x="82759" y="73948"/>
                </a:lnTo>
                <a:lnTo>
                  <a:pt x="88934" y="61671"/>
                </a:lnTo>
                <a:lnTo>
                  <a:pt x="91307" y="46847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1089328" y="18246963"/>
            <a:ext cx="91320" cy="91202"/>
          </a:xfrm>
          <a:custGeom>
            <a:avLst/>
            <a:gdLst/>
            <a:ahLst/>
            <a:cxnLst/>
            <a:rect l="l" t="t" r="r" b="b"/>
            <a:pathLst>
              <a:path w="91320" h="9120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90"/>
                </a:lnTo>
                <a:lnTo>
                  <a:pt x="7957" y="73067"/>
                </a:lnTo>
                <a:lnTo>
                  <a:pt x="17260" y="82611"/>
                </a:lnTo>
                <a:lnTo>
                  <a:pt x="29539" y="88793"/>
                </a:lnTo>
                <a:lnTo>
                  <a:pt x="44367" y="91187"/>
                </a:lnTo>
                <a:lnTo>
                  <a:pt x="45723" y="91202"/>
                </a:lnTo>
                <a:lnTo>
                  <a:pt x="60723" y="89142"/>
                </a:lnTo>
                <a:lnTo>
                  <a:pt x="73212" y="83248"/>
                </a:lnTo>
                <a:lnTo>
                  <a:pt x="82759" y="73948"/>
                </a:lnTo>
                <a:lnTo>
                  <a:pt x="88934" y="61671"/>
                </a:lnTo>
                <a:lnTo>
                  <a:pt x="91307" y="46847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1634569" y="18284629"/>
            <a:ext cx="91320" cy="91212"/>
          </a:xfrm>
          <a:custGeom>
            <a:avLst/>
            <a:gdLst/>
            <a:ahLst/>
            <a:cxnLst/>
            <a:rect l="l" t="t" r="r" b="b"/>
            <a:pathLst>
              <a:path w="91320" h="9121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90"/>
                </a:lnTo>
                <a:lnTo>
                  <a:pt x="7955" y="73068"/>
                </a:lnTo>
                <a:lnTo>
                  <a:pt x="17256" y="82614"/>
                </a:lnTo>
                <a:lnTo>
                  <a:pt x="29534" y="88800"/>
                </a:lnTo>
                <a:lnTo>
                  <a:pt x="44359" y="91197"/>
                </a:lnTo>
                <a:lnTo>
                  <a:pt x="45723" y="91212"/>
                </a:lnTo>
                <a:lnTo>
                  <a:pt x="60722" y="89151"/>
                </a:lnTo>
                <a:lnTo>
                  <a:pt x="73209" y="83256"/>
                </a:lnTo>
                <a:lnTo>
                  <a:pt x="82756" y="73955"/>
                </a:lnTo>
                <a:lnTo>
                  <a:pt x="88932" y="61678"/>
                </a:lnTo>
                <a:lnTo>
                  <a:pt x="91307" y="46856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2300065" y="18230217"/>
            <a:ext cx="91320" cy="91202"/>
          </a:xfrm>
          <a:custGeom>
            <a:avLst/>
            <a:gdLst/>
            <a:ahLst/>
            <a:cxnLst/>
            <a:rect l="l" t="t" r="r" b="b"/>
            <a:pathLst>
              <a:path w="91320" h="91202">
                <a:moveTo>
                  <a:pt x="45723" y="0"/>
                </a:moveTo>
                <a:lnTo>
                  <a:pt x="30701" y="2054"/>
                </a:lnTo>
                <a:lnTo>
                  <a:pt x="18191" y="7934"/>
                </a:lnTo>
                <a:lnTo>
                  <a:pt x="8620" y="17211"/>
                </a:lnTo>
                <a:lnTo>
                  <a:pt x="2418" y="29457"/>
                </a:lnTo>
                <a:lnTo>
                  <a:pt x="15" y="44244"/>
                </a:lnTo>
                <a:lnTo>
                  <a:pt x="0" y="45606"/>
                </a:lnTo>
                <a:lnTo>
                  <a:pt x="2060" y="60586"/>
                </a:lnTo>
                <a:lnTo>
                  <a:pt x="7957" y="73063"/>
                </a:lnTo>
                <a:lnTo>
                  <a:pt x="17260" y="82608"/>
                </a:lnTo>
                <a:lnTo>
                  <a:pt x="29539" y="88792"/>
                </a:lnTo>
                <a:lnTo>
                  <a:pt x="44367" y="91187"/>
                </a:lnTo>
                <a:lnTo>
                  <a:pt x="45723" y="91202"/>
                </a:lnTo>
                <a:lnTo>
                  <a:pt x="60723" y="89141"/>
                </a:lnTo>
                <a:lnTo>
                  <a:pt x="73212" y="83245"/>
                </a:lnTo>
                <a:lnTo>
                  <a:pt x="82759" y="73944"/>
                </a:lnTo>
                <a:lnTo>
                  <a:pt x="88934" y="61668"/>
                </a:lnTo>
                <a:lnTo>
                  <a:pt x="91307" y="46847"/>
                </a:lnTo>
                <a:lnTo>
                  <a:pt x="91320" y="45606"/>
                </a:lnTo>
                <a:lnTo>
                  <a:pt x="89259" y="30603"/>
                </a:lnTo>
                <a:lnTo>
                  <a:pt x="83364" y="18112"/>
                </a:lnTo>
                <a:lnTo>
                  <a:pt x="74065" y="8564"/>
                </a:lnTo>
                <a:lnTo>
                  <a:pt x="61791" y="2387"/>
                </a:lnTo>
                <a:lnTo>
                  <a:pt x="46973" y="12"/>
                </a:lnTo>
                <a:lnTo>
                  <a:pt x="45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3121948" y="18851144"/>
            <a:ext cx="155616" cy="215244"/>
          </a:xfrm>
          <a:custGeom>
            <a:avLst/>
            <a:gdLst/>
            <a:ahLst/>
            <a:cxnLst/>
            <a:rect l="l" t="t" r="r" b="b"/>
            <a:pathLst>
              <a:path w="155616" h="215244">
                <a:moveTo>
                  <a:pt x="155616" y="3510"/>
                </a:moveTo>
                <a:lnTo>
                  <a:pt x="111167" y="3510"/>
                </a:lnTo>
                <a:lnTo>
                  <a:pt x="111167" y="23396"/>
                </a:lnTo>
                <a:lnTo>
                  <a:pt x="102783" y="13272"/>
                </a:lnTo>
                <a:lnTo>
                  <a:pt x="92254" y="5783"/>
                </a:lnTo>
                <a:lnTo>
                  <a:pt x="80170" y="1237"/>
                </a:lnTo>
                <a:lnTo>
                  <a:pt x="78227" y="36536"/>
                </a:lnTo>
                <a:lnTo>
                  <a:pt x="78396" y="36535"/>
                </a:lnTo>
                <a:lnTo>
                  <a:pt x="92136" y="39050"/>
                </a:lnTo>
                <a:lnTo>
                  <a:pt x="102348" y="46500"/>
                </a:lnTo>
                <a:lnTo>
                  <a:pt x="108701" y="58741"/>
                </a:lnTo>
                <a:lnTo>
                  <a:pt x="110863" y="75444"/>
                </a:lnTo>
                <a:lnTo>
                  <a:pt x="108677" y="92272"/>
                </a:lnTo>
                <a:lnTo>
                  <a:pt x="102338" y="104543"/>
                </a:lnTo>
                <a:lnTo>
                  <a:pt x="92173" y="112063"/>
                </a:lnTo>
                <a:lnTo>
                  <a:pt x="78509" y="114638"/>
                </a:lnTo>
                <a:lnTo>
                  <a:pt x="64726" y="112090"/>
                </a:lnTo>
                <a:lnTo>
                  <a:pt x="54563" y="104557"/>
                </a:lnTo>
                <a:lnTo>
                  <a:pt x="48274" y="92208"/>
                </a:lnTo>
                <a:lnTo>
                  <a:pt x="46223" y="76033"/>
                </a:lnTo>
                <a:lnTo>
                  <a:pt x="48401" y="59411"/>
                </a:lnTo>
                <a:lnTo>
                  <a:pt x="54696" y="47016"/>
                </a:lnTo>
                <a:lnTo>
                  <a:pt x="65805" y="0"/>
                </a:lnTo>
                <a:lnTo>
                  <a:pt x="51267" y="1447"/>
                </a:lnTo>
                <a:lnTo>
                  <a:pt x="38254" y="5655"/>
                </a:lnTo>
                <a:lnTo>
                  <a:pt x="26906" y="12419"/>
                </a:lnTo>
                <a:lnTo>
                  <a:pt x="17363" y="21535"/>
                </a:lnTo>
                <a:lnTo>
                  <a:pt x="9764" y="32800"/>
                </a:lnTo>
                <a:lnTo>
                  <a:pt x="4247" y="46010"/>
                </a:lnTo>
                <a:lnTo>
                  <a:pt x="951" y="60961"/>
                </a:lnTo>
                <a:lnTo>
                  <a:pt x="0" y="75444"/>
                </a:lnTo>
                <a:lnTo>
                  <a:pt x="1238" y="91569"/>
                </a:lnTo>
                <a:lnTo>
                  <a:pt x="4848" y="106225"/>
                </a:lnTo>
                <a:lnTo>
                  <a:pt x="10672" y="119196"/>
                </a:lnTo>
                <a:lnTo>
                  <a:pt x="18553" y="130265"/>
                </a:lnTo>
                <a:lnTo>
                  <a:pt x="28333" y="139216"/>
                </a:lnTo>
                <a:lnTo>
                  <a:pt x="39855" y="145831"/>
                </a:lnTo>
                <a:lnTo>
                  <a:pt x="52961" y="149894"/>
                </a:lnTo>
                <a:lnTo>
                  <a:pt x="66668" y="151193"/>
                </a:lnTo>
                <a:lnTo>
                  <a:pt x="79729" y="150180"/>
                </a:lnTo>
                <a:lnTo>
                  <a:pt x="91871" y="145839"/>
                </a:lnTo>
                <a:lnTo>
                  <a:pt x="102472" y="138478"/>
                </a:lnTo>
                <a:lnTo>
                  <a:pt x="109970" y="129837"/>
                </a:lnTo>
                <a:lnTo>
                  <a:pt x="109970" y="151487"/>
                </a:lnTo>
                <a:lnTo>
                  <a:pt x="110176" y="153586"/>
                </a:lnTo>
                <a:lnTo>
                  <a:pt x="110137" y="155694"/>
                </a:lnTo>
                <a:lnTo>
                  <a:pt x="109853" y="157783"/>
                </a:lnTo>
                <a:lnTo>
                  <a:pt x="104925" y="170081"/>
                </a:lnTo>
                <a:lnTo>
                  <a:pt x="95147" y="178386"/>
                </a:lnTo>
                <a:lnTo>
                  <a:pt x="82393" y="181277"/>
                </a:lnTo>
                <a:lnTo>
                  <a:pt x="79278" y="181032"/>
                </a:lnTo>
                <a:lnTo>
                  <a:pt x="63187" y="178382"/>
                </a:lnTo>
                <a:lnTo>
                  <a:pt x="53495" y="170433"/>
                </a:lnTo>
                <a:lnTo>
                  <a:pt x="50322" y="159969"/>
                </a:lnTo>
                <a:lnTo>
                  <a:pt x="5285" y="159969"/>
                </a:lnTo>
                <a:lnTo>
                  <a:pt x="7315" y="172874"/>
                </a:lnTo>
                <a:lnTo>
                  <a:pt x="11942" y="184456"/>
                </a:lnTo>
                <a:lnTo>
                  <a:pt x="19171" y="194506"/>
                </a:lnTo>
                <a:lnTo>
                  <a:pt x="29007" y="202814"/>
                </a:lnTo>
                <a:lnTo>
                  <a:pt x="41456" y="209169"/>
                </a:lnTo>
                <a:lnTo>
                  <a:pt x="56523" y="213362"/>
                </a:lnTo>
                <a:lnTo>
                  <a:pt x="74213" y="215183"/>
                </a:lnTo>
                <a:lnTo>
                  <a:pt x="78396" y="215244"/>
                </a:lnTo>
                <a:lnTo>
                  <a:pt x="96041" y="214089"/>
                </a:lnTo>
                <a:lnTo>
                  <a:pt x="111528" y="210694"/>
                </a:lnTo>
                <a:lnTo>
                  <a:pt x="124794" y="205169"/>
                </a:lnTo>
                <a:lnTo>
                  <a:pt x="135776" y="197619"/>
                </a:lnTo>
                <a:lnTo>
                  <a:pt x="144412" y="188152"/>
                </a:lnTo>
                <a:lnTo>
                  <a:pt x="150639" y="176876"/>
                </a:lnTo>
                <a:lnTo>
                  <a:pt x="154394" y="163899"/>
                </a:lnTo>
                <a:lnTo>
                  <a:pt x="155616" y="149722"/>
                </a:lnTo>
                <a:lnTo>
                  <a:pt x="155616" y="3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3176645" y="18851084"/>
            <a:ext cx="25473" cy="47075"/>
          </a:xfrm>
          <a:custGeom>
            <a:avLst/>
            <a:gdLst/>
            <a:ahLst/>
            <a:cxnLst/>
            <a:rect l="l" t="t" r="r" b="b"/>
            <a:pathLst>
              <a:path w="25473" h="47075">
                <a:moveTo>
                  <a:pt x="0" y="47075"/>
                </a:moveTo>
                <a:lnTo>
                  <a:pt x="10060" y="39314"/>
                </a:lnTo>
                <a:lnTo>
                  <a:pt x="23531" y="36596"/>
                </a:lnTo>
                <a:lnTo>
                  <a:pt x="25473" y="1297"/>
                </a:lnTo>
                <a:lnTo>
                  <a:pt x="12427" y="0"/>
                </a:lnTo>
                <a:lnTo>
                  <a:pt x="11109" y="59"/>
                </a:lnTo>
                <a:lnTo>
                  <a:pt x="0" y="47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2826767" y="18851147"/>
            <a:ext cx="158224" cy="157920"/>
          </a:xfrm>
          <a:custGeom>
            <a:avLst/>
            <a:gdLst/>
            <a:ahLst/>
            <a:cxnLst/>
            <a:rect l="l" t="t" r="r" b="b"/>
            <a:pathLst>
              <a:path w="158224" h="157920">
                <a:moveTo>
                  <a:pt x="1178" y="94614"/>
                </a:moveTo>
                <a:lnTo>
                  <a:pt x="4634" y="108837"/>
                </a:lnTo>
                <a:lnTo>
                  <a:pt x="10245" y="121502"/>
                </a:lnTo>
                <a:lnTo>
                  <a:pt x="17892" y="132486"/>
                </a:lnTo>
                <a:lnTo>
                  <a:pt x="27452" y="141665"/>
                </a:lnTo>
                <a:lnTo>
                  <a:pt x="38805" y="148917"/>
                </a:lnTo>
                <a:lnTo>
                  <a:pt x="51830" y="154118"/>
                </a:lnTo>
                <a:lnTo>
                  <a:pt x="66405" y="157146"/>
                </a:lnTo>
                <a:lnTo>
                  <a:pt x="79259" y="121345"/>
                </a:lnTo>
                <a:lnTo>
                  <a:pt x="66135" y="119029"/>
                </a:lnTo>
                <a:lnTo>
                  <a:pt x="56021" y="112019"/>
                </a:lnTo>
                <a:lnTo>
                  <a:pt x="49291" y="100222"/>
                </a:lnTo>
                <a:lnTo>
                  <a:pt x="46317" y="83544"/>
                </a:lnTo>
                <a:lnTo>
                  <a:pt x="46204" y="78955"/>
                </a:lnTo>
                <a:lnTo>
                  <a:pt x="48248" y="61131"/>
                </a:lnTo>
                <a:lnTo>
                  <a:pt x="54133" y="48200"/>
                </a:lnTo>
                <a:lnTo>
                  <a:pt x="63485" y="40073"/>
                </a:lnTo>
                <a:lnTo>
                  <a:pt x="75933" y="36662"/>
                </a:lnTo>
                <a:lnTo>
                  <a:pt x="79259" y="36535"/>
                </a:lnTo>
                <a:lnTo>
                  <a:pt x="92258" y="38869"/>
                </a:lnTo>
                <a:lnTo>
                  <a:pt x="102299" y="45930"/>
                </a:lnTo>
                <a:lnTo>
                  <a:pt x="108985" y="57807"/>
                </a:lnTo>
                <a:lnTo>
                  <a:pt x="111918" y="74590"/>
                </a:lnTo>
                <a:lnTo>
                  <a:pt x="112020" y="78955"/>
                </a:lnTo>
                <a:lnTo>
                  <a:pt x="109966" y="96833"/>
                </a:lnTo>
                <a:lnTo>
                  <a:pt x="104070" y="109776"/>
                </a:lnTo>
                <a:lnTo>
                  <a:pt x="94727" y="117878"/>
                </a:lnTo>
                <a:lnTo>
                  <a:pt x="94945" y="156737"/>
                </a:lnTo>
                <a:lnTo>
                  <a:pt x="109191" y="153272"/>
                </a:lnTo>
                <a:lnTo>
                  <a:pt x="121872" y="147649"/>
                </a:lnTo>
                <a:lnTo>
                  <a:pt x="132865" y="139991"/>
                </a:lnTo>
                <a:lnTo>
                  <a:pt x="142046" y="130424"/>
                </a:lnTo>
                <a:lnTo>
                  <a:pt x="149291" y="119072"/>
                </a:lnTo>
                <a:lnTo>
                  <a:pt x="154476" y="106058"/>
                </a:lnTo>
                <a:lnTo>
                  <a:pt x="157478" y="91507"/>
                </a:lnTo>
                <a:lnTo>
                  <a:pt x="158224" y="78955"/>
                </a:lnTo>
                <a:lnTo>
                  <a:pt x="157042" y="63273"/>
                </a:lnTo>
                <a:lnTo>
                  <a:pt x="153578" y="49030"/>
                </a:lnTo>
                <a:lnTo>
                  <a:pt x="147956" y="36350"/>
                </a:lnTo>
                <a:lnTo>
                  <a:pt x="140300" y="25358"/>
                </a:lnTo>
                <a:lnTo>
                  <a:pt x="130733" y="16177"/>
                </a:lnTo>
                <a:lnTo>
                  <a:pt x="119380" y="8932"/>
                </a:lnTo>
                <a:lnTo>
                  <a:pt x="106363" y="3747"/>
                </a:lnTo>
                <a:lnTo>
                  <a:pt x="91808" y="745"/>
                </a:lnTo>
                <a:lnTo>
                  <a:pt x="79259" y="0"/>
                </a:lnTo>
                <a:lnTo>
                  <a:pt x="63515" y="1177"/>
                </a:lnTo>
                <a:lnTo>
                  <a:pt x="49225" y="4627"/>
                </a:lnTo>
                <a:lnTo>
                  <a:pt x="36508" y="10228"/>
                </a:lnTo>
                <a:lnTo>
                  <a:pt x="25487" y="17855"/>
                </a:lnTo>
                <a:lnTo>
                  <a:pt x="16282" y="27387"/>
                </a:lnTo>
                <a:lnTo>
                  <a:pt x="9014" y="38700"/>
                </a:lnTo>
                <a:lnTo>
                  <a:pt x="3804" y="51672"/>
                </a:lnTo>
                <a:lnTo>
                  <a:pt x="774" y="66179"/>
                </a:lnTo>
                <a:lnTo>
                  <a:pt x="0" y="78955"/>
                </a:lnTo>
                <a:lnTo>
                  <a:pt x="1178" y="94614"/>
                </a:lnTo>
                <a:close/>
              </a:path>
              <a:path w="158224" h="157920">
                <a:moveTo>
                  <a:pt x="66405" y="157146"/>
                </a:moveTo>
                <a:lnTo>
                  <a:pt x="79259" y="157920"/>
                </a:lnTo>
                <a:lnTo>
                  <a:pt x="94945" y="156737"/>
                </a:lnTo>
                <a:lnTo>
                  <a:pt x="94727" y="117878"/>
                </a:lnTo>
                <a:lnTo>
                  <a:pt x="82333" y="121234"/>
                </a:lnTo>
                <a:lnTo>
                  <a:pt x="79259" y="121345"/>
                </a:lnTo>
                <a:lnTo>
                  <a:pt x="66405" y="157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2999760" y="18851143"/>
            <a:ext cx="128601" cy="154410"/>
          </a:xfrm>
          <a:custGeom>
            <a:avLst/>
            <a:gdLst/>
            <a:ahLst/>
            <a:cxnLst/>
            <a:rect l="l" t="t" r="r" b="b"/>
            <a:pathLst>
              <a:path w="128601" h="154410">
                <a:moveTo>
                  <a:pt x="44449" y="24847"/>
                </a:moveTo>
                <a:lnTo>
                  <a:pt x="44449" y="3510"/>
                </a:lnTo>
                <a:lnTo>
                  <a:pt x="0" y="3510"/>
                </a:lnTo>
                <a:lnTo>
                  <a:pt x="0" y="154410"/>
                </a:lnTo>
                <a:lnTo>
                  <a:pt x="45625" y="154410"/>
                </a:lnTo>
                <a:lnTo>
                  <a:pt x="45625" y="70189"/>
                </a:lnTo>
                <a:lnTo>
                  <a:pt x="45429" y="67688"/>
                </a:lnTo>
                <a:lnTo>
                  <a:pt x="45459" y="66423"/>
                </a:lnTo>
                <a:lnTo>
                  <a:pt x="49219" y="52990"/>
                </a:lnTo>
                <a:lnTo>
                  <a:pt x="58585" y="43244"/>
                </a:lnTo>
                <a:lnTo>
                  <a:pt x="71709" y="38956"/>
                </a:lnTo>
                <a:lnTo>
                  <a:pt x="83966" y="38899"/>
                </a:lnTo>
                <a:lnTo>
                  <a:pt x="90496" y="41870"/>
                </a:lnTo>
                <a:lnTo>
                  <a:pt x="94320" y="47498"/>
                </a:lnTo>
                <a:lnTo>
                  <a:pt x="128601" y="13227"/>
                </a:lnTo>
                <a:lnTo>
                  <a:pt x="118457" y="6015"/>
                </a:lnTo>
                <a:lnTo>
                  <a:pt x="106445" y="1614"/>
                </a:lnTo>
                <a:lnTo>
                  <a:pt x="92924" y="8"/>
                </a:lnTo>
                <a:lnTo>
                  <a:pt x="91830" y="0"/>
                </a:lnTo>
                <a:lnTo>
                  <a:pt x="78649" y="1391"/>
                </a:lnTo>
                <a:lnTo>
                  <a:pt x="66338" y="5744"/>
                </a:lnTo>
                <a:lnTo>
                  <a:pt x="55376" y="12808"/>
                </a:lnTo>
                <a:lnTo>
                  <a:pt x="46245" y="22328"/>
                </a:lnTo>
                <a:lnTo>
                  <a:pt x="44449" y="24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2722428" y="18891907"/>
            <a:ext cx="76494" cy="76396"/>
          </a:xfrm>
          <a:custGeom>
            <a:avLst/>
            <a:gdLst/>
            <a:ahLst/>
            <a:cxnLst/>
            <a:rect l="l" t="t" r="r" b="b"/>
            <a:pathLst>
              <a:path w="76494" h="76396">
                <a:moveTo>
                  <a:pt x="38300" y="0"/>
                </a:moveTo>
                <a:lnTo>
                  <a:pt x="23510" y="2436"/>
                </a:lnTo>
                <a:lnTo>
                  <a:pt x="11816" y="9339"/>
                </a:lnTo>
                <a:lnTo>
                  <a:pt x="3832" y="20100"/>
                </a:lnTo>
                <a:lnTo>
                  <a:pt x="169" y="34109"/>
                </a:lnTo>
                <a:lnTo>
                  <a:pt x="0" y="38193"/>
                </a:lnTo>
                <a:lnTo>
                  <a:pt x="2443" y="52943"/>
                </a:lnTo>
                <a:lnTo>
                  <a:pt x="9365" y="64606"/>
                </a:lnTo>
                <a:lnTo>
                  <a:pt x="20154" y="72571"/>
                </a:lnTo>
                <a:lnTo>
                  <a:pt x="34198" y="76226"/>
                </a:lnTo>
                <a:lnTo>
                  <a:pt x="38300" y="76396"/>
                </a:lnTo>
                <a:lnTo>
                  <a:pt x="53065" y="73952"/>
                </a:lnTo>
                <a:lnTo>
                  <a:pt x="64734" y="67028"/>
                </a:lnTo>
                <a:lnTo>
                  <a:pt x="72694" y="56239"/>
                </a:lnTo>
                <a:lnTo>
                  <a:pt x="76332" y="42197"/>
                </a:lnTo>
                <a:lnTo>
                  <a:pt x="76494" y="38193"/>
                </a:lnTo>
                <a:lnTo>
                  <a:pt x="74049" y="23423"/>
                </a:lnTo>
                <a:lnTo>
                  <a:pt x="67125" y="11753"/>
                </a:lnTo>
                <a:lnTo>
                  <a:pt x="56336" y="3795"/>
                </a:lnTo>
                <a:lnTo>
                  <a:pt x="42295" y="161"/>
                </a:lnTo>
                <a:lnTo>
                  <a:pt x="38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2825042" y="18493907"/>
            <a:ext cx="336580" cy="336580"/>
          </a:xfrm>
          <a:custGeom>
            <a:avLst/>
            <a:gdLst/>
            <a:ahLst/>
            <a:cxnLst/>
            <a:rect l="l" t="t" r="r" b="b"/>
            <a:pathLst>
              <a:path w="336580" h="336580">
                <a:moveTo>
                  <a:pt x="168285" y="0"/>
                </a:moveTo>
                <a:lnTo>
                  <a:pt x="153565" y="634"/>
                </a:lnTo>
                <a:lnTo>
                  <a:pt x="139199" y="2504"/>
                </a:lnTo>
                <a:lnTo>
                  <a:pt x="125239" y="5556"/>
                </a:lnTo>
                <a:lnTo>
                  <a:pt x="111737" y="9737"/>
                </a:lnTo>
                <a:lnTo>
                  <a:pt x="98746" y="14995"/>
                </a:lnTo>
                <a:lnTo>
                  <a:pt x="86320" y="21276"/>
                </a:lnTo>
                <a:lnTo>
                  <a:pt x="74509" y="28530"/>
                </a:lnTo>
                <a:lnTo>
                  <a:pt x="63368" y="36702"/>
                </a:lnTo>
                <a:lnTo>
                  <a:pt x="52949" y="45740"/>
                </a:lnTo>
                <a:lnTo>
                  <a:pt x="43304" y="55591"/>
                </a:lnTo>
                <a:lnTo>
                  <a:pt x="34487" y="66204"/>
                </a:lnTo>
                <a:lnTo>
                  <a:pt x="26549" y="77524"/>
                </a:lnTo>
                <a:lnTo>
                  <a:pt x="19544" y="89500"/>
                </a:lnTo>
                <a:lnTo>
                  <a:pt x="13524" y="102079"/>
                </a:lnTo>
                <a:lnTo>
                  <a:pt x="8542" y="115208"/>
                </a:lnTo>
                <a:lnTo>
                  <a:pt x="4650" y="128834"/>
                </a:lnTo>
                <a:lnTo>
                  <a:pt x="1901" y="142905"/>
                </a:lnTo>
                <a:lnTo>
                  <a:pt x="348" y="157368"/>
                </a:lnTo>
                <a:lnTo>
                  <a:pt x="0" y="168285"/>
                </a:lnTo>
                <a:lnTo>
                  <a:pt x="634" y="183005"/>
                </a:lnTo>
                <a:lnTo>
                  <a:pt x="2504" y="197372"/>
                </a:lnTo>
                <a:lnTo>
                  <a:pt x="5555" y="211333"/>
                </a:lnTo>
                <a:lnTo>
                  <a:pt x="9736" y="224836"/>
                </a:lnTo>
                <a:lnTo>
                  <a:pt x="14994" y="237827"/>
                </a:lnTo>
                <a:lnTo>
                  <a:pt x="21275" y="250254"/>
                </a:lnTo>
                <a:lnTo>
                  <a:pt x="28528" y="262065"/>
                </a:lnTo>
                <a:lnTo>
                  <a:pt x="36700" y="273206"/>
                </a:lnTo>
                <a:lnTo>
                  <a:pt x="45737" y="283626"/>
                </a:lnTo>
                <a:lnTo>
                  <a:pt x="55588" y="293271"/>
                </a:lnTo>
                <a:lnTo>
                  <a:pt x="66200" y="302089"/>
                </a:lnTo>
                <a:lnTo>
                  <a:pt x="77520" y="310027"/>
                </a:lnTo>
                <a:lnTo>
                  <a:pt x="89495" y="317032"/>
                </a:lnTo>
                <a:lnTo>
                  <a:pt x="102073" y="323053"/>
                </a:lnTo>
                <a:lnTo>
                  <a:pt x="115202" y="328035"/>
                </a:lnTo>
                <a:lnTo>
                  <a:pt x="128827" y="331928"/>
                </a:lnTo>
                <a:lnTo>
                  <a:pt x="142898" y="334677"/>
                </a:lnTo>
                <a:lnTo>
                  <a:pt x="157361" y="336231"/>
                </a:lnTo>
                <a:lnTo>
                  <a:pt x="168285" y="336580"/>
                </a:lnTo>
                <a:lnTo>
                  <a:pt x="183005" y="335945"/>
                </a:lnTo>
                <a:lnTo>
                  <a:pt x="197371" y="334075"/>
                </a:lnTo>
                <a:lnTo>
                  <a:pt x="211332" y="331024"/>
                </a:lnTo>
                <a:lnTo>
                  <a:pt x="224834" y="326843"/>
                </a:lnTo>
                <a:lnTo>
                  <a:pt x="237825" y="321586"/>
                </a:lnTo>
                <a:lnTo>
                  <a:pt x="250252" y="315305"/>
                </a:lnTo>
                <a:lnTo>
                  <a:pt x="262063" y="308052"/>
                </a:lnTo>
                <a:lnTo>
                  <a:pt x="273204" y="299881"/>
                </a:lnTo>
                <a:lnTo>
                  <a:pt x="283623" y="290843"/>
                </a:lnTo>
                <a:lnTo>
                  <a:pt x="293268" y="280992"/>
                </a:lnTo>
                <a:lnTo>
                  <a:pt x="302086" y="270380"/>
                </a:lnTo>
                <a:lnTo>
                  <a:pt x="310024" y="259060"/>
                </a:lnTo>
                <a:lnTo>
                  <a:pt x="317030" y="247085"/>
                </a:lnTo>
                <a:lnTo>
                  <a:pt x="323051" y="234507"/>
                </a:lnTo>
                <a:lnTo>
                  <a:pt x="328034" y="221378"/>
                </a:lnTo>
                <a:lnTo>
                  <a:pt x="331926" y="207752"/>
                </a:lnTo>
                <a:lnTo>
                  <a:pt x="334676" y="193681"/>
                </a:lnTo>
                <a:lnTo>
                  <a:pt x="336230" y="179217"/>
                </a:lnTo>
                <a:lnTo>
                  <a:pt x="336580" y="168285"/>
                </a:lnTo>
                <a:lnTo>
                  <a:pt x="335945" y="153566"/>
                </a:lnTo>
                <a:lnTo>
                  <a:pt x="334075" y="139200"/>
                </a:lnTo>
                <a:lnTo>
                  <a:pt x="331024" y="125240"/>
                </a:lnTo>
                <a:lnTo>
                  <a:pt x="326843" y="111738"/>
                </a:lnTo>
                <a:lnTo>
                  <a:pt x="321585" y="98748"/>
                </a:lnTo>
                <a:lnTo>
                  <a:pt x="315304" y="86322"/>
                </a:lnTo>
                <a:lnTo>
                  <a:pt x="308050" y="74512"/>
                </a:lnTo>
                <a:lnTo>
                  <a:pt x="299879" y="63371"/>
                </a:lnTo>
                <a:lnTo>
                  <a:pt x="290841" y="52952"/>
                </a:lnTo>
                <a:lnTo>
                  <a:pt x="280989" y="43307"/>
                </a:lnTo>
                <a:lnTo>
                  <a:pt x="270377" y="34490"/>
                </a:lnTo>
                <a:lnTo>
                  <a:pt x="259056" y="26552"/>
                </a:lnTo>
                <a:lnTo>
                  <a:pt x="247080" y="19546"/>
                </a:lnTo>
                <a:lnTo>
                  <a:pt x="234501" y="13526"/>
                </a:lnTo>
                <a:lnTo>
                  <a:pt x="221372" y="8543"/>
                </a:lnTo>
                <a:lnTo>
                  <a:pt x="207746" y="4651"/>
                </a:lnTo>
                <a:lnTo>
                  <a:pt x="193674" y="1902"/>
                </a:lnTo>
                <a:lnTo>
                  <a:pt x="179210" y="348"/>
                </a:lnTo>
                <a:lnTo>
                  <a:pt x="168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2902403" y="18553708"/>
            <a:ext cx="190186" cy="216879"/>
          </a:xfrm>
          <a:custGeom>
            <a:avLst/>
            <a:gdLst/>
            <a:ahLst/>
            <a:cxnLst/>
            <a:rect l="l" t="t" r="r" b="b"/>
            <a:pathLst>
              <a:path w="190186" h="216879">
                <a:moveTo>
                  <a:pt x="8102" y="184805"/>
                </a:moveTo>
                <a:lnTo>
                  <a:pt x="0" y="179630"/>
                </a:lnTo>
                <a:lnTo>
                  <a:pt x="8874" y="188733"/>
                </a:lnTo>
                <a:lnTo>
                  <a:pt x="18533" y="196581"/>
                </a:lnTo>
                <a:lnTo>
                  <a:pt x="28863" y="203168"/>
                </a:lnTo>
                <a:lnTo>
                  <a:pt x="39746" y="208484"/>
                </a:lnTo>
                <a:lnTo>
                  <a:pt x="51067" y="212521"/>
                </a:lnTo>
                <a:lnTo>
                  <a:pt x="62709" y="215271"/>
                </a:lnTo>
                <a:lnTo>
                  <a:pt x="74556" y="216727"/>
                </a:lnTo>
                <a:lnTo>
                  <a:pt x="86492" y="216879"/>
                </a:lnTo>
                <a:lnTo>
                  <a:pt x="98401" y="215720"/>
                </a:lnTo>
                <a:lnTo>
                  <a:pt x="110167" y="213241"/>
                </a:lnTo>
                <a:lnTo>
                  <a:pt x="121674" y="209434"/>
                </a:lnTo>
                <a:lnTo>
                  <a:pt x="132805" y="204292"/>
                </a:lnTo>
                <a:lnTo>
                  <a:pt x="143445" y="197805"/>
                </a:lnTo>
                <a:lnTo>
                  <a:pt x="152939" y="190436"/>
                </a:lnTo>
                <a:lnTo>
                  <a:pt x="162041" y="181560"/>
                </a:lnTo>
                <a:lnTo>
                  <a:pt x="169890" y="171899"/>
                </a:lnTo>
                <a:lnTo>
                  <a:pt x="176476" y="161569"/>
                </a:lnTo>
                <a:lnTo>
                  <a:pt x="181792" y="150686"/>
                </a:lnTo>
                <a:lnTo>
                  <a:pt x="185829" y="139366"/>
                </a:lnTo>
                <a:lnTo>
                  <a:pt x="188579" y="127724"/>
                </a:lnTo>
                <a:lnTo>
                  <a:pt x="190034" y="115878"/>
                </a:lnTo>
                <a:lnTo>
                  <a:pt x="190186" y="103943"/>
                </a:lnTo>
                <a:lnTo>
                  <a:pt x="189026" y="92035"/>
                </a:lnTo>
                <a:lnTo>
                  <a:pt x="186547" y="80270"/>
                </a:lnTo>
                <a:lnTo>
                  <a:pt x="182740" y="68764"/>
                </a:lnTo>
                <a:lnTo>
                  <a:pt x="177596" y="57633"/>
                </a:lnTo>
                <a:lnTo>
                  <a:pt x="171109" y="46994"/>
                </a:lnTo>
                <a:lnTo>
                  <a:pt x="163735" y="37496"/>
                </a:lnTo>
                <a:lnTo>
                  <a:pt x="154484" y="28067"/>
                </a:lnTo>
                <a:lnTo>
                  <a:pt x="144254" y="19903"/>
                </a:lnTo>
                <a:lnTo>
                  <a:pt x="133177" y="13064"/>
                </a:lnTo>
                <a:lnTo>
                  <a:pt x="121382" y="7610"/>
                </a:lnTo>
                <a:lnTo>
                  <a:pt x="109001" y="3600"/>
                </a:lnTo>
                <a:lnTo>
                  <a:pt x="96164" y="1094"/>
                </a:lnTo>
                <a:lnTo>
                  <a:pt x="83002" y="153"/>
                </a:lnTo>
                <a:lnTo>
                  <a:pt x="81857" y="0"/>
                </a:lnTo>
                <a:lnTo>
                  <a:pt x="68669" y="802"/>
                </a:lnTo>
                <a:lnTo>
                  <a:pt x="55796" y="3176"/>
                </a:lnTo>
                <a:lnTo>
                  <a:pt x="43370" y="7064"/>
                </a:lnTo>
                <a:lnTo>
                  <a:pt x="31522" y="12404"/>
                </a:lnTo>
                <a:lnTo>
                  <a:pt x="20385" y="19137"/>
                </a:lnTo>
                <a:lnTo>
                  <a:pt x="10089" y="27203"/>
                </a:lnTo>
                <a:lnTo>
                  <a:pt x="766" y="36541"/>
                </a:lnTo>
                <a:lnTo>
                  <a:pt x="0" y="37418"/>
                </a:lnTo>
                <a:lnTo>
                  <a:pt x="10710" y="30822"/>
                </a:lnTo>
                <a:lnTo>
                  <a:pt x="21967" y="25929"/>
                </a:lnTo>
                <a:lnTo>
                  <a:pt x="33600" y="22713"/>
                </a:lnTo>
                <a:lnTo>
                  <a:pt x="45436" y="21144"/>
                </a:lnTo>
                <a:lnTo>
                  <a:pt x="57302" y="21194"/>
                </a:lnTo>
                <a:lnTo>
                  <a:pt x="69028" y="22835"/>
                </a:lnTo>
                <a:lnTo>
                  <a:pt x="80439" y="26038"/>
                </a:lnTo>
                <a:lnTo>
                  <a:pt x="91365" y="30776"/>
                </a:lnTo>
                <a:lnTo>
                  <a:pt x="101633" y="37020"/>
                </a:lnTo>
                <a:lnTo>
                  <a:pt x="111071" y="44741"/>
                </a:lnTo>
                <a:lnTo>
                  <a:pt x="119507" y="53912"/>
                </a:lnTo>
                <a:lnTo>
                  <a:pt x="128774" y="68153"/>
                </a:lnTo>
                <a:lnTo>
                  <a:pt x="133667" y="79411"/>
                </a:lnTo>
                <a:lnTo>
                  <a:pt x="136884" y="91044"/>
                </a:lnTo>
                <a:lnTo>
                  <a:pt x="138455" y="102880"/>
                </a:lnTo>
                <a:lnTo>
                  <a:pt x="138406" y="114746"/>
                </a:lnTo>
                <a:lnTo>
                  <a:pt x="136766" y="126470"/>
                </a:lnTo>
                <a:lnTo>
                  <a:pt x="133564" y="137882"/>
                </a:lnTo>
                <a:lnTo>
                  <a:pt x="128827" y="148807"/>
                </a:lnTo>
                <a:lnTo>
                  <a:pt x="122584" y="159076"/>
                </a:lnTo>
                <a:lnTo>
                  <a:pt x="114863" y="168515"/>
                </a:lnTo>
                <a:lnTo>
                  <a:pt x="105691" y="176953"/>
                </a:lnTo>
                <a:lnTo>
                  <a:pt x="91311" y="186286"/>
                </a:lnTo>
                <a:lnTo>
                  <a:pt x="79826" y="191225"/>
                </a:lnTo>
                <a:lnTo>
                  <a:pt x="67892" y="194447"/>
                </a:lnTo>
                <a:lnTo>
                  <a:pt x="55697" y="195952"/>
                </a:lnTo>
                <a:lnTo>
                  <a:pt x="43431" y="195740"/>
                </a:lnTo>
                <a:lnTo>
                  <a:pt x="31283" y="193812"/>
                </a:lnTo>
                <a:lnTo>
                  <a:pt x="19444" y="190167"/>
                </a:lnTo>
                <a:lnTo>
                  <a:pt x="8102" y="184805"/>
                </a:lnTo>
                <a:close/>
              </a:path>
            </a:pathLst>
          </a:custGeom>
          <a:solidFill>
            <a:srgbClr val="DE1F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3732572" y="18149572"/>
            <a:ext cx="1825700" cy="1025252"/>
          </a:xfrm>
          <a:custGeom>
            <a:avLst/>
            <a:gdLst/>
            <a:ahLst/>
            <a:cxnLst/>
            <a:rect l="l" t="t" r="r" b="b"/>
            <a:pathLst>
              <a:path w="1825700" h="1025252">
                <a:moveTo>
                  <a:pt x="1825700" y="1025252"/>
                </a:moveTo>
                <a:lnTo>
                  <a:pt x="1825700" y="0"/>
                </a:lnTo>
                <a:lnTo>
                  <a:pt x="0" y="0"/>
                </a:lnTo>
                <a:lnTo>
                  <a:pt x="0" y="1025252"/>
                </a:lnTo>
                <a:lnTo>
                  <a:pt x="1825700" y="1025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4909533" y="18480160"/>
            <a:ext cx="61069" cy="75395"/>
          </a:xfrm>
          <a:custGeom>
            <a:avLst/>
            <a:gdLst/>
            <a:ahLst/>
            <a:cxnLst/>
            <a:rect l="l" t="t" r="r" b="b"/>
            <a:pathLst>
              <a:path w="61069" h="75395">
                <a:moveTo>
                  <a:pt x="22660" y="75395"/>
                </a:moveTo>
                <a:lnTo>
                  <a:pt x="38516" y="75395"/>
                </a:lnTo>
                <a:lnTo>
                  <a:pt x="38516" y="13345"/>
                </a:lnTo>
                <a:lnTo>
                  <a:pt x="61069" y="13345"/>
                </a:lnTo>
                <a:lnTo>
                  <a:pt x="61069" y="0"/>
                </a:lnTo>
                <a:lnTo>
                  <a:pt x="0" y="0"/>
                </a:lnTo>
                <a:lnTo>
                  <a:pt x="0" y="13345"/>
                </a:lnTo>
                <a:lnTo>
                  <a:pt x="22660" y="13345"/>
                </a:lnTo>
                <a:lnTo>
                  <a:pt x="22660" y="7539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4978580" y="18461030"/>
            <a:ext cx="47214" cy="96468"/>
          </a:xfrm>
          <a:custGeom>
            <a:avLst/>
            <a:gdLst/>
            <a:ahLst/>
            <a:cxnLst/>
            <a:rect l="l" t="t" r="r" b="b"/>
            <a:pathLst>
              <a:path w="47214" h="96468">
                <a:moveTo>
                  <a:pt x="13404" y="0"/>
                </a:moveTo>
                <a:lnTo>
                  <a:pt x="13404" y="12119"/>
                </a:lnTo>
                <a:lnTo>
                  <a:pt x="26749" y="12119"/>
                </a:lnTo>
                <a:lnTo>
                  <a:pt x="26749" y="0"/>
                </a:lnTo>
                <a:lnTo>
                  <a:pt x="13404" y="0"/>
                </a:lnTo>
                <a:close/>
              </a:path>
              <a:path w="47214" h="96468">
                <a:moveTo>
                  <a:pt x="16012" y="19130"/>
                </a:moveTo>
                <a:lnTo>
                  <a:pt x="0" y="19130"/>
                </a:lnTo>
                <a:lnTo>
                  <a:pt x="0" y="73483"/>
                </a:lnTo>
                <a:lnTo>
                  <a:pt x="1245" y="79730"/>
                </a:lnTo>
                <a:lnTo>
                  <a:pt x="3735" y="84191"/>
                </a:lnTo>
                <a:lnTo>
                  <a:pt x="5795" y="87214"/>
                </a:lnTo>
                <a:lnTo>
                  <a:pt x="15672" y="94155"/>
                </a:lnTo>
                <a:lnTo>
                  <a:pt x="30289" y="96468"/>
                </a:lnTo>
                <a:lnTo>
                  <a:pt x="35165" y="96260"/>
                </a:lnTo>
                <a:lnTo>
                  <a:pt x="48359" y="92549"/>
                </a:lnTo>
                <a:lnTo>
                  <a:pt x="56784" y="84191"/>
                </a:lnTo>
                <a:lnTo>
                  <a:pt x="59275" y="79730"/>
                </a:lnTo>
                <a:lnTo>
                  <a:pt x="60510" y="73483"/>
                </a:lnTo>
                <a:lnTo>
                  <a:pt x="60510" y="19130"/>
                </a:lnTo>
                <a:lnTo>
                  <a:pt x="44507" y="19130"/>
                </a:lnTo>
                <a:lnTo>
                  <a:pt x="44507" y="70610"/>
                </a:lnTo>
                <a:lnTo>
                  <a:pt x="43890" y="74395"/>
                </a:lnTo>
                <a:lnTo>
                  <a:pt x="42674" y="76778"/>
                </a:lnTo>
                <a:lnTo>
                  <a:pt x="40762" y="81004"/>
                </a:lnTo>
                <a:lnTo>
                  <a:pt x="36634" y="83122"/>
                </a:lnTo>
                <a:lnTo>
                  <a:pt x="23896" y="83122"/>
                </a:lnTo>
                <a:lnTo>
                  <a:pt x="19748" y="81004"/>
                </a:lnTo>
                <a:lnTo>
                  <a:pt x="17846" y="76778"/>
                </a:lnTo>
                <a:lnTo>
                  <a:pt x="16620" y="74395"/>
                </a:lnTo>
                <a:lnTo>
                  <a:pt x="16012" y="70610"/>
                </a:lnTo>
                <a:lnTo>
                  <a:pt x="16012" y="19130"/>
                </a:lnTo>
                <a:close/>
              </a:path>
              <a:path w="47214" h="96468">
                <a:moveTo>
                  <a:pt x="33868" y="0"/>
                </a:moveTo>
                <a:lnTo>
                  <a:pt x="33868" y="12119"/>
                </a:lnTo>
                <a:lnTo>
                  <a:pt x="47214" y="12119"/>
                </a:lnTo>
                <a:lnTo>
                  <a:pt x="47214" y="0"/>
                </a:lnTo>
                <a:lnTo>
                  <a:pt x="3386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5012449" y="18467090"/>
            <a:ext cx="13345" cy="0"/>
          </a:xfrm>
          <a:custGeom>
            <a:avLst/>
            <a:gdLst/>
            <a:ahLst/>
            <a:cxnLst/>
            <a:rect l="l" t="t" r="r" b="b"/>
            <a:pathLst>
              <a:path w="13345">
                <a:moveTo>
                  <a:pt x="0" y="0"/>
                </a:moveTo>
                <a:lnTo>
                  <a:pt x="13345" y="0"/>
                </a:lnTo>
              </a:path>
            </a:pathLst>
          </a:custGeom>
          <a:ln w="13389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4991984" y="18467090"/>
            <a:ext cx="13345" cy="0"/>
          </a:xfrm>
          <a:custGeom>
            <a:avLst/>
            <a:gdLst/>
            <a:ahLst/>
            <a:cxnLst/>
            <a:rect l="l" t="t" r="r" b="b"/>
            <a:pathLst>
              <a:path w="13345">
                <a:moveTo>
                  <a:pt x="0" y="0"/>
                </a:moveTo>
                <a:lnTo>
                  <a:pt x="13345" y="0"/>
                </a:lnTo>
              </a:path>
            </a:pathLst>
          </a:custGeom>
          <a:ln w="13389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5052262" y="18480163"/>
            <a:ext cx="61432" cy="75386"/>
          </a:xfrm>
          <a:custGeom>
            <a:avLst/>
            <a:gdLst/>
            <a:ahLst/>
            <a:cxnLst/>
            <a:rect l="l" t="t" r="r" b="b"/>
            <a:pathLst>
              <a:path w="61432" h="75386">
                <a:moveTo>
                  <a:pt x="58108" y="51842"/>
                </a:moveTo>
                <a:lnTo>
                  <a:pt x="57382" y="47910"/>
                </a:lnTo>
                <a:lnTo>
                  <a:pt x="55931" y="45341"/>
                </a:lnTo>
                <a:lnTo>
                  <a:pt x="54480" y="42772"/>
                </a:lnTo>
                <a:lnTo>
                  <a:pt x="52019" y="40781"/>
                </a:lnTo>
                <a:lnTo>
                  <a:pt x="48538" y="39379"/>
                </a:lnTo>
                <a:lnTo>
                  <a:pt x="52695" y="37947"/>
                </a:lnTo>
                <a:lnTo>
                  <a:pt x="55686" y="35506"/>
                </a:lnTo>
                <a:lnTo>
                  <a:pt x="57490" y="32044"/>
                </a:lnTo>
                <a:lnTo>
                  <a:pt x="59294" y="28583"/>
                </a:lnTo>
                <a:lnTo>
                  <a:pt x="60206" y="25063"/>
                </a:lnTo>
                <a:lnTo>
                  <a:pt x="60206" y="18513"/>
                </a:lnTo>
                <a:lnTo>
                  <a:pt x="59736" y="15865"/>
                </a:lnTo>
                <a:lnTo>
                  <a:pt x="58804" y="13551"/>
                </a:lnTo>
                <a:lnTo>
                  <a:pt x="57873" y="11237"/>
                </a:lnTo>
                <a:lnTo>
                  <a:pt x="56608" y="9119"/>
                </a:lnTo>
                <a:lnTo>
                  <a:pt x="55009" y="7207"/>
                </a:lnTo>
                <a:lnTo>
                  <a:pt x="53087" y="4893"/>
                </a:lnTo>
                <a:lnTo>
                  <a:pt x="50734" y="3137"/>
                </a:lnTo>
                <a:lnTo>
                  <a:pt x="47959" y="1941"/>
                </a:lnTo>
                <a:lnTo>
                  <a:pt x="45184" y="745"/>
                </a:lnTo>
                <a:lnTo>
                  <a:pt x="41213" y="98"/>
                </a:lnTo>
                <a:lnTo>
                  <a:pt x="36065" y="0"/>
                </a:lnTo>
                <a:lnTo>
                  <a:pt x="0" y="0"/>
                </a:lnTo>
                <a:lnTo>
                  <a:pt x="0" y="75386"/>
                </a:lnTo>
                <a:lnTo>
                  <a:pt x="15394" y="75386"/>
                </a:lnTo>
                <a:lnTo>
                  <a:pt x="15394" y="45831"/>
                </a:lnTo>
                <a:lnTo>
                  <a:pt x="35172" y="45831"/>
                </a:lnTo>
                <a:lnTo>
                  <a:pt x="38163" y="46626"/>
                </a:lnTo>
                <a:lnTo>
                  <a:pt x="41360" y="49832"/>
                </a:lnTo>
                <a:lnTo>
                  <a:pt x="42184" y="53038"/>
                </a:lnTo>
                <a:lnTo>
                  <a:pt x="42252" y="57843"/>
                </a:lnTo>
                <a:lnTo>
                  <a:pt x="42350" y="64854"/>
                </a:lnTo>
                <a:lnTo>
                  <a:pt x="42389" y="67070"/>
                </a:lnTo>
                <a:lnTo>
                  <a:pt x="42909" y="30681"/>
                </a:lnTo>
                <a:lnTo>
                  <a:pt x="39928" y="32123"/>
                </a:lnTo>
                <a:lnTo>
                  <a:pt x="38242" y="32937"/>
                </a:lnTo>
                <a:lnTo>
                  <a:pt x="35722" y="33349"/>
                </a:lnTo>
                <a:lnTo>
                  <a:pt x="15394" y="33349"/>
                </a:lnTo>
                <a:lnTo>
                  <a:pt x="15394" y="13090"/>
                </a:lnTo>
                <a:lnTo>
                  <a:pt x="36026" y="13090"/>
                </a:lnTo>
                <a:lnTo>
                  <a:pt x="38457" y="13531"/>
                </a:lnTo>
                <a:lnTo>
                  <a:pt x="40075" y="14424"/>
                </a:lnTo>
                <a:lnTo>
                  <a:pt x="42958" y="15993"/>
                </a:lnTo>
                <a:lnTo>
                  <a:pt x="44400" y="19062"/>
                </a:lnTo>
                <a:lnTo>
                  <a:pt x="44400" y="27857"/>
                </a:lnTo>
                <a:lnTo>
                  <a:pt x="44037" y="75386"/>
                </a:lnTo>
                <a:lnTo>
                  <a:pt x="61432" y="75386"/>
                </a:lnTo>
                <a:lnTo>
                  <a:pt x="61432" y="73503"/>
                </a:lnTo>
                <a:lnTo>
                  <a:pt x="58932" y="71150"/>
                </a:lnTo>
                <a:lnTo>
                  <a:pt x="58245" y="67972"/>
                </a:lnTo>
                <a:lnTo>
                  <a:pt x="58108" y="65639"/>
                </a:lnTo>
                <a:lnTo>
                  <a:pt x="58108" y="51842"/>
                </a:lnTo>
                <a:close/>
              </a:path>
              <a:path w="61432" h="75386">
                <a:moveTo>
                  <a:pt x="42389" y="67070"/>
                </a:moveTo>
                <a:lnTo>
                  <a:pt x="42605" y="69237"/>
                </a:lnTo>
                <a:lnTo>
                  <a:pt x="43017" y="71355"/>
                </a:lnTo>
                <a:lnTo>
                  <a:pt x="43223" y="72375"/>
                </a:lnTo>
                <a:lnTo>
                  <a:pt x="44037" y="75386"/>
                </a:lnTo>
                <a:lnTo>
                  <a:pt x="44400" y="27857"/>
                </a:lnTo>
                <a:lnTo>
                  <a:pt x="42909" y="30681"/>
                </a:lnTo>
                <a:lnTo>
                  <a:pt x="42389" y="670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5124682" y="18480160"/>
            <a:ext cx="66570" cy="75395"/>
          </a:xfrm>
          <a:custGeom>
            <a:avLst/>
            <a:gdLst/>
            <a:ahLst/>
            <a:cxnLst/>
            <a:rect l="l" t="t" r="r" b="b"/>
            <a:pathLst>
              <a:path w="66570" h="75395">
                <a:moveTo>
                  <a:pt x="0" y="0"/>
                </a:moveTo>
                <a:lnTo>
                  <a:pt x="0" y="75395"/>
                </a:lnTo>
                <a:lnTo>
                  <a:pt x="15492" y="75395"/>
                </a:lnTo>
                <a:lnTo>
                  <a:pt x="15492" y="50175"/>
                </a:lnTo>
                <a:lnTo>
                  <a:pt x="23082" y="42488"/>
                </a:lnTo>
                <a:lnTo>
                  <a:pt x="46312" y="75395"/>
                </a:lnTo>
                <a:lnTo>
                  <a:pt x="66570" y="75395"/>
                </a:lnTo>
                <a:lnTo>
                  <a:pt x="34045" y="31005"/>
                </a:lnTo>
                <a:lnTo>
                  <a:pt x="64982" y="0"/>
                </a:lnTo>
                <a:lnTo>
                  <a:pt x="44625" y="0"/>
                </a:lnTo>
                <a:lnTo>
                  <a:pt x="15492" y="31064"/>
                </a:lnTo>
                <a:lnTo>
                  <a:pt x="15492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4698240" y="18590769"/>
            <a:ext cx="126140" cy="142858"/>
          </a:xfrm>
          <a:custGeom>
            <a:avLst/>
            <a:gdLst/>
            <a:ahLst/>
            <a:cxnLst/>
            <a:rect l="l" t="t" r="r" b="b"/>
            <a:pathLst>
              <a:path w="126140" h="142858">
                <a:moveTo>
                  <a:pt x="0" y="0"/>
                </a:moveTo>
                <a:lnTo>
                  <a:pt x="0" y="142858"/>
                </a:lnTo>
                <a:lnTo>
                  <a:pt x="29368" y="142858"/>
                </a:lnTo>
                <a:lnTo>
                  <a:pt x="29368" y="95075"/>
                </a:lnTo>
                <a:lnTo>
                  <a:pt x="43743" y="80504"/>
                </a:lnTo>
                <a:lnTo>
                  <a:pt x="87760" y="142858"/>
                </a:lnTo>
                <a:lnTo>
                  <a:pt x="126140" y="142858"/>
                </a:lnTo>
                <a:lnTo>
                  <a:pt x="64511" y="58755"/>
                </a:lnTo>
                <a:lnTo>
                  <a:pt x="123129" y="0"/>
                </a:lnTo>
                <a:lnTo>
                  <a:pt x="84564" y="0"/>
                </a:lnTo>
                <a:lnTo>
                  <a:pt x="29368" y="58863"/>
                </a:lnTo>
                <a:lnTo>
                  <a:pt x="29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4849537" y="18590769"/>
            <a:ext cx="0" cy="142858"/>
          </a:xfrm>
          <a:custGeom>
            <a:avLst/>
            <a:gdLst/>
            <a:ahLst/>
            <a:cxnLst/>
            <a:rect l="l" t="t" r="r" b="b"/>
            <a:pathLst>
              <a:path h="142858">
                <a:moveTo>
                  <a:pt x="0" y="0"/>
                </a:moveTo>
                <a:lnTo>
                  <a:pt x="0" y="142858"/>
                </a:lnTo>
              </a:path>
            </a:pathLst>
          </a:custGeom>
          <a:ln w="30922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4882197" y="18590769"/>
            <a:ext cx="110294" cy="142858"/>
          </a:xfrm>
          <a:custGeom>
            <a:avLst/>
            <a:gdLst/>
            <a:ahLst/>
            <a:cxnLst/>
            <a:rect l="l" t="t" r="r" b="b"/>
            <a:pathLst>
              <a:path w="110294" h="142858">
                <a:moveTo>
                  <a:pt x="36133" y="117658"/>
                </a:moveTo>
                <a:lnTo>
                  <a:pt x="110098" y="23935"/>
                </a:lnTo>
                <a:lnTo>
                  <a:pt x="110098" y="0"/>
                </a:lnTo>
                <a:lnTo>
                  <a:pt x="1843" y="0"/>
                </a:lnTo>
                <a:lnTo>
                  <a:pt x="1843" y="25298"/>
                </a:lnTo>
                <a:lnTo>
                  <a:pt x="73013" y="25298"/>
                </a:lnTo>
                <a:lnTo>
                  <a:pt x="0" y="117658"/>
                </a:lnTo>
                <a:lnTo>
                  <a:pt x="0" y="142858"/>
                </a:lnTo>
                <a:lnTo>
                  <a:pt x="110294" y="142858"/>
                </a:lnTo>
                <a:lnTo>
                  <a:pt x="110294" y="117658"/>
                </a:lnTo>
                <a:lnTo>
                  <a:pt x="36133" y="11765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5025931" y="18590769"/>
            <a:ext cx="0" cy="142858"/>
          </a:xfrm>
          <a:custGeom>
            <a:avLst/>
            <a:gdLst/>
            <a:ahLst/>
            <a:cxnLst/>
            <a:rect l="l" t="t" r="r" b="b"/>
            <a:pathLst>
              <a:path h="142858">
                <a:moveTo>
                  <a:pt x="0" y="0"/>
                </a:moveTo>
                <a:lnTo>
                  <a:pt x="0" y="142858"/>
                </a:lnTo>
              </a:path>
            </a:pathLst>
          </a:custGeom>
          <a:ln w="30922">
            <a:solidFill>
              <a:srgbClr val="1D1D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5060731" y="18590769"/>
            <a:ext cx="101184" cy="142858"/>
          </a:xfrm>
          <a:custGeom>
            <a:avLst/>
            <a:gdLst/>
            <a:ahLst/>
            <a:cxnLst/>
            <a:rect l="l" t="t" r="r" b="b"/>
            <a:pathLst>
              <a:path w="101184" h="142858">
                <a:moveTo>
                  <a:pt x="29848" y="117177"/>
                </a:moveTo>
                <a:lnTo>
                  <a:pt x="29848" y="0"/>
                </a:lnTo>
                <a:lnTo>
                  <a:pt x="0" y="0"/>
                </a:lnTo>
                <a:lnTo>
                  <a:pt x="0" y="142858"/>
                </a:lnTo>
                <a:lnTo>
                  <a:pt x="101184" y="142858"/>
                </a:lnTo>
                <a:lnTo>
                  <a:pt x="101184" y="117177"/>
                </a:lnTo>
                <a:lnTo>
                  <a:pt x="29848" y="11717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5167859" y="18679642"/>
            <a:ext cx="93516" cy="113490"/>
          </a:xfrm>
          <a:custGeom>
            <a:avLst/>
            <a:gdLst/>
            <a:ahLst/>
            <a:cxnLst/>
            <a:rect l="l" t="t" r="r" b="b"/>
            <a:pathLst>
              <a:path w="93516" h="113490">
                <a:moveTo>
                  <a:pt x="49028" y="0"/>
                </a:moveTo>
                <a:lnTo>
                  <a:pt x="40909" y="24622"/>
                </a:lnTo>
                <a:lnTo>
                  <a:pt x="93516" y="24622"/>
                </a:lnTo>
                <a:lnTo>
                  <a:pt x="85613" y="0"/>
                </a:lnTo>
                <a:lnTo>
                  <a:pt x="49028" y="0"/>
                </a:lnTo>
                <a:close/>
              </a:path>
              <a:path w="93516" h="113490">
                <a:moveTo>
                  <a:pt x="40909" y="24622"/>
                </a:moveTo>
                <a:lnTo>
                  <a:pt x="49028" y="0"/>
                </a:lnTo>
                <a:lnTo>
                  <a:pt x="67570" y="-56215"/>
                </a:lnTo>
                <a:lnTo>
                  <a:pt x="85613" y="0"/>
                </a:lnTo>
                <a:lnTo>
                  <a:pt x="93516" y="24622"/>
                </a:lnTo>
                <a:lnTo>
                  <a:pt x="102949" y="53980"/>
                </a:lnTo>
                <a:lnTo>
                  <a:pt x="135318" y="53980"/>
                </a:lnTo>
                <a:lnTo>
                  <a:pt x="84770" y="-88868"/>
                </a:lnTo>
                <a:lnTo>
                  <a:pt x="50999" y="-88868"/>
                </a:lnTo>
                <a:lnTo>
                  <a:pt x="0" y="53980"/>
                </a:lnTo>
                <a:lnTo>
                  <a:pt x="31221" y="53980"/>
                </a:lnTo>
                <a:lnTo>
                  <a:pt x="40909" y="2462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5275477" y="18590769"/>
            <a:ext cx="127071" cy="142858"/>
          </a:xfrm>
          <a:custGeom>
            <a:avLst/>
            <a:gdLst/>
            <a:ahLst/>
            <a:cxnLst/>
            <a:rect l="l" t="t" r="r" b="b"/>
            <a:pathLst>
              <a:path w="127071" h="142858">
                <a:moveTo>
                  <a:pt x="49430" y="89290"/>
                </a:moveTo>
                <a:lnTo>
                  <a:pt x="49430" y="142858"/>
                </a:lnTo>
                <a:lnTo>
                  <a:pt x="79288" y="142858"/>
                </a:lnTo>
                <a:lnTo>
                  <a:pt x="79288" y="89290"/>
                </a:lnTo>
                <a:lnTo>
                  <a:pt x="127071" y="0"/>
                </a:lnTo>
                <a:lnTo>
                  <a:pt x="93242" y="0"/>
                </a:lnTo>
                <a:lnTo>
                  <a:pt x="64844" y="62226"/>
                </a:lnTo>
                <a:lnTo>
                  <a:pt x="35182" y="0"/>
                </a:lnTo>
                <a:lnTo>
                  <a:pt x="0" y="0"/>
                </a:lnTo>
                <a:lnTo>
                  <a:pt x="49430" y="892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3888289" y="18292497"/>
            <a:ext cx="704244" cy="739397"/>
          </a:xfrm>
          <a:custGeom>
            <a:avLst/>
            <a:gdLst/>
            <a:ahLst/>
            <a:cxnLst/>
            <a:rect l="l" t="t" r="r" b="b"/>
            <a:pathLst>
              <a:path w="704244" h="739397">
                <a:moveTo>
                  <a:pt x="11595" y="595869"/>
                </a:moveTo>
                <a:lnTo>
                  <a:pt x="35698" y="622910"/>
                </a:lnTo>
                <a:lnTo>
                  <a:pt x="62370" y="647602"/>
                </a:lnTo>
                <a:lnTo>
                  <a:pt x="91411" y="669761"/>
                </a:lnTo>
                <a:lnTo>
                  <a:pt x="122624" y="689204"/>
                </a:lnTo>
                <a:lnTo>
                  <a:pt x="155810" y="705748"/>
                </a:lnTo>
                <a:lnTo>
                  <a:pt x="190771" y="719209"/>
                </a:lnTo>
                <a:lnTo>
                  <a:pt x="227307" y="729404"/>
                </a:lnTo>
                <a:lnTo>
                  <a:pt x="265222" y="736149"/>
                </a:lnTo>
                <a:lnTo>
                  <a:pt x="304317" y="739261"/>
                </a:lnTo>
                <a:lnTo>
                  <a:pt x="324244" y="739397"/>
                </a:lnTo>
                <a:lnTo>
                  <a:pt x="355922" y="737621"/>
                </a:lnTo>
                <a:lnTo>
                  <a:pt x="386852" y="733470"/>
                </a:lnTo>
                <a:lnTo>
                  <a:pt x="416936" y="727040"/>
                </a:lnTo>
                <a:lnTo>
                  <a:pt x="446077" y="718429"/>
                </a:lnTo>
                <a:lnTo>
                  <a:pt x="474177" y="707733"/>
                </a:lnTo>
                <a:lnTo>
                  <a:pt x="501138" y="695049"/>
                </a:lnTo>
                <a:lnTo>
                  <a:pt x="526862" y="680474"/>
                </a:lnTo>
                <a:lnTo>
                  <a:pt x="551252" y="664105"/>
                </a:lnTo>
                <a:lnTo>
                  <a:pt x="574210" y="646038"/>
                </a:lnTo>
                <a:lnTo>
                  <a:pt x="595637" y="626372"/>
                </a:lnTo>
                <a:lnTo>
                  <a:pt x="615437" y="605202"/>
                </a:lnTo>
                <a:lnTo>
                  <a:pt x="633511" y="582625"/>
                </a:lnTo>
                <a:lnTo>
                  <a:pt x="649761" y="558738"/>
                </a:lnTo>
                <a:lnTo>
                  <a:pt x="664090" y="533639"/>
                </a:lnTo>
                <a:lnTo>
                  <a:pt x="676401" y="507423"/>
                </a:lnTo>
                <a:lnTo>
                  <a:pt x="686594" y="480189"/>
                </a:lnTo>
                <a:lnTo>
                  <a:pt x="694573" y="452032"/>
                </a:lnTo>
                <a:lnTo>
                  <a:pt x="700239" y="423049"/>
                </a:lnTo>
                <a:lnTo>
                  <a:pt x="703495" y="393339"/>
                </a:lnTo>
                <a:lnTo>
                  <a:pt x="704244" y="362996"/>
                </a:lnTo>
                <a:lnTo>
                  <a:pt x="702431" y="332697"/>
                </a:lnTo>
                <a:lnTo>
                  <a:pt x="698134" y="303115"/>
                </a:lnTo>
                <a:lnTo>
                  <a:pt x="691453" y="274346"/>
                </a:lnTo>
                <a:lnTo>
                  <a:pt x="682490" y="246482"/>
                </a:lnTo>
                <a:lnTo>
                  <a:pt x="671347" y="219617"/>
                </a:lnTo>
                <a:lnTo>
                  <a:pt x="658123" y="193843"/>
                </a:lnTo>
                <a:lnTo>
                  <a:pt x="642921" y="169255"/>
                </a:lnTo>
                <a:lnTo>
                  <a:pt x="625841" y="145946"/>
                </a:lnTo>
                <a:lnTo>
                  <a:pt x="606985" y="124010"/>
                </a:lnTo>
                <a:lnTo>
                  <a:pt x="586454" y="103539"/>
                </a:lnTo>
                <a:lnTo>
                  <a:pt x="564349" y="84627"/>
                </a:lnTo>
                <a:lnTo>
                  <a:pt x="540771" y="67368"/>
                </a:lnTo>
                <a:lnTo>
                  <a:pt x="515821" y="51855"/>
                </a:lnTo>
                <a:lnTo>
                  <a:pt x="489600" y="38181"/>
                </a:lnTo>
                <a:lnTo>
                  <a:pt x="462211" y="26441"/>
                </a:lnTo>
                <a:lnTo>
                  <a:pt x="433753" y="16726"/>
                </a:lnTo>
                <a:lnTo>
                  <a:pt x="404328" y="9131"/>
                </a:lnTo>
                <a:lnTo>
                  <a:pt x="374037" y="3750"/>
                </a:lnTo>
                <a:lnTo>
                  <a:pt x="342981" y="675"/>
                </a:lnTo>
                <a:lnTo>
                  <a:pt x="311261" y="0"/>
                </a:lnTo>
                <a:lnTo>
                  <a:pt x="291985" y="786"/>
                </a:lnTo>
                <a:lnTo>
                  <a:pt x="254236" y="4996"/>
                </a:lnTo>
                <a:lnTo>
                  <a:pt x="217703" y="12577"/>
                </a:lnTo>
                <a:lnTo>
                  <a:pt x="182559" y="23356"/>
                </a:lnTo>
                <a:lnTo>
                  <a:pt x="148978" y="37162"/>
                </a:lnTo>
                <a:lnTo>
                  <a:pt x="117135" y="53822"/>
                </a:lnTo>
                <a:lnTo>
                  <a:pt x="87203" y="73163"/>
                </a:lnTo>
                <a:lnTo>
                  <a:pt x="59355" y="95014"/>
                </a:lnTo>
                <a:lnTo>
                  <a:pt x="33767" y="119202"/>
                </a:lnTo>
                <a:lnTo>
                  <a:pt x="10611" y="145555"/>
                </a:lnTo>
                <a:lnTo>
                  <a:pt x="0" y="159489"/>
                </a:lnTo>
                <a:lnTo>
                  <a:pt x="1244" y="158487"/>
                </a:lnTo>
                <a:lnTo>
                  <a:pt x="11000" y="150981"/>
                </a:lnTo>
                <a:lnTo>
                  <a:pt x="31515" y="137044"/>
                </a:lnTo>
                <a:lnTo>
                  <a:pt x="53287" y="124615"/>
                </a:lnTo>
                <a:lnTo>
                  <a:pt x="76221" y="113782"/>
                </a:lnTo>
                <a:lnTo>
                  <a:pt x="100222" y="104633"/>
                </a:lnTo>
                <a:lnTo>
                  <a:pt x="125196" y="97257"/>
                </a:lnTo>
                <a:lnTo>
                  <a:pt x="151046" y="91743"/>
                </a:lnTo>
                <a:lnTo>
                  <a:pt x="177678" y="88178"/>
                </a:lnTo>
                <a:lnTo>
                  <a:pt x="204997" y="86652"/>
                </a:lnTo>
                <a:lnTo>
                  <a:pt x="230815" y="87142"/>
                </a:lnTo>
                <a:lnTo>
                  <a:pt x="256091" y="89469"/>
                </a:lnTo>
                <a:lnTo>
                  <a:pt x="280742" y="93562"/>
                </a:lnTo>
                <a:lnTo>
                  <a:pt x="304686" y="99351"/>
                </a:lnTo>
                <a:lnTo>
                  <a:pt x="327841" y="106762"/>
                </a:lnTo>
                <a:lnTo>
                  <a:pt x="350125" y="115725"/>
                </a:lnTo>
                <a:lnTo>
                  <a:pt x="371455" y="126169"/>
                </a:lnTo>
                <a:lnTo>
                  <a:pt x="391749" y="138022"/>
                </a:lnTo>
                <a:lnTo>
                  <a:pt x="410925" y="151212"/>
                </a:lnTo>
                <a:lnTo>
                  <a:pt x="428901" y="165669"/>
                </a:lnTo>
                <a:lnTo>
                  <a:pt x="445595" y="181320"/>
                </a:lnTo>
                <a:lnTo>
                  <a:pt x="460923" y="198095"/>
                </a:lnTo>
                <a:lnTo>
                  <a:pt x="474805" y="215922"/>
                </a:lnTo>
                <a:lnTo>
                  <a:pt x="487157" y="234729"/>
                </a:lnTo>
                <a:lnTo>
                  <a:pt x="497898" y="254445"/>
                </a:lnTo>
                <a:lnTo>
                  <a:pt x="506946" y="274999"/>
                </a:lnTo>
                <a:lnTo>
                  <a:pt x="514217" y="296319"/>
                </a:lnTo>
                <a:lnTo>
                  <a:pt x="519631" y="318334"/>
                </a:lnTo>
                <a:lnTo>
                  <a:pt x="523104" y="340973"/>
                </a:lnTo>
                <a:lnTo>
                  <a:pt x="524554" y="364163"/>
                </a:lnTo>
                <a:lnTo>
                  <a:pt x="523919" y="387389"/>
                </a:lnTo>
                <a:lnTo>
                  <a:pt x="521243" y="410134"/>
                </a:lnTo>
                <a:lnTo>
                  <a:pt x="516606" y="432324"/>
                </a:lnTo>
                <a:lnTo>
                  <a:pt x="510088" y="453883"/>
                </a:lnTo>
                <a:lnTo>
                  <a:pt x="501767" y="474738"/>
                </a:lnTo>
                <a:lnTo>
                  <a:pt x="491725" y="494815"/>
                </a:lnTo>
                <a:lnTo>
                  <a:pt x="480040" y="514039"/>
                </a:lnTo>
                <a:lnTo>
                  <a:pt x="466792" y="532336"/>
                </a:lnTo>
                <a:lnTo>
                  <a:pt x="452061" y="549632"/>
                </a:lnTo>
                <a:lnTo>
                  <a:pt x="435927" y="565854"/>
                </a:lnTo>
                <a:lnTo>
                  <a:pt x="418469" y="580925"/>
                </a:lnTo>
                <a:lnTo>
                  <a:pt x="399767" y="594773"/>
                </a:lnTo>
                <a:lnTo>
                  <a:pt x="379901" y="607323"/>
                </a:lnTo>
                <a:lnTo>
                  <a:pt x="358950" y="618501"/>
                </a:lnTo>
                <a:lnTo>
                  <a:pt x="336995" y="628232"/>
                </a:lnTo>
                <a:lnTo>
                  <a:pt x="314114" y="636443"/>
                </a:lnTo>
                <a:lnTo>
                  <a:pt x="290387" y="643060"/>
                </a:lnTo>
                <a:lnTo>
                  <a:pt x="265894" y="648007"/>
                </a:lnTo>
                <a:lnTo>
                  <a:pt x="240716" y="651211"/>
                </a:lnTo>
                <a:lnTo>
                  <a:pt x="214930" y="652597"/>
                </a:lnTo>
                <a:lnTo>
                  <a:pt x="203184" y="652607"/>
                </a:lnTo>
                <a:lnTo>
                  <a:pt x="189561" y="652130"/>
                </a:lnTo>
                <a:lnTo>
                  <a:pt x="162784" y="649640"/>
                </a:lnTo>
                <a:lnTo>
                  <a:pt x="136712" y="645169"/>
                </a:lnTo>
                <a:lnTo>
                  <a:pt x="111442" y="638804"/>
                </a:lnTo>
                <a:lnTo>
                  <a:pt x="87074" y="630629"/>
                </a:lnTo>
                <a:lnTo>
                  <a:pt x="63704" y="620729"/>
                </a:lnTo>
                <a:lnTo>
                  <a:pt x="41431" y="609188"/>
                </a:lnTo>
                <a:lnTo>
                  <a:pt x="20353" y="596092"/>
                </a:lnTo>
                <a:lnTo>
                  <a:pt x="568" y="581525"/>
                </a:lnTo>
                <a:lnTo>
                  <a:pt x="11595" y="595869"/>
                </a:lnTo>
                <a:close/>
              </a:path>
            </a:pathLst>
          </a:custGeom>
          <a:solidFill>
            <a:srgbClr val="DB07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0" y="19780512"/>
            <a:ext cx="264753" cy="0"/>
          </a:xfrm>
          <a:custGeom>
            <a:avLst/>
            <a:gdLst/>
            <a:ahLst/>
            <a:cxnLst/>
            <a:rect l="l" t="t" r="r" b="b"/>
            <a:pathLst>
              <a:path w="264753">
                <a:moveTo>
                  <a:pt x="264753" y="0"/>
                </a:moveTo>
                <a:lnTo>
                  <a:pt x="0" y="0"/>
                </a:lnTo>
              </a:path>
            </a:pathLst>
          </a:custGeom>
          <a:ln w="122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14280240" y="19780512"/>
            <a:ext cx="264753" cy="0"/>
          </a:xfrm>
          <a:custGeom>
            <a:avLst/>
            <a:gdLst/>
            <a:ahLst/>
            <a:cxnLst/>
            <a:rect l="l" t="t" r="r" b="b"/>
            <a:pathLst>
              <a:path w="264753">
                <a:moveTo>
                  <a:pt x="264724" y="0"/>
                </a:moveTo>
                <a:lnTo>
                  <a:pt x="0" y="0"/>
                </a:lnTo>
              </a:path>
              <a:path w="264753">
                <a:moveTo>
                  <a:pt x="0" y="1"/>
                </a:moveTo>
                <a:lnTo>
                  <a:pt x="264724" y="0"/>
                </a:lnTo>
              </a:path>
            </a:pathLst>
          </a:custGeom>
          <a:ln w="122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323587" y="19839346"/>
            <a:ext cx="0" cy="264753"/>
          </a:xfrm>
          <a:custGeom>
            <a:avLst/>
            <a:gdLst/>
            <a:ahLst/>
            <a:cxnLst/>
            <a:rect l="l" t="t" r="r" b="b"/>
            <a:pathLst>
              <a:path h="264753">
                <a:moveTo>
                  <a:pt x="0" y="0"/>
                </a:moveTo>
                <a:lnTo>
                  <a:pt x="0" y="264753"/>
                </a:lnTo>
              </a:path>
            </a:pathLst>
          </a:custGeom>
          <a:ln w="122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14221406" y="19839346"/>
            <a:ext cx="0" cy="264753"/>
          </a:xfrm>
          <a:custGeom>
            <a:avLst/>
            <a:gdLst/>
            <a:ahLst/>
            <a:cxnLst/>
            <a:rect l="l" t="t" r="r" b="b"/>
            <a:pathLst>
              <a:path h="264753">
                <a:moveTo>
                  <a:pt x="0" y="0"/>
                </a:moveTo>
                <a:lnTo>
                  <a:pt x="0" y="264753"/>
                </a:lnTo>
              </a:path>
            </a:pathLst>
          </a:custGeom>
          <a:ln w="122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0" y="323567"/>
            <a:ext cx="264753" cy="0"/>
          </a:xfrm>
          <a:custGeom>
            <a:avLst/>
            <a:gdLst/>
            <a:ahLst/>
            <a:cxnLst/>
            <a:rect l="l" t="t" r="r" b="b"/>
            <a:pathLst>
              <a:path w="264753">
                <a:moveTo>
                  <a:pt x="264753" y="0"/>
                </a:moveTo>
                <a:lnTo>
                  <a:pt x="0" y="0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14280240" y="323567"/>
            <a:ext cx="264753" cy="0"/>
          </a:xfrm>
          <a:custGeom>
            <a:avLst/>
            <a:gdLst/>
            <a:ahLst/>
            <a:cxnLst/>
            <a:rect l="l" t="t" r="r" b="b"/>
            <a:pathLst>
              <a:path w="264753">
                <a:moveTo>
                  <a:pt x="264724" y="0"/>
                </a:moveTo>
                <a:lnTo>
                  <a:pt x="0" y="0"/>
                </a:lnTo>
              </a:path>
              <a:path w="264753">
                <a:moveTo>
                  <a:pt x="0" y="1"/>
                </a:moveTo>
                <a:lnTo>
                  <a:pt x="264724" y="0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0" y="19780512"/>
            <a:ext cx="264753" cy="0"/>
          </a:xfrm>
          <a:custGeom>
            <a:avLst/>
            <a:gdLst/>
            <a:ahLst/>
            <a:cxnLst/>
            <a:rect l="l" t="t" r="r" b="b"/>
            <a:pathLst>
              <a:path w="264753">
                <a:moveTo>
                  <a:pt x="264753" y="0"/>
                </a:moveTo>
                <a:lnTo>
                  <a:pt x="0" y="0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4280240" y="19780512"/>
            <a:ext cx="264753" cy="0"/>
          </a:xfrm>
          <a:custGeom>
            <a:avLst/>
            <a:gdLst/>
            <a:ahLst/>
            <a:cxnLst/>
            <a:rect l="l" t="t" r="r" b="b"/>
            <a:pathLst>
              <a:path w="264753">
                <a:moveTo>
                  <a:pt x="264724" y="0"/>
                </a:moveTo>
                <a:lnTo>
                  <a:pt x="0" y="0"/>
                </a:lnTo>
              </a:path>
              <a:path w="264753">
                <a:moveTo>
                  <a:pt x="0" y="1"/>
                </a:moveTo>
                <a:lnTo>
                  <a:pt x="264724" y="0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323587" y="-19"/>
            <a:ext cx="0" cy="264753"/>
          </a:xfrm>
          <a:custGeom>
            <a:avLst/>
            <a:gdLst/>
            <a:ahLst/>
            <a:cxnLst/>
            <a:rect l="l" t="t" r="r" b="b"/>
            <a:pathLst>
              <a:path h="264753">
                <a:moveTo>
                  <a:pt x="0" y="19"/>
                </a:moveTo>
                <a:lnTo>
                  <a:pt x="0" y="264753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323587" y="19839346"/>
            <a:ext cx="0" cy="264753"/>
          </a:xfrm>
          <a:custGeom>
            <a:avLst/>
            <a:gdLst/>
            <a:ahLst/>
            <a:cxnLst/>
            <a:rect l="l" t="t" r="r" b="b"/>
            <a:pathLst>
              <a:path h="264753">
                <a:moveTo>
                  <a:pt x="0" y="0"/>
                </a:moveTo>
                <a:lnTo>
                  <a:pt x="0" y="264753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4221406" y="-19"/>
            <a:ext cx="0" cy="264753"/>
          </a:xfrm>
          <a:custGeom>
            <a:avLst/>
            <a:gdLst/>
            <a:ahLst/>
            <a:cxnLst/>
            <a:rect l="l" t="t" r="r" b="b"/>
            <a:pathLst>
              <a:path h="264753">
                <a:moveTo>
                  <a:pt x="0" y="19"/>
                </a:moveTo>
                <a:lnTo>
                  <a:pt x="0" y="264753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4221406" y="19839346"/>
            <a:ext cx="0" cy="264753"/>
          </a:xfrm>
          <a:custGeom>
            <a:avLst/>
            <a:gdLst/>
            <a:ahLst/>
            <a:cxnLst/>
            <a:rect l="l" t="t" r="r" b="b"/>
            <a:pathLst>
              <a:path h="264753">
                <a:moveTo>
                  <a:pt x="0" y="0"/>
                </a:moveTo>
                <a:lnTo>
                  <a:pt x="0" y="264753"/>
                </a:lnTo>
              </a:path>
            </a:pathLst>
          </a:custGeom>
          <a:ln w="2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-1469195" y="22073824"/>
            <a:ext cx="342673" cy="5818934"/>
          </a:xfrm>
          <a:custGeom>
            <a:avLst/>
            <a:gdLst/>
            <a:ahLst/>
            <a:cxnLst/>
            <a:rect l="l" t="t" r="r" b="b"/>
            <a:pathLst>
              <a:path w="342673" h="5818934">
                <a:moveTo>
                  <a:pt x="4798224" y="-2235251"/>
                </a:moveTo>
                <a:lnTo>
                  <a:pt x="4791398" y="-2342472"/>
                </a:lnTo>
                <a:lnTo>
                  <a:pt x="4780072" y="-2448856"/>
                </a:lnTo>
                <a:lnTo>
                  <a:pt x="4764290" y="-2554309"/>
                </a:lnTo>
                <a:lnTo>
                  <a:pt x="4744093" y="-2658738"/>
                </a:lnTo>
                <a:lnTo>
                  <a:pt x="4719523" y="-2762048"/>
                </a:lnTo>
                <a:lnTo>
                  <a:pt x="4690624" y="-2864147"/>
                </a:lnTo>
                <a:lnTo>
                  <a:pt x="4657436" y="-2964939"/>
                </a:lnTo>
                <a:lnTo>
                  <a:pt x="4620002" y="-3064332"/>
                </a:lnTo>
                <a:lnTo>
                  <a:pt x="4578364" y="-3162231"/>
                </a:lnTo>
                <a:lnTo>
                  <a:pt x="4532566" y="-3258544"/>
                </a:lnTo>
                <a:lnTo>
                  <a:pt x="4482648" y="-3353175"/>
                </a:lnTo>
                <a:lnTo>
                  <a:pt x="4428653" y="-3446032"/>
                </a:lnTo>
                <a:lnTo>
                  <a:pt x="4370623" y="-3537020"/>
                </a:lnTo>
                <a:lnTo>
                  <a:pt x="4308601" y="-3626046"/>
                </a:lnTo>
                <a:lnTo>
                  <a:pt x="4242628" y="-3713017"/>
                </a:lnTo>
                <a:lnTo>
                  <a:pt x="4172748" y="-3797837"/>
                </a:lnTo>
                <a:lnTo>
                  <a:pt x="4099001" y="-3880414"/>
                </a:lnTo>
                <a:lnTo>
                  <a:pt x="4021431" y="-3960654"/>
                </a:lnTo>
                <a:lnTo>
                  <a:pt x="3940080" y="-4038463"/>
                </a:lnTo>
                <a:lnTo>
                  <a:pt x="3855545" y="-4113259"/>
                </a:lnTo>
                <a:lnTo>
                  <a:pt x="3768372" y="-4184578"/>
                </a:lnTo>
                <a:lnTo>
                  <a:pt x="3678662" y="-4252381"/>
                </a:lnTo>
                <a:lnTo>
                  <a:pt x="3586518" y="-4316630"/>
                </a:lnTo>
                <a:lnTo>
                  <a:pt x="3492040" y="-4377286"/>
                </a:lnTo>
                <a:lnTo>
                  <a:pt x="3395331" y="-4434309"/>
                </a:lnTo>
                <a:lnTo>
                  <a:pt x="3296492" y="-4487662"/>
                </a:lnTo>
                <a:lnTo>
                  <a:pt x="3195627" y="-4537305"/>
                </a:lnTo>
                <a:lnTo>
                  <a:pt x="3092835" y="-4583200"/>
                </a:lnTo>
                <a:lnTo>
                  <a:pt x="2988220" y="-4625308"/>
                </a:lnTo>
                <a:lnTo>
                  <a:pt x="2881883" y="-4663589"/>
                </a:lnTo>
                <a:lnTo>
                  <a:pt x="2773925" y="-4698006"/>
                </a:lnTo>
                <a:lnTo>
                  <a:pt x="2664450" y="-4728519"/>
                </a:lnTo>
                <a:lnTo>
                  <a:pt x="2553558" y="-4755089"/>
                </a:lnTo>
                <a:lnTo>
                  <a:pt x="2441352" y="-4777678"/>
                </a:lnTo>
                <a:lnTo>
                  <a:pt x="2327933" y="-4796247"/>
                </a:lnTo>
                <a:lnTo>
                  <a:pt x="2213403" y="-4810758"/>
                </a:lnTo>
                <a:lnTo>
                  <a:pt x="2097864" y="-4821170"/>
                </a:lnTo>
                <a:lnTo>
                  <a:pt x="1981419" y="-4827446"/>
                </a:lnTo>
                <a:lnTo>
                  <a:pt x="1864168" y="-4829547"/>
                </a:lnTo>
                <a:lnTo>
                  <a:pt x="1812535" y="-4829138"/>
                </a:lnTo>
                <a:lnTo>
                  <a:pt x="1761015" y="-4827915"/>
                </a:lnTo>
                <a:lnTo>
                  <a:pt x="1709617" y="-4825876"/>
                </a:lnTo>
                <a:lnTo>
                  <a:pt x="1658346" y="-4823025"/>
                </a:lnTo>
                <a:lnTo>
                  <a:pt x="1653806" y="-4822699"/>
                </a:lnTo>
                <a:lnTo>
                  <a:pt x="1653806" y="-4795164"/>
                </a:lnTo>
                <a:lnTo>
                  <a:pt x="1660119" y="-4795616"/>
                </a:lnTo>
                <a:lnTo>
                  <a:pt x="1710948" y="-4798443"/>
                </a:lnTo>
                <a:lnTo>
                  <a:pt x="1761903" y="-4800463"/>
                </a:lnTo>
                <a:lnTo>
                  <a:pt x="1812979" y="-4801676"/>
                </a:lnTo>
                <a:lnTo>
                  <a:pt x="1864168" y="-4802081"/>
                </a:lnTo>
                <a:lnTo>
                  <a:pt x="1980385" y="-4800000"/>
                </a:lnTo>
                <a:lnTo>
                  <a:pt x="2095804" y="-4793781"/>
                </a:lnTo>
                <a:lnTo>
                  <a:pt x="2210321" y="-4783464"/>
                </a:lnTo>
                <a:lnTo>
                  <a:pt x="2323837" y="-4769087"/>
                </a:lnTo>
                <a:lnTo>
                  <a:pt x="2436250" y="-4750689"/>
                </a:lnTo>
                <a:lnTo>
                  <a:pt x="2547460" y="-4728307"/>
                </a:lnTo>
                <a:lnTo>
                  <a:pt x="2657365" y="-4701981"/>
                </a:lnTo>
                <a:lnTo>
                  <a:pt x="2765865" y="-4671748"/>
                </a:lnTo>
                <a:lnTo>
                  <a:pt x="2872858" y="-4637647"/>
                </a:lnTo>
                <a:lnTo>
                  <a:pt x="2978244" y="-4599717"/>
                </a:lnTo>
                <a:lnTo>
                  <a:pt x="3081921" y="-4557996"/>
                </a:lnTo>
                <a:lnTo>
                  <a:pt x="3183790" y="-4512523"/>
                </a:lnTo>
                <a:lnTo>
                  <a:pt x="3283748" y="-4463336"/>
                </a:lnTo>
                <a:lnTo>
                  <a:pt x="3381695" y="-4410473"/>
                </a:lnTo>
                <a:lnTo>
                  <a:pt x="3477529" y="-4353973"/>
                </a:lnTo>
                <a:lnTo>
                  <a:pt x="3571151" y="-4293875"/>
                </a:lnTo>
                <a:lnTo>
                  <a:pt x="3662459" y="-4230216"/>
                </a:lnTo>
                <a:lnTo>
                  <a:pt x="3751351" y="-4163036"/>
                </a:lnTo>
                <a:lnTo>
                  <a:pt x="3837728" y="-4092372"/>
                </a:lnTo>
                <a:lnTo>
                  <a:pt x="3921488" y="-4018264"/>
                </a:lnTo>
                <a:lnTo>
                  <a:pt x="4002001" y="-3941257"/>
                </a:lnTo>
                <a:lnTo>
                  <a:pt x="4078772" y="-3861847"/>
                </a:lnTo>
                <a:lnTo>
                  <a:pt x="4151759" y="-3780127"/>
                </a:lnTo>
                <a:lnTo>
                  <a:pt x="4220920" y="-3696189"/>
                </a:lnTo>
                <a:lnTo>
                  <a:pt x="4286212" y="-3610127"/>
                </a:lnTo>
                <a:lnTo>
                  <a:pt x="4347596" y="-3522032"/>
                </a:lnTo>
                <a:lnTo>
                  <a:pt x="4405028" y="-3431997"/>
                </a:lnTo>
                <a:lnTo>
                  <a:pt x="4458466" y="-3340117"/>
                </a:lnTo>
                <a:lnTo>
                  <a:pt x="4507870" y="-3246482"/>
                </a:lnTo>
                <a:lnTo>
                  <a:pt x="4553197" y="-3151186"/>
                </a:lnTo>
                <a:lnTo>
                  <a:pt x="4594405" y="-3054323"/>
                </a:lnTo>
                <a:lnTo>
                  <a:pt x="4631454" y="-2955983"/>
                </a:lnTo>
                <a:lnTo>
                  <a:pt x="4664300" y="-2856261"/>
                </a:lnTo>
                <a:lnTo>
                  <a:pt x="4692902" y="-2755249"/>
                </a:lnTo>
                <a:lnTo>
                  <a:pt x="4717218" y="-2653041"/>
                </a:lnTo>
                <a:lnTo>
                  <a:pt x="4737207" y="-2549727"/>
                </a:lnTo>
                <a:lnTo>
                  <a:pt x="4752827" y="-2445403"/>
                </a:lnTo>
                <a:lnTo>
                  <a:pt x="4764036" y="-2340159"/>
                </a:lnTo>
                <a:lnTo>
                  <a:pt x="4770791" y="-2234090"/>
                </a:lnTo>
                <a:lnTo>
                  <a:pt x="4772480" y="-2154336"/>
                </a:lnTo>
                <a:lnTo>
                  <a:pt x="4799936" y="-2154336"/>
                </a:lnTo>
                <a:lnTo>
                  <a:pt x="4798224" y="-2235251"/>
                </a:lnTo>
                <a:close/>
              </a:path>
              <a:path w="342673" h="5818934">
                <a:moveTo>
                  <a:pt x="6415977" y="-2198663"/>
                </a:moveTo>
                <a:lnTo>
                  <a:pt x="6413867" y="-2269816"/>
                </a:lnTo>
                <a:lnTo>
                  <a:pt x="6410352" y="-2340736"/>
                </a:lnTo>
                <a:lnTo>
                  <a:pt x="6405435" y="-2411414"/>
                </a:lnTo>
                <a:lnTo>
                  <a:pt x="6399117" y="-2481839"/>
                </a:lnTo>
                <a:lnTo>
                  <a:pt x="6391401" y="-2552003"/>
                </a:lnTo>
                <a:lnTo>
                  <a:pt x="6382288" y="-2621895"/>
                </a:lnTo>
                <a:lnTo>
                  <a:pt x="6371780" y="-2691506"/>
                </a:lnTo>
                <a:lnTo>
                  <a:pt x="6359879" y="-2760826"/>
                </a:lnTo>
                <a:lnTo>
                  <a:pt x="6346588" y="-2829846"/>
                </a:lnTo>
                <a:lnTo>
                  <a:pt x="6331907" y="-2898555"/>
                </a:lnTo>
                <a:lnTo>
                  <a:pt x="6315840" y="-2966946"/>
                </a:lnTo>
                <a:lnTo>
                  <a:pt x="6298387" y="-3035007"/>
                </a:lnTo>
                <a:lnTo>
                  <a:pt x="6279552" y="-3102729"/>
                </a:lnTo>
                <a:lnTo>
                  <a:pt x="6259335" y="-3170102"/>
                </a:lnTo>
                <a:lnTo>
                  <a:pt x="6237739" y="-3237118"/>
                </a:lnTo>
                <a:lnTo>
                  <a:pt x="6214766" y="-3303766"/>
                </a:lnTo>
                <a:lnTo>
                  <a:pt x="6190417" y="-3370036"/>
                </a:lnTo>
                <a:lnTo>
                  <a:pt x="6164695" y="-3435919"/>
                </a:lnTo>
                <a:lnTo>
                  <a:pt x="6137602" y="-3501406"/>
                </a:lnTo>
                <a:lnTo>
                  <a:pt x="6110195" y="-3564137"/>
                </a:lnTo>
                <a:lnTo>
                  <a:pt x="6081636" y="-3626218"/>
                </a:lnTo>
                <a:lnTo>
                  <a:pt x="6051930" y="-3687641"/>
                </a:lnTo>
                <a:lnTo>
                  <a:pt x="6021082" y="-3748397"/>
                </a:lnTo>
                <a:lnTo>
                  <a:pt x="5989098" y="-3808479"/>
                </a:lnTo>
                <a:lnTo>
                  <a:pt x="5955982" y="-3867880"/>
                </a:lnTo>
                <a:lnTo>
                  <a:pt x="5921741" y="-3926590"/>
                </a:lnTo>
                <a:lnTo>
                  <a:pt x="5886379" y="-3984603"/>
                </a:lnTo>
                <a:lnTo>
                  <a:pt x="5849902" y="-4041911"/>
                </a:lnTo>
                <a:lnTo>
                  <a:pt x="5812315" y="-4098505"/>
                </a:lnTo>
                <a:lnTo>
                  <a:pt x="5773624" y="-4154378"/>
                </a:lnTo>
                <a:lnTo>
                  <a:pt x="5733834" y="-4209521"/>
                </a:lnTo>
                <a:lnTo>
                  <a:pt x="5692949" y="-4263928"/>
                </a:lnTo>
                <a:lnTo>
                  <a:pt x="5650977" y="-4317590"/>
                </a:lnTo>
                <a:lnTo>
                  <a:pt x="5607921" y="-4370499"/>
                </a:lnTo>
                <a:lnTo>
                  <a:pt x="5563787" y="-4422648"/>
                </a:lnTo>
                <a:lnTo>
                  <a:pt x="5518582" y="-4474028"/>
                </a:lnTo>
                <a:lnTo>
                  <a:pt x="5472308" y="-4524632"/>
                </a:lnTo>
                <a:lnTo>
                  <a:pt x="5424974" y="-4574452"/>
                </a:lnTo>
                <a:lnTo>
                  <a:pt x="5376583" y="-4623480"/>
                </a:lnTo>
                <a:lnTo>
                  <a:pt x="5327265" y="-4671585"/>
                </a:lnTo>
                <a:lnTo>
                  <a:pt x="5277151" y="-4718639"/>
                </a:lnTo>
                <a:lnTo>
                  <a:pt x="5226249" y="-4764638"/>
                </a:lnTo>
                <a:lnTo>
                  <a:pt x="5174565" y="-4809576"/>
                </a:lnTo>
                <a:lnTo>
                  <a:pt x="5122108" y="-4853448"/>
                </a:lnTo>
                <a:lnTo>
                  <a:pt x="5068886" y="-4896248"/>
                </a:lnTo>
                <a:lnTo>
                  <a:pt x="5014907" y="-4937972"/>
                </a:lnTo>
                <a:lnTo>
                  <a:pt x="4960179" y="-4978614"/>
                </a:lnTo>
                <a:lnTo>
                  <a:pt x="4904709" y="-5018168"/>
                </a:lnTo>
                <a:lnTo>
                  <a:pt x="4848506" y="-5056630"/>
                </a:lnTo>
                <a:lnTo>
                  <a:pt x="4791578" y="-5093994"/>
                </a:lnTo>
                <a:lnTo>
                  <a:pt x="4733931" y="-5130255"/>
                </a:lnTo>
                <a:lnTo>
                  <a:pt x="4675576" y="-5165407"/>
                </a:lnTo>
                <a:lnTo>
                  <a:pt x="4616518" y="-5199445"/>
                </a:lnTo>
                <a:lnTo>
                  <a:pt x="4556767" y="-5232365"/>
                </a:lnTo>
                <a:lnTo>
                  <a:pt x="4496329" y="-5264160"/>
                </a:lnTo>
                <a:lnTo>
                  <a:pt x="4435214" y="-5294825"/>
                </a:lnTo>
                <a:lnTo>
                  <a:pt x="4373429" y="-5324355"/>
                </a:lnTo>
                <a:lnTo>
                  <a:pt x="4310982" y="-5352744"/>
                </a:lnTo>
                <a:lnTo>
                  <a:pt x="4247880" y="-5379989"/>
                </a:lnTo>
                <a:lnTo>
                  <a:pt x="4182010" y="-5406917"/>
                </a:lnTo>
                <a:lnTo>
                  <a:pt x="4115741" y="-5432483"/>
                </a:lnTo>
                <a:lnTo>
                  <a:pt x="4049082" y="-5456684"/>
                </a:lnTo>
                <a:lnTo>
                  <a:pt x="3982045" y="-5479518"/>
                </a:lnTo>
                <a:lnTo>
                  <a:pt x="3914637" y="-5500984"/>
                </a:lnTo>
                <a:lnTo>
                  <a:pt x="3846870" y="-5521079"/>
                </a:lnTo>
                <a:lnTo>
                  <a:pt x="3778752" y="-5539801"/>
                </a:lnTo>
                <a:lnTo>
                  <a:pt x="3710293" y="-5557149"/>
                </a:lnTo>
                <a:lnTo>
                  <a:pt x="3641503" y="-5573121"/>
                </a:lnTo>
                <a:lnTo>
                  <a:pt x="3572392" y="-5587713"/>
                </a:lnTo>
                <a:lnTo>
                  <a:pt x="3502969" y="-5600926"/>
                </a:lnTo>
                <a:lnTo>
                  <a:pt x="3433244" y="-5612755"/>
                </a:lnTo>
                <a:lnTo>
                  <a:pt x="3363227" y="-5623201"/>
                </a:lnTo>
                <a:lnTo>
                  <a:pt x="3292927" y="-5632260"/>
                </a:lnTo>
                <a:lnTo>
                  <a:pt x="3222353" y="-5639931"/>
                </a:lnTo>
                <a:lnTo>
                  <a:pt x="3151517" y="-5646211"/>
                </a:lnTo>
                <a:lnTo>
                  <a:pt x="3080426" y="-5651100"/>
                </a:lnTo>
                <a:lnTo>
                  <a:pt x="3009092" y="-5654594"/>
                </a:lnTo>
                <a:lnTo>
                  <a:pt x="2937523" y="-5656692"/>
                </a:lnTo>
                <a:lnTo>
                  <a:pt x="2865730" y="-5657391"/>
                </a:lnTo>
                <a:lnTo>
                  <a:pt x="2779795" y="-5656401"/>
                </a:lnTo>
                <a:lnTo>
                  <a:pt x="2694265" y="-5653433"/>
                </a:lnTo>
                <a:lnTo>
                  <a:pt x="2609152" y="-5648489"/>
                </a:lnTo>
                <a:lnTo>
                  <a:pt x="2524465" y="-5641573"/>
                </a:lnTo>
                <a:lnTo>
                  <a:pt x="2440218" y="-5632687"/>
                </a:lnTo>
                <a:lnTo>
                  <a:pt x="2356421" y="-5621834"/>
                </a:lnTo>
                <a:lnTo>
                  <a:pt x="2273086" y="-5609016"/>
                </a:lnTo>
                <a:lnTo>
                  <a:pt x="2190224" y="-5594237"/>
                </a:lnTo>
                <a:lnTo>
                  <a:pt x="2107847" y="-5577499"/>
                </a:lnTo>
                <a:lnTo>
                  <a:pt x="2025965" y="-5558805"/>
                </a:lnTo>
                <a:lnTo>
                  <a:pt x="1944591" y="-5538158"/>
                </a:lnTo>
                <a:lnTo>
                  <a:pt x="1863735" y="-5515560"/>
                </a:lnTo>
                <a:lnTo>
                  <a:pt x="1783410" y="-5491014"/>
                </a:lnTo>
                <a:lnTo>
                  <a:pt x="1703627" y="-5464523"/>
                </a:lnTo>
                <a:lnTo>
                  <a:pt x="1653806" y="-5446645"/>
                </a:lnTo>
                <a:lnTo>
                  <a:pt x="1653806" y="-5417472"/>
                </a:lnTo>
                <a:lnTo>
                  <a:pt x="1712579" y="-5438562"/>
                </a:lnTo>
                <a:lnTo>
                  <a:pt x="1791746" y="-5464847"/>
                </a:lnTo>
                <a:lnTo>
                  <a:pt x="1871451" y="-5489202"/>
                </a:lnTo>
                <a:lnTo>
                  <a:pt x="1951683" y="-5511624"/>
                </a:lnTo>
                <a:lnTo>
                  <a:pt x="2032429" y="-5532110"/>
                </a:lnTo>
                <a:lnTo>
                  <a:pt x="2113680" y="-5550658"/>
                </a:lnTo>
                <a:lnTo>
                  <a:pt x="2195422" y="-5567266"/>
                </a:lnTo>
                <a:lnTo>
                  <a:pt x="2277646" y="-5581930"/>
                </a:lnTo>
                <a:lnTo>
                  <a:pt x="2360339" y="-5594647"/>
                </a:lnTo>
                <a:lnTo>
                  <a:pt x="2443491" y="-5605415"/>
                </a:lnTo>
                <a:lnTo>
                  <a:pt x="2527090" y="-5614232"/>
                </a:lnTo>
                <a:lnTo>
                  <a:pt x="2611124" y="-5621094"/>
                </a:lnTo>
                <a:lnTo>
                  <a:pt x="2695583" y="-5625998"/>
                </a:lnTo>
                <a:lnTo>
                  <a:pt x="2780456" y="-5628943"/>
                </a:lnTo>
                <a:lnTo>
                  <a:pt x="2865730" y="-5629926"/>
                </a:lnTo>
                <a:lnTo>
                  <a:pt x="2936972" y="-5629231"/>
                </a:lnTo>
                <a:lnTo>
                  <a:pt x="3007992" y="-5627150"/>
                </a:lnTo>
                <a:lnTo>
                  <a:pt x="3078779" y="-5623683"/>
                </a:lnTo>
                <a:lnTo>
                  <a:pt x="3149323" y="-5618833"/>
                </a:lnTo>
                <a:lnTo>
                  <a:pt x="3219615" y="-5612602"/>
                </a:lnTo>
                <a:lnTo>
                  <a:pt x="3289646" y="-5604991"/>
                </a:lnTo>
                <a:lnTo>
                  <a:pt x="3359406" y="-5596003"/>
                </a:lnTo>
                <a:lnTo>
                  <a:pt x="3428884" y="-5585639"/>
                </a:lnTo>
                <a:lnTo>
                  <a:pt x="3498073" y="-5573901"/>
                </a:lnTo>
                <a:lnTo>
                  <a:pt x="3566961" y="-5560792"/>
                </a:lnTo>
                <a:lnTo>
                  <a:pt x="3635540" y="-5546312"/>
                </a:lnTo>
                <a:lnTo>
                  <a:pt x="3703799" y="-5530465"/>
                </a:lnTo>
                <a:lnTo>
                  <a:pt x="3771730" y="-5513252"/>
                </a:lnTo>
                <a:lnTo>
                  <a:pt x="3839322" y="-5494674"/>
                </a:lnTo>
                <a:lnTo>
                  <a:pt x="3906566" y="-5474735"/>
                </a:lnTo>
                <a:lnTo>
                  <a:pt x="3973453" y="-5453435"/>
                </a:lnTo>
                <a:lnTo>
                  <a:pt x="4039972" y="-5430776"/>
                </a:lnTo>
                <a:lnTo>
                  <a:pt x="4106115" y="-5406761"/>
                </a:lnTo>
                <a:lnTo>
                  <a:pt x="4171871" y="-5381392"/>
                </a:lnTo>
                <a:lnTo>
                  <a:pt x="4237231" y="-5354670"/>
                </a:lnTo>
                <a:lnTo>
                  <a:pt x="4299845" y="-5327637"/>
                </a:lnTo>
                <a:lnTo>
                  <a:pt x="4361810" y="-5299466"/>
                </a:lnTo>
                <a:lnTo>
                  <a:pt x="4423119" y="-5270165"/>
                </a:lnTo>
                <a:lnTo>
                  <a:pt x="4483762" y="-5239737"/>
                </a:lnTo>
                <a:lnTo>
                  <a:pt x="4543733" y="-5208189"/>
                </a:lnTo>
                <a:lnTo>
                  <a:pt x="4603023" y="-5175524"/>
                </a:lnTo>
                <a:lnTo>
                  <a:pt x="4661624" y="-5141749"/>
                </a:lnTo>
                <a:lnTo>
                  <a:pt x="4719530" y="-5106870"/>
                </a:lnTo>
                <a:lnTo>
                  <a:pt x="4776731" y="-5070890"/>
                </a:lnTo>
                <a:lnTo>
                  <a:pt x="4833220" y="-5033815"/>
                </a:lnTo>
                <a:lnTo>
                  <a:pt x="4888990" y="-4995651"/>
                </a:lnTo>
                <a:lnTo>
                  <a:pt x="4944031" y="-4956402"/>
                </a:lnTo>
                <a:lnTo>
                  <a:pt x="4998338" y="-4916074"/>
                </a:lnTo>
                <a:lnTo>
                  <a:pt x="5051900" y="-4874673"/>
                </a:lnTo>
                <a:lnTo>
                  <a:pt x="5104712" y="-4832203"/>
                </a:lnTo>
                <a:lnTo>
                  <a:pt x="5156764" y="-4788669"/>
                </a:lnTo>
                <a:lnTo>
                  <a:pt x="5208050" y="-4744078"/>
                </a:lnTo>
                <a:lnTo>
                  <a:pt x="5258561" y="-4698433"/>
                </a:lnTo>
                <a:lnTo>
                  <a:pt x="5308289" y="-4651741"/>
                </a:lnTo>
                <a:lnTo>
                  <a:pt x="5357226" y="-4604006"/>
                </a:lnTo>
                <a:lnTo>
                  <a:pt x="5405242" y="-4555358"/>
                </a:lnTo>
                <a:lnTo>
                  <a:pt x="5452210" y="-4505924"/>
                </a:lnTo>
                <a:lnTo>
                  <a:pt x="5498124" y="-4455712"/>
                </a:lnTo>
                <a:lnTo>
                  <a:pt x="5542979" y="-4404730"/>
                </a:lnTo>
                <a:lnTo>
                  <a:pt x="5586771" y="-4352986"/>
                </a:lnTo>
                <a:lnTo>
                  <a:pt x="5629493" y="-4300487"/>
                </a:lnTo>
                <a:lnTo>
                  <a:pt x="5671140" y="-4247241"/>
                </a:lnTo>
                <a:lnTo>
                  <a:pt x="5711707" y="-4193257"/>
                </a:lnTo>
                <a:lnTo>
                  <a:pt x="5751189" y="-4138541"/>
                </a:lnTo>
                <a:lnTo>
                  <a:pt x="5789581" y="-4083102"/>
                </a:lnTo>
                <a:lnTo>
                  <a:pt x="5826876" y="-4026948"/>
                </a:lnTo>
                <a:lnTo>
                  <a:pt x="5863070" y="-3970086"/>
                </a:lnTo>
                <a:lnTo>
                  <a:pt x="5898158" y="-3912524"/>
                </a:lnTo>
                <a:lnTo>
                  <a:pt x="5932134" y="-3854270"/>
                </a:lnTo>
                <a:lnTo>
                  <a:pt x="5964992" y="-3795332"/>
                </a:lnTo>
                <a:lnTo>
                  <a:pt x="5996729" y="-3735717"/>
                </a:lnTo>
                <a:lnTo>
                  <a:pt x="6027337" y="-3675434"/>
                </a:lnTo>
                <a:lnTo>
                  <a:pt x="6056812" y="-3614489"/>
                </a:lnTo>
                <a:lnTo>
                  <a:pt x="6085149" y="-3552892"/>
                </a:lnTo>
                <a:lnTo>
                  <a:pt x="6112342" y="-3490649"/>
                </a:lnTo>
                <a:lnTo>
                  <a:pt x="6139221" y="-3425679"/>
                </a:lnTo>
                <a:lnTo>
                  <a:pt x="6164739" y="-3360314"/>
                </a:lnTo>
                <a:lnTo>
                  <a:pt x="6188894" y="-3294565"/>
                </a:lnTo>
                <a:lnTo>
                  <a:pt x="6211686" y="-3228442"/>
                </a:lnTo>
                <a:lnTo>
                  <a:pt x="6233112" y="-3161953"/>
                </a:lnTo>
                <a:lnTo>
                  <a:pt x="6253169" y="-3095108"/>
                </a:lnTo>
                <a:lnTo>
                  <a:pt x="6271856" y="-3027918"/>
                </a:lnTo>
                <a:lnTo>
                  <a:pt x="6289172" y="-2960390"/>
                </a:lnTo>
                <a:lnTo>
                  <a:pt x="6305113" y="-2892536"/>
                </a:lnTo>
                <a:lnTo>
                  <a:pt x="6319678" y="-2824364"/>
                </a:lnTo>
                <a:lnTo>
                  <a:pt x="6332866" y="-2755884"/>
                </a:lnTo>
                <a:lnTo>
                  <a:pt x="6344673" y="-2687106"/>
                </a:lnTo>
                <a:lnTo>
                  <a:pt x="6355099" y="-2618039"/>
                </a:lnTo>
                <a:lnTo>
                  <a:pt x="6364141" y="-2548693"/>
                </a:lnTo>
                <a:lnTo>
                  <a:pt x="6371798" y="-2479077"/>
                </a:lnTo>
                <a:lnTo>
                  <a:pt x="6378066" y="-2409201"/>
                </a:lnTo>
                <a:lnTo>
                  <a:pt x="6382945" y="-2339075"/>
                </a:lnTo>
                <a:lnTo>
                  <a:pt x="6386433" y="-2268707"/>
                </a:lnTo>
                <a:lnTo>
                  <a:pt x="6388527" y="-2198108"/>
                </a:lnTo>
                <a:lnTo>
                  <a:pt x="6388958" y="-2154336"/>
                </a:lnTo>
                <a:lnTo>
                  <a:pt x="6416414" y="-2154336"/>
                </a:lnTo>
                <a:lnTo>
                  <a:pt x="6415977" y="-2198663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62573" y="9105507"/>
            <a:ext cx="2338615" cy="308055"/>
          </a:xfrm>
          <a:custGeom>
            <a:avLst/>
            <a:gdLst/>
            <a:ahLst/>
            <a:cxnLst/>
            <a:rect l="l" t="t" r="r" b="b"/>
            <a:pathLst>
              <a:path w="2338615" h="308055">
                <a:moveTo>
                  <a:pt x="2338615" y="308055"/>
                </a:moveTo>
                <a:lnTo>
                  <a:pt x="2338615" y="0"/>
                </a:lnTo>
                <a:lnTo>
                  <a:pt x="0" y="0"/>
                </a:lnTo>
                <a:lnTo>
                  <a:pt x="0" y="308055"/>
                </a:lnTo>
                <a:lnTo>
                  <a:pt x="2338615" y="308055"/>
                </a:lnTo>
                <a:close/>
              </a:path>
            </a:pathLst>
          </a:custGeom>
          <a:solidFill>
            <a:srgbClr val="DB07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60922" y="9198447"/>
            <a:ext cx="89398" cy="157047"/>
          </a:xfrm>
          <a:custGeom>
            <a:avLst/>
            <a:gdLst/>
            <a:ahLst/>
            <a:cxnLst/>
            <a:rect l="l" t="t" r="r" b="b"/>
            <a:pathLst>
              <a:path w="89398" h="157047">
                <a:moveTo>
                  <a:pt x="42565" y="46636"/>
                </a:moveTo>
                <a:lnTo>
                  <a:pt x="51143" y="36395"/>
                </a:lnTo>
                <a:lnTo>
                  <a:pt x="65237" y="32505"/>
                </a:lnTo>
                <a:lnTo>
                  <a:pt x="74455" y="34041"/>
                </a:lnTo>
                <a:lnTo>
                  <a:pt x="85320" y="42128"/>
                </a:lnTo>
                <a:lnTo>
                  <a:pt x="89398" y="55353"/>
                </a:lnTo>
                <a:lnTo>
                  <a:pt x="88741" y="2637"/>
                </a:lnTo>
                <a:lnTo>
                  <a:pt x="88741" y="16689"/>
                </a:lnTo>
                <a:lnTo>
                  <a:pt x="86869" y="14782"/>
                </a:lnTo>
                <a:lnTo>
                  <a:pt x="77530" y="7174"/>
                </a:lnTo>
                <a:lnTo>
                  <a:pt x="66048" y="1944"/>
                </a:lnTo>
                <a:lnTo>
                  <a:pt x="51401" y="0"/>
                </a:lnTo>
                <a:lnTo>
                  <a:pt x="40860" y="55568"/>
                </a:lnTo>
                <a:lnTo>
                  <a:pt x="42565" y="46636"/>
                </a:lnTo>
                <a:close/>
              </a:path>
              <a:path w="89398" h="157047">
                <a:moveTo>
                  <a:pt x="74022" y="124264"/>
                </a:moveTo>
                <a:lnTo>
                  <a:pt x="58206" y="126954"/>
                </a:lnTo>
                <a:lnTo>
                  <a:pt x="52854" y="126793"/>
                </a:lnTo>
                <a:lnTo>
                  <a:pt x="39953" y="124946"/>
                </a:lnTo>
                <a:lnTo>
                  <a:pt x="28071" y="121195"/>
                </a:lnTo>
                <a:lnTo>
                  <a:pt x="16699" y="115746"/>
                </a:lnTo>
                <a:lnTo>
                  <a:pt x="3294" y="143427"/>
                </a:lnTo>
                <a:lnTo>
                  <a:pt x="12133" y="147516"/>
                </a:lnTo>
                <a:lnTo>
                  <a:pt x="23645" y="151612"/>
                </a:lnTo>
                <a:lnTo>
                  <a:pt x="35874" y="154599"/>
                </a:lnTo>
                <a:lnTo>
                  <a:pt x="48907" y="156427"/>
                </a:lnTo>
                <a:lnTo>
                  <a:pt x="62825" y="157047"/>
                </a:lnTo>
                <a:lnTo>
                  <a:pt x="68222" y="156950"/>
                </a:lnTo>
                <a:lnTo>
                  <a:pt x="83370" y="155415"/>
                </a:lnTo>
                <a:lnTo>
                  <a:pt x="96123" y="152083"/>
                </a:lnTo>
                <a:lnTo>
                  <a:pt x="106645" y="147033"/>
                </a:lnTo>
                <a:lnTo>
                  <a:pt x="115099" y="140348"/>
                </a:lnTo>
                <a:lnTo>
                  <a:pt x="121620" y="132088"/>
                </a:lnTo>
                <a:lnTo>
                  <a:pt x="126596" y="121264"/>
                </a:lnTo>
                <a:lnTo>
                  <a:pt x="129519" y="108269"/>
                </a:lnTo>
                <a:lnTo>
                  <a:pt x="130474" y="92908"/>
                </a:lnTo>
                <a:lnTo>
                  <a:pt x="130474" y="2637"/>
                </a:lnTo>
                <a:lnTo>
                  <a:pt x="88741" y="2637"/>
                </a:lnTo>
                <a:lnTo>
                  <a:pt x="89398" y="55353"/>
                </a:lnTo>
                <a:lnTo>
                  <a:pt x="89398" y="55784"/>
                </a:lnTo>
                <a:lnTo>
                  <a:pt x="87743" y="64597"/>
                </a:lnTo>
                <a:lnTo>
                  <a:pt x="79220" y="74922"/>
                </a:lnTo>
                <a:lnTo>
                  <a:pt x="65237" y="78847"/>
                </a:lnTo>
                <a:lnTo>
                  <a:pt x="55770" y="77266"/>
                </a:lnTo>
                <a:lnTo>
                  <a:pt x="44913" y="69173"/>
                </a:lnTo>
                <a:lnTo>
                  <a:pt x="40860" y="56000"/>
                </a:lnTo>
                <a:lnTo>
                  <a:pt x="40860" y="55568"/>
                </a:lnTo>
                <a:lnTo>
                  <a:pt x="51401" y="0"/>
                </a:lnTo>
                <a:lnTo>
                  <a:pt x="38624" y="1574"/>
                </a:lnTo>
                <a:lnTo>
                  <a:pt x="26273" y="6506"/>
                </a:lnTo>
                <a:lnTo>
                  <a:pt x="15652" y="14574"/>
                </a:lnTo>
                <a:lnTo>
                  <a:pt x="7345" y="25555"/>
                </a:lnTo>
                <a:lnTo>
                  <a:pt x="1933" y="39223"/>
                </a:lnTo>
                <a:lnTo>
                  <a:pt x="0" y="55353"/>
                </a:lnTo>
                <a:lnTo>
                  <a:pt x="0" y="55895"/>
                </a:lnTo>
                <a:lnTo>
                  <a:pt x="1896" y="71769"/>
                </a:lnTo>
                <a:lnTo>
                  <a:pt x="7205" y="85263"/>
                </a:lnTo>
                <a:lnTo>
                  <a:pt x="15434" y="96151"/>
                </a:lnTo>
                <a:lnTo>
                  <a:pt x="26091" y="104206"/>
                </a:lnTo>
                <a:lnTo>
                  <a:pt x="38682" y="109205"/>
                </a:lnTo>
                <a:lnTo>
                  <a:pt x="52715" y="110921"/>
                </a:lnTo>
                <a:lnTo>
                  <a:pt x="56047" y="110818"/>
                </a:lnTo>
                <a:lnTo>
                  <a:pt x="69828" y="107808"/>
                </a:lnTo>
                <a:lnTo>
                  <a:pt x="80720" y="101512"/>
                </a:lnTo>
                <a:lnTo>
                  <a:pt x="89398" y="93124"/>
                </a:lnTo>
                <a:lnTo>
                  <a:pt x="89398" y="97743"/>
                </a:lnTo>
                <a:lnTo>
                  <a:pt x="89033" y="103582"/>
                </a:lnTo>
                <a:lnTo>
                  <a:pt x="84287" y="116381"/>
                </a:lnTo>
                <a:lnTo>
                  <a:pt x="74022" y="124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08972" y="9198445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4" y="49785"/>
                </a:lnTo>
                <a:lnTo>
                  <a:pt x="51709" y="39392"/>
                </a:lnTo>
                <a:lnTo>
                  <a:pt x="65452" y="35359"/>
                </a:lnTo>
                <a:lnTo>
                  <a:pt x="77757" y="38611"/>
                </a:lnTo>
                <a:lnTo>
                  <a:pt x="87212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1"/>
                </a:lnTo>
                <a:lnTo>
                  <a:pt x="129480" y="46687"/>
                </a:lnTo>
                <a:lnTo>
                  <a:pt x="124651" y="33965"/>
                </a:lnTo>
                <a:lnTo>
                  <a:pt x="117133" y="22725"/>
                </a:lnTo>
                <a:lnTo>
                  <a:pt x="107214" y="13338"/>
                </a:lnTo>
                <a:lnTo>
                  <a:pt x="95177" y="6175"/>
                </a:lnTo>
                <a:lnTo>
                  <a:pt x="81308" y="1605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1"/>
                </a:lnTo>
                <a:lnTo>
                  <a:pt x="34895" y="6987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7"/>
                </a:lnTo>
                <a:lnTo>
                  <a:pt x="23088" y="14459"/>
                </a:lnTo>
                <a:lnTo>
                  <a:pt x="13411" y="24090"/>
                </a:lnTo>
                <a:lnTo>
                  <a:pt x="6149" y="35501"/>
                </a:lnTo>
                <a:lnTo>
                  <a:pt x="1584" y="48316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557892" y="9198443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96268" y="9201083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3" y="88955"/>
                </a:moveTo>
                <a:lnTo>
                  <a:pt x="5659" y="102619"/>
                </a:lnTo>
                <a:lnTo>
                  <a:pt x="13997" y="112840"/>
                </a:lnTo>
                <a:lnTo>
                  <a:pt x="25682" y="119245"/>
                </a:lnTo>
                <a:lnTo>
                  <a:pt x="40419" y="121462"/>
                </a:lnTo>
                <a:lnTo>
                  <a:pt x="43115" y="121385"/>
                </a:lnTo>
                <a:lnTo>
                  <a:pt x="56867" y="118186"/>
                </a:lnTo>
                <a:lnTo>
                  <a:pt x="67659" y="111405"/>
                </a:lnTo>
                <a:lnTo>
                  <a:pt x="75994" y="10256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8" y="65887"/>
                </a:lnTo>
                <a:lnTo>
                  <a:pt x="70648" y="79606"/>
                </a:lnTo>
                <a:lnTo>
                  <a:pt x="58647" y="84338"/>
                </a:lnTo>
                <a:lnTo>
                  <a:pt x="57751" y="84319"/>
                </a:lnTo>
                <a:lnTo>
                  <a:pt x="46137" y="78901"/>
                </a:lnTo>
                <a:lnTo>
                  <a:pt x="41732" y="64354"/>
                </a:lnTo>
                <a:lnTo>
                  <a:pt x="41732" y="0"/>
                </a:lnTo>
                <a:lnTo>
                  <a:pt x="0" y="0"/>
                </a:lnTo>
                <a:lnTo>
                  <a:pt x="0" y="77749"/>
                </a:lnTo>
                <a:lnTo>
                  <a:pt x="963" y="88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858147" y="9159566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24041" y="9159566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67313" y="9201083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3" y="88955"/>
                </a:moveTo>
                <a:lnTo>
                  <a:pt x="5659" y="102619"/>
                </a:lnTo>
                <a:lnTo>
                  <a:pt x="13997" y="112840"/>
                </a:lnTo>
                <a:lnTo>
                  <a:pt x="25682" y="119245"/>
                </a:lnTo>
                <a:lnTo>
                  <a:pt x="40419" y="121462"/>
                </a:lnTo>
                <a:lnTo>
                  <a:pt x="43115" y="121385"/>
                </a:lnTo>
                <a:lnTo>
                  <a:pt x="56867" y="118186"/>
                </a:lnTo>
                <a:lnTo>
                  <a:pt x="67659" y="111405"/>
                </a:lnTo>
                <a:lnTo>
                  <a:pt x="75994" y="10256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8" y="65887"/>
                </a:lnTo>
                <a:lnTo>
                  <a:pt x="70648" y="79606"/>
                </a:lnTo>
                <a:lnTo>
                  <a:pt x="58647" y="84338"/>
                </a:lnTo>
                <a:lnTo>
                  <a:pt x="57751" y="84319"/>
                </a:lnTo>
                <a:lnTo>
                  <a:pt x="46137" y="78901"/>
                </a:lnTo>
                <a:lnTo>
                  <a:pt x="41732" y="64354"/>
                </a:lnTo>
                <a:lnTo>
                  <a:pt x="41732" y="0"/>
                </a:lnTo>
                <a:lnTo>
                  <a:pt x="0" y="0"/>
                </a:lnTo>
                <a:lnTo>
                  <a:pt x="0" y="77749"/>
                </a:lnTo>
                <a:lnTo>
                  <a:pt x="963" y="88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02619" y="9198445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4" y="49785"/>
                </a:lnTo>
                <a:lnTo>
                  <a:pt x="51709" y="39392"/>
                </a:lnTo>
                <a:lnTo>
                  <a:pt x="65452" y="35359"/>
                </a:lnTo>
                <a:lnTo>
                  <a:pt x="77757" y="38611"/>
                </a:lnTo>
                <a:lnTo>
                  <a:pt x="87212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1"/>
                </a:lnTo>
                <a:lnTo>
                  <a:pt x="129480" y="46687"/>
                </a:lnTo>
                <a:lnTo>
                  <a:pt x="124651" y="33965"/>
                </a:lnTo>
                <a:lnTo>
                  <a:pt x="117133" y="22725"/>
                </a:lnTo>
                <a:lnTo>
                  <a:pt x="107214" y="13338"/>
                </a:lnTo>
                <a:lnTo>
                  <a:pt x="95177" y="6175"/>
                </a:lnTo>
                <a:lnTo>
                  <a:pt x="81308" y="1605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1"/>
                </a:lnTo>
                <a:lnTo>
                  <a:pt x="34895" y="6987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7"/>
                </a:lnTo>
                <a:lnTo>
                  <a:pt x="23088" y="14459"/>
                </a:lnTo>
                <a:lnTo>
                  <a:pt x="13411" y="24090"/>
                </a:lnTo>
                <a:lnTo>
                  <a:pt x="6149" y="35501"/>
                </a:lnTo>
                <a:lnTo>
                  <a:pt x="1584" y="48316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73280" y="9159566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15670" y="9298493"/>
            <a:ext cx="43488" cy="0"/>
          </a:xfrm>
          <a:custGeom>
            <a:avLst/>
            <a:gdLst/>
            <a:ahLst/>
            <a:cxnLst/>
            <a:rect l="l" t="t" r="r" b="b"/>
            <a:pathLst>
              <a:path w="43488">
                <a:moveTo>
                  <a:pt x="0" y="0"/>
                </a:moveTo>
                <a:lnTo>
                  <a:pt x="43488" y="0"/>
                </a:lnTo>
              </a:path>
            </a:pathLst>
          </a:custGeom>
          <a:ln w="441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70585" y="9198445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4" y="49785"/>
                </a:lnTo>
                <a:lnTo>
                  <a:pt x="51709" y="39392"/>
                </a:lnTo>
                <a:lnTo>
                  <a:pt x="65452" y="35359"/>
                </a:lnTo>
                <a:lnTo>
                  <a:pt x="77757" y="38611"/>
                </a:lnTo>
                <a:lnTo>
                  <a:pt x="87212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1"/>
                </a:lnTo>
                <a:lnTo>
                  <a:pt x="129480" y="46687"/>
                </a:lnTo>
                <a:lnTo>
                  <a:pt x="124651" y="33965"/>
                </a:lnTo>
                <a:lnTo>
                  <a:pt x="117133" y="22725"/>
                </a:lnTo>
                <a:lnTo>
                  <a:pt x="107214" y="13338"/>
                </a:lnTo>
                <a:lnTo>
                  <a:pt x="95177" y="6175"/>
                </a:lnTo>
                <a:lnTo>
                  <a:pt x="81308" y="1605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1"/>
                </a:lnTo>
                <a:lnTo>
                  <a:pt x="34895" y="6987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7"/>
                </a:lnTo>
                <a:lnTo>
                  <a:pt x="23088" y="14459"/>
                </a:lnTo>
                <a:lnTo>
                  <a:pt x="13411" y="24090"/>
                </a:lnTo>
                <a:lnTo>
                  <a:pt x="6149" y="35501"/>
                </a:lnTo>
                <a:lnTo>
                  <a:pt x="1584" y="48316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519505" y="9199100"/>
            <a:ext cx="79288" cy="120806"/>
          </a:xfrm>
          <a:custGeom>
            <a:avLst/>
            <a:gdLst/>
            <a:ahLst/>
            <a:cxnLst/>
            <a:rect l="l" t="t" r="r" b="b"/>
            <a:pathLst>
              <a:path w="79288" h="120806">
                <a:moveTo>
                  <a:pt x="0" y="1980"/>
                </a:moveTo>
                <a:lnTo>
                  <a:pt x="0" y="120806"/>
                </a:lnTo>
                <a:lnTo>
                  <a:pt x="41732" y="120806"/>
                </a:lnTo>
                <a:lnTo>
                  <a:pt x="41772" y="81272"/>
                </a:lnTo>
                <a:lnTo>
                  <a:pt x="44452" y="64627"/>
                </a:lnTo>
                <a:lnTo>
                  <a:pt x="51174" y="52992"/>
                </a:lnTo>
                <a:lnTo>
                  <a:pt x="61696" y="46160"/>
                </a:lnTo>
                <a:lnTo>
                  <a:pt x="75778" y="43929"/>
                </a:lnTo>
                <a:lnTo>
                  <a:pt x="79288" y="43929"/>
                </a:lnTo>
                <a:lnTo>
                  <a:pt x="79288" y="0"/>
                </a:lnTo>
                <a:lnTo>
                  <a:pt x="69271" y="632"/>
                </a:lnTo>
                <a:lnTo>
                  <a:pt x="57305" y="5370"/>
                </a:lnTo>
                <a:lnTo>
                  <a:pt x="48311" y="14029"/>
                </a:lnTo>
                <a:lnTo>
                  <a:pt x="41732" y="25916"/>
                </a:lnTo>
                <a:lnTo>
                  <a:pt x="41732" y="1980"/>
                </a:lnTo>
                <a:lnTo>
                  <a:pt x="0" y="1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606920" y="9198447"/>
            <a:ext cx="89398" cy="157047"/>
          </a:xfrm>
          <a:custGeom>
            <a:avLst/>
            <a:gdLst/>
            <a:ahLst/>
            <a:cxnLst/>
            <a:rect l="l" t="t" r="r" b="b"/>
            <a:pathLst>
              <a:path w="89398" h="157047">
                <a:moveTo>
                  <a:pt x="42565" y="46636"/>
                </a:moveTo>
                <a:lnTo>
                  <a:pt x="51143" y="36395"/>
                </a:lnTo>
                <a:lnTo>
                  <a:pt x="65237" y="32505"/>
                </a:lnTo>
                <a:lnTo>
                  <a:pt x="74455" y="34041"/>
                </a:lnTo>
                <a:lnTo>
                  <a:pt x="85320" y="42128"/>
                </a:lnTo>
                <a:lnTo>
                  <a:pt x="89398" y="55353"/>
                </a:lnTo>
                <a:lnTo>
                  <a:pt x="88741" y="2637"/>
                </a:lnTo>
                <a:lnTo>
                  <a:pt x="88741" y="16689"/>
                </a:lnTo>
                <a:lnTo>
                  <a:pt x="86869" y="14782"/>
                </a:lnTo>
                <a:lnTo>
                  <a:pt x="77530" y="7174"/>
                </a:lnTo>
                <a:lnTo>
                  <a:pt x="66048" y="1944"/>
                </a:lnTo>
                <a:lnTo>
                  <a:pt x="51401" y="0"/>
                </a:lnTo>
                <a:lnTo>
                  <a:pt x="40860" y="55568"/>
                </a:lnTo>
                <a:lnTo>
                  <a:pt x="42565" y="46636"/>
                </a:lnTo>
                <a:close/>
              </a:path>
              <a:path w="89398" h="157047">
                <a:moveTo>
                  <a:pt x="74022" y="124264"/>
                </a:moveTo>
                <a:lnTo>
                  <a:pt x="58206" y="126954"/>
                </a:lnTo>
                <a:lnTo>
                  <a:pt x="52854" y="126793"/>
                </a:lnTo>
                <a:lnTo>
                  <a:pt x="39953" y="124946"/>
                </a:lnTo>
                <a:lnTo>
                  <a:pt x="28071" y="121195"/>
                </a:lnTo>
                <a:lnTo>
                  <a:pt x="16699" y="115746"/>
                </a:lnTo>
                <a:lnTo>
                  <a:pt x="3294" y="143427"/>
                </a:lnTo>
                <a:lnTo>
                  <a:pt x="12130" y="147516"/>
                </a:lnTo>
                <a:lnTo>
                  <a:pt x="23640" y="151612"/>
                </a:lnTo>
                <a:lnTo>
                  <a:pt x="35871" y="154599"/>
                </a:lnTo>
                <a:lnTo>
                  <a:pt x="48906" y="156427"/>
                </a:lnTo>
                <a:lnTo>
                  <a:pt x="62825" y="157047"/>
                </a:lnTo>
                <a:lnTo>
                  <a:pt x="68222" y="156950"/>
                </a:lnTo>
                <a:lnTo>
                  <a:pt x="83370" y="155415"/>
                </a:lnTo>
                <a:lnTo>
                  <a:pt x="96123" y="152083"/>
                </a:lnTo>
                <a:lnTo>
                  <a:pt x="106645" y="147033"/>
                </a:lnTo>
                <a:lnTo>
                  <a:pt x="115099" y="140348"/>
                </a:lnTo>
                <a:lnTo>
                  <a:pt x="121620" y="132088"/>
                </a:lnTo>
                <a:lnTo>
                  <a:pt x="126596" y="121264"/>
                </a:lnTo>
                <a:lnTo>
                  <a:pt x="129519" y="108269"/>
                </a:lnTo>
                <a:lnTo>
                  <a:pt x="130474" y="92908"/>
                </a:lnTo>
                <a:lnTo>
                  <a:pt x="130474" y="2637"/>
                </a:lnTo>
                <a:lnTo>
                  <a:pt x="88741" y="2637"/>
                </a:lnTo>
                <a:lnTo>
                  <a:pt x="89398" y="55353"/>
                </a:lnTo>
                <a:lnTo>
                  <a:pt x="89398" y="55784"/>
                </a:lnTo>
                <a:lnTo>
                  <a:pt x="87743" y="64597"/>
                </a:lnTo>
                <a:lnTo>
                  <a:pt x="79220" y="74922"/>
                </a:lnTo>
                <a:lnTo>
                  <a:pt x="65237" y="78847"/>
                </a:lnTo>
                <a:lnTo>
                  <a:pt x="55770" y="77266"/>
                </a:lnTo>
                <a:lnTo>
                  <a:pt x="44913" y="69173"/>
                </a:lnTo>
                <a:lnTo>
                  <a:pt x="40860" y="56000"/>
                </a:lnTo>
                <a:lnTo>
                  <a:pt x="40860" y="55568"/>
                </a:lnTo>
                <a:lnTo>
                  <a:pt x="51401" y="0"/>
                </a:lnTo>
                <a:lnTo>
                  <a:pt x="38624" y="1574"/>
                </a:lnTo>
                <a:lnTo>
                  <a:pt x="26273" y="6506"/>
                </a:lnTo>
                <a:lnTo>
                  <a:pt x="15652" y="14574"/>
                </a:lnTo>
                <a:lnTo>
                  <a:pt x="7345" y="25555"/>
                </a:lnTo>
                <a:lnTo>
                  <a:pt x="1933" y="39223"/>
                </a:lnTo>
                <a:lnTo>
                  <a:pt x="0" y="55353"/>
                </a:lnTo>
                <a:lnTo>
                  <a:pt x="0" y="55895"/>
                </a:lnTo>
                <a:lnTo>
                  <a:pt x="1896" y="71769"/>
                </a:lnTo>
                <a:lnTo>
                  <a:pt x="7205" y="85263"/>
                </a:lnTo>
                <a:lnTo>
                  <a:pt x="15434" y="96151"/>
                </a:lnTo>
                <a:lnTo>
                  <a:pt x="26091" y="104206"/>
                </a:lnTo>
                <a:lnTo>
                  <a:pt x="38682" y="109205"/>
                </a:lnTo>
                <a:lnTo>
                  <a:pt x="52715" y="110921"/>
                </a:lnTo>
                <a:lnTo>
                  <a:pt x="56047" y="110818"/>
                </a:lnTo>
                <a:lnTo>
                  <a:pt x="69828" y="107808"/>
                </a:lnTo>
                <a:lnTo>
                  <a:pt x="80720" y="101512"/>
                </a:lnTo>
                <a:lnTo>
                  <a:pt x="89398" y="93124"/>
                </a:lnTo>
                <a:lnTo>
                  <a:pt x="89398" y="97743"/>
                </a:lnTo>
                <a:lnTo>
                  <a:pt x="89033" y="103582"/>
                </a:lnTo>
                <a:lnTo>
                  <a:pt x="84287" y="116381"/>
                </a:lnTo>
                <a:lnTo>
                  <a:pt x="74022" y="124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822402" y="9248087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23175" y="8038050"/>
            <a:ext cx="123002" cy="118609"/>
          </a:xfrm>
          <a:custGeom>
            <a:avLst/>
            <a:gdLst/>
            <a:ahLst/>
            <a:cxnLst/>
            <a:rect l="l" t="t" r="r" b="b"/>
            <a:pathLst>
              <a:path w="123002" h="118609">
                <a:moveTo>
                  <a:pt x="123002" y="0"/>
                </a:moveTo>
                <a:lnTo>
                  <a:pt x="88290" y="0"/>
                </a:lnTo>
                <a:lnTo>
                  <a:pt x="61716" y="78857"/>
                </a:lnTo>
                <a:lnTo>
                  <a:pt x="35359" y="0"/>
                </a:lnTo>
                <a:lnTo>
                  <a:pt x="0" y="0"/>
                </a:lnTo>
                <a:lnTo>
                  <a:pt x="46341" y="118609"/>
                </a:lnTo>
                <a:lnTo>
                  <a:pt x="76651" y="118609"/>
                </a:lnTo>
                <a:lnTo>
                  <a:pt x="123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653203" y="8036632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87749" y="8326886"/>
            <a:ext cx="109382" cy="122561"/>
          </a:xfrm>
          <a:custGeom>
            <a:avLst/>
            <a:gdLst/>
            <a:ahLst/>
            <a:cxnLst/>
            <a:rect l="l" t="t" r="r" b="b"/>
            <a:pathLst>
              <a:path w="109382" h="122561">
                <a:moveTo>
                  <a:pt x="33389" y="55090"/>
                </a:moveTo>
                <a:lnTo>
                  <a:pt x="38404" y="41717"/>
                </a:lnTo>
                <a:lnTo>
                  <a:pt x="48137" y="32319"/>
                </a:lnTo>
                <a:lnTo>
                  <a:pt x="61501" y="28769"/>
                </a:lnTo>
                <a:lnTo>
                  <a:pt x="66439" y="29087"/>
                </a:lnTo>
                <a:lnTo>
                  <a:pt x="78390" y="33333"/>
                </a:lnTo>
                <a:lnTo>
                  <a:pt x="88290" y="41723"/>
                </a:lnTo>
                <a:lnTo>
                  <a:pt x="108725" y="19768"/>
                </a:lnTo>
                <a:lnTo>
                  <a:pt x="99757" y="11403"/>
                </a:lnTo>
                <a:lnTo>
                  <a:pt x="89336" y="5230"/>
                </a:lnTo>
                <a:lnTo>
                  <a:pt x="76826" y="1347"/>
                </a:lnTo>
                <a:lnTo>
                  <a:pt x="61716" y="0"/>
                </a:lnTo>
                <a:lnTo>
                  <a:pt x="48840" y="1231"/>
                </a:lnTo>
                <a:lnTo>
                  <a:pt x="35115" y="5618"/>
                </a:lnTo>
                <a:lnTo>
                  <a:pt x="23240" y="12794"/>
                </a:lnTo>
                <a:lnTo>
                  <a:pt x="13503" y="22354"/>
                </a:lnTo>
                <a:lnTo>
                  <a:pt x="6193" y="33892"/>
                </a:lnTo>
                <a:lnTo>
                  <a:pt x="1596" y="47001"/>
                </a:lnTo>
                <a:lnTo>
                  <a:pt x="0" y="61275"/>
                </a:lnTo>
                <a:lnTo>
                  <a:pt x="0" y="61716"/>
                </a:lnTo>
                <a:lnTo>
                  <a:pt x="1049" y="73278"/>
                </a:lnTo>
                <a:lnTo>
                  <a:pt x="5142" y="86677"/>
                </a:lnTo>
                <a:lnTo>
                  <a:pt x="12032" y="98533"/>
                </a:lnTo>
                <a:lnTo>
                  <a:pt x="21406" y="108447"/>
                </a:lnTo>
                <a:lnTo>
                  <a:pt x="32949" y="116023"/>
                </a:lnTo>
                <a:lnTo>
                  <a:pt x="46347" y="120860"/>
                </a:lnTo>
                <a:lnTo>
                  <a:pt x="61285" y="122561"/>
                </a:lnTo>
                <a:lnTo>
                  <a:pt x="63778" y="122526"/>
                </a:lnTo>
                <a:lnTo>
                  <a:pt x="78613" y="120606"/>
                </a:lnTo>
                <a:lnTo>
                  <a:pt x="90680" y="116077"/>
                </a:lnTo>
                <a:lnTo>
                  <a:pt x="100696" y="109401"/>
                </a:lnTo>
                <a:lnTo>
                  <a:pt x="109382" y="101037"/>
                </a:lnTo>
                <a:lnTo>
                  <a:pt x="89839" y="81269"/>
                </a:lnTo>
                <a:lnTo>
                  <a:pt x="86265" y="84472"/>
                </a:lnTo>
                <a:lnTo>
                  <a:pt x="75539" y="91308"/>
                </a:lnTo>
                <a:lnTo>
                  <a:pt x="62815" y="93791"/>
                </a:lnTo>
                <a:lnTo>
                  <a:pt x="55703" y="93002"/>
                </a:lnTo>
                <a:lnTo>
                  <a:pt x="43542" y="86785"/>
                </a:lnTo>
                <a:lnTo>
                  <a:pt x="35716" y="75686"/>
                </a:lnTo>
                <a:lnTo>
                  <a:pt x="32947" y="61275"/>
                </a:lnTo>
                <a:lnTo>
                  <a:pt x="32947" y="60844"/>
                </a:lnTo>
                <a:lnTo>
                  <a:pt x="33389" y="5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11847" y="8374989"/>
            <a:ext cx="72965" cy="70598"/>
          </a:xfrm>
          <a:custGeom>
            <a:avLst/>
            <a:gdLst/>
            <a:ahLst/>
            <a:cxnLst/>
            <a:rect l="l" t="t" r="r" b="b"/>
            <a:pathLst>
              <a:path w="72965" h="70598">
                <a:moveTo>
                  <a:pt x="34706" y="924"/>
                </a:moveTo>
                <a:lnTo>
                  <a:pt x="39710" y="23373"/>
                </a:lnTo>
                <a:lnTo>
                  <a:pt x="55353" y="19983"/>
                </a:lnTo>
                <a:lnTo>
                  <a:pt x="63481" y="19983"/>
                </a:lnTo>
                <a:lnTo>
                  <a:pt x="72965" y="3764"/>
                </a:lnTo>
                <a:lnTo>
                  <a:pt x="61317" y="1030"/>
                </a:lnTo>
                <a:lnTo>
                  <a:pt x="47449" y="0"/>
                </a:lnTo>
                <a:lnTo>
                  <a:pt x="34706" y="924"/>
                </a:lnTo>
                <a:close/>
              </a:path>
              <a:path w="72965" h="70598">
                <a:moveTo>
                  <a:pt x="32290" y="36231"/>
                </a:moveTo>
                <a:lnTo>
                  <a:pt x="32548" y="33225"/>
                </a:lnTo>
                <a:lnTo>
                  <a:pt x="39710" y="23373"/>
                </a:lnTo>
                <a:lnTo>
                  <a:pt x="34706" y="924"/>
                </a:lnTo>
                <a:lnTo>
                  <a:pt x="20455" y="4980"/>
                </a:lnTo>
                <a:lnTo>
                  <a:pt x="9505" y="12363"/>
                </a:lnTo>
                <a:lnTo>
                  <a:pt x="2479" y="23185"/>
                </a:lnTo>
                <a:lnTo>
                  <a:pt x="0" y="37555"/>
                </a:lnTo>
                <a:lnTo>
                  <a:pt x="0" y="37997"/>
                </a:lnTo>
                <a:lnTo>
                  <a:pt x="205" y="42189"/>
                </a:lnTo>
                <a:lnTo>
                  <a:pt x="4432" y="55859"/>
                </a:lnTo>
                <a:lnTo>
                  <a:pt x="13281" y="65835"/>
                </a:lnTo>
                <a:lnTo>
                  <a:pt x="25646" y="71947"/>
                </a:lnTo>
                <a:lnTo>
                  <a:pt x="40419" y="74023"/>
                </a:lnTo>
                <a:lnTo>
                  <a:pt x="41042" y="74020"/>
                </a:lnTo>
                <a:lnTo>
                  <a:pt x="55395" y="72056"/>
                </a:lnTo>
                <a:lnTo>
                  <a:pt x="66909" y="66873"/>
                </a:lnTo>
                <a:lnTo>
                  <a:pt x="76003" y="59079"/>
                </a:lnTo>
                <a:lnTo>
                  <a:pt x="76003" y="71816"/>
                </a:lnTo>
                <a:lnTo>
                  <a:pt x="108293" y="71816"/>
                </a:lnTo>
                <a:lnTo>
                  <a:pt x="108275" y="1657"/>
                </a:lnTo>
                <a:lnTo>
                  <a:pt x="106717" y="-12379"/>
                </a:lnTo>
                <a:lnTo>
                  <a:pt x="102531" y="-24365"/>
                </a:lnTo>
                <a:lnTo>
                  <a:pt x="95546" y="-34045"/>
                </a:lnTo>
                <a:lnTo>
                  <a:pt x="83436" y="-42189"/>
                </a:lnTo>
                <a:lnTo>
                  <a:pt x="70990" y="-45929"/>
                </a:lnTo>
                <a:lnTo>
                  <a:pt x="55794" y="-47224"/>
                </a:lnTo>
                <a:lnTo>
                  <a:pt x="45485" y="-46858"/>
                </a:lnTo>
                <a:lnTo>
                  <a:pt x="32282" y="-45065"/>
                </a:lnTo>
                <a:lnTo>
                  <a:pt x="20791" y="-41968"/>
                </a:lnTo>
                <a:lnTo>
                  <a:pt x="10109" y="-37781"/>
                </a:lnTo>
                <a:lnTo>
                  <a:pt x="18454" y="-12306"/>
                </a:lnTo>
                <a:lnTo>
                  <a:pt x="25767" y="-14808"/>
                </a:lnTo>
                <a:lnTo>
                  <a:pt x="37646" y="-17655"/>
                </a:lnTo>
                <a:lnTo>
                  <a:pt x="50960" y="-18670"/>
                </a:lnTo>
                <a:lnTo>
                  <a:pt x="61364" y="-17420"/>
                </a:lnTo>
                <a:lnTo>
                  <a:pt x="72482" y="-10243"/>
                </a:lnTo>
                <a:lnTo>
                  <a:pt x="76219" y="2853"/>
                </a:lnTo>
                <a:lnTo>
                  <a:pt x="76219" y="4824"/>
                </a:lnTo>
                <a:lnTo>
                  <a:pt x="72965" y="3764"/>
                </a:lnTo>
                <a:lnTo>
                  <a:pt x="63481" y="19983"/>
                </a:lnTo>
                <a:lnTo>
                  <a:pt x="70944" y="21739"/>
                </a:lnTo>
                <a:lnTo>
                  <a:pt x="76660" y="24376"/>
                </a:lnTo>
                <a:lnTo>
                  <a:pt x="76660" y="30309"/>
                </a:lnTo>
                <a:lnTo>
                  <a:pt x="74951" y="38251"/>
                </a:lnTo>
                <a:lnTo>
                  <a:pt x="65853" y="47496"/>
                </a:lnTo>
                <a:lnTo>
                  <a:pt x="50518" y="50950"/>
                </a:lnTo>
                <a:lnTo>
                  <a:pt x="39762" y="50950"/>
                </a:lnTo>
                <a:lnTo>
                  <a:pt x="32290" y="45684"/>
                </a:lnTo>
                <a:lnTo>
                  <a:pt x="3229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269046" y="8679196"/>
            <a:ext cx="36044" cy="160342"/>
          </a:xfrm>
          <a:custGeom>
            <a:avLst/>
            <a:gdLst/>
            <a:ahLst/>
            <a:cxnLst/>
            <a:rect l="l" t="t" r="r" b="b"/>
            <a:pathLst>
              <a:path w="36044" h="160342">
                <a:moveTo>
                  <a:pt x="32956" y="0"/>
                </a:moveTo>
                <a:lnTo>
                  <a:pt x="33398" y="58647"/>
                </a:lnTo>
                <a:lnTo>
                  <a:pt x="33398" y="43272"/>
                </a:lnTo>
                <a:lnTo>
                  <a:pt x="36044" y="15351"/>
                </a:lnTo>
                <a:lnTo>
                  <a:pt x="32956" y="0"/>
                </a:lnTo>
                <a:close/>
              </a:path>
              <a:path w="36044" h="160342">
                <a:moveTo>
                  <a:pt x="99185" y="52030"/>
                </a:moveTo>
                <a:lnTo>
                  <a:pt x="109084" y="43253"/>
                </a:lnTo>
                <a:lnTo>
                  <a:pt x="116825" y="31598"/>
                </a:lnTo>
                <a:lnTo>
                  <a:pt x="121868" y="17151"/>
                </a:lnTo>
                <a:lnTo>
                  <a:pt x="123669" y="0"/>
                </a:lnTo>
                <a:lnTo>
                  <a:pt x="123669" y="-431"/>
                </a:lnTo>
                <a:lnTo>
                  <a:pt x="123389" y="-7352"/>
                </a:lnTo>
                <a:lnTo>
                  <a:pt x="120231" y="-23472"/>
                </a:lnTo>
                <a:lnTo>
                  <a:pt x="114019" y="-36855"/>
                </a:lnTo>
                <a:lnTo>
                  <a:pt x="105325" y="-47413"/>
                </a:lnTo>
                <a:lnTo>
                  <a:pt x="94721" y="-55062"/>
                </a:lnTo>
                <a:lnTo>
                  <a:pt x="82779" y="-59715"/>
                </a:lnTo>
                <a:lnTo>
                  <a:pt x="70071" y="-61285"/>
                </a:lnTo>
                <a:lnTo>
                  <a:pt x="66087" y="-61136"/>
                </a:lnTo>
                <a:lnTo>
                  <a:pt x="52556" y="-57956"/>
                </a:lnTo>
                <a:lnTo>
                  <a:pt x="41838" y="-51327"/>
                </a:lnTo>
                <a:lnTo>
                  <a:pt x="33398" y="-42174"/>
                </a:lnTo>
                <a:lnTo>
                  <a:pt x="33398" y="-101694"/>
                </a:lnTo>
                <a:lnTo>
                  <a:pt x="0" y="-101694"/>
                </a:lnTo>
                <a:lnTo>
                  <a:pt x="0" y="58647"/>
                </a:lnTo>
                <a:lnTo>
                  <a:pt x="33398" y="58647"/>
                </a:lnTo>
                <a:lnTo>
                  <a:pt x="32956" y="0"/>
                </a:lnTo>
                <a:lnTo>
                  <a:pt x="32956" y="-431"/>
                </a:lnTo>
                <a:lnTo>
                  <a:pt x="33494" y="-7150"/>
                </a:lnTo>
                <a:lnTo>
                  <a:pt x="38860" y="-20837"/>
                </a:lnTo>
                <a:lnTo>
                  <a:pt x="48719" y="-29758"/>
                </a:lnTo>
                <a:lnTo>
                  <a:pt x="61511" y="-32947"/>
                </a:lnTo>
                <a:lnTo>
                  <a:pt x="67110" y="-32375"/>
                </a:lnTo>
                <a:lnTo>
                  <a:pt x="78904" y="-26705"/>
                </a:lnTo>
                <a:lnTo>
                  <a:pt x="87167" y="-15738"/>
                </a:lnTo>
                <a:lnTo>
                  <a:pt x="90280" y="-431"/>
                </a:lnTo>
                <a:lnTo>
                  <a:pt x="90280" y="0"/>
                </a:lnTo>
                <a:lnTo>
                  <a:pt x="89709" y="6927"/>
                </a:lnTo>
                <a:lnTo>
                  <a:pt x="84244" y="20565"/>
                </a:lnTo>
                <a:lnTo>
                  <a:pt x="74306" y="29377"/>
                </a:lnTo>
                <a:lnTo>
                  <a:pt x="61511" y="32505"/>
                </a:lnTo>
                <a:lnTo>
                  <a:pt x="56053" y="31962"/>
                </a:lnTo>
                <a:lnTo>
                  <a:pt x="44264" y="26326"/>
                </a:lnTo>
                <a:lnTo>
                  <a:pt x="36044" y="15351"/>
                </a:lnTo>
                <a:lnTo>
                  <a:pt x="33398" y="43272"/>
                </a:lnTo>
                <a:lnTo>
                  <a:pt x="34931" y="45042"/>
                </a:lnTo>
                <a:lnTo>
                  <a:pt x="43797" y="52990"/>
                </a:lnTo>
                <a:lnTo>
                  <a:pt x="55283" y="58673"/>
                </a:lnTo>
                <a:lnTo>
                  <a:pt x="70071" y="60844"/>
                </a:lnTo>
                <a:lnTo>
                  <a:pt x="75084" y="60610"/>
                </a:lnTo>
                <a:lnTo>
                  <a:pt x="87671" y="57845"/>
                </a:lnTo>
                <a:lnTo>
                  <a:pt x="99185" y="5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16437" y="8620113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54152" y="8617917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21" y="25"/>
                </a:lnTo>
                <a:lnTo>
                  <a:pt x="52339" y="3024"/>
                </a:lnTo>
                <a:lnTo>
                  <a:pt x="41687" y="9857"/>
                </a:lnTo>
                <a:lnTo>
                  <a:pt x="33388" y="1888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690115" y="8620113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827839" y="8617917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11" y="25"/>
                </a:lnTo>
                <a:lnTo>
                  <a:pt x="52330" y="3024"/>
                </a:lnTo>
                <a:lnTo>
                  <a:pt x="41678" y="9857"/>
                </a:lnTo>
                <a:lnTo>
                  <a:pt x="33378" y="1888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82909" y="8577500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23986" y="8666023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8" y="-14809"/>
                </a:lnTo>
                <a:lnTo>
                  <a:pt x="37637" y="-17662"/>
                </a:lnTo>
                <a:lnTo>
                  <a:pt x="50950" y="-18679"/>
                </a:lnTo>
                <a:lnTo>
                  <a:pt x="61360" y="-17427"/>
                </a:lnTo>
                <a:lnTo>
                  <a:pt x="72473" y="-10244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226934" y="8679196"/>
            <a:ext cx="36035" cy="160342"/>
          </a:xfrm>
          <a:custGeom>
            <a:avLst/>
            <a:gdLst/>
            <a:ahLst/>
            <a:cxnLst/>
            <a:rect l="l" t="t" r="r" b="b"/>
            <a:pathLst>
              <a:path w="36035" h="160342">
                <a:moveTo>
                  <a:pt x="32947" y="0"/>
                </a:moveTo>
                <a:lnTo>
                  <a:pt x="33378" y="58647"/>
                </a:lnTo>
                <a:lnTo>
                  <a:pt x="33378" y="43272"/>
                </a:lnTo>
                <a:lnTo>
                  <a:pt x="36035" y="15353"/>
                </a:lnTo>
                <a:lnTo>
                  <a:pt x="32947" y="0"/>
                </a:lnTo>
                <a:close/>
              </a:path>
              <a:path w="36035" h="160342">
                <a:moveTo>
                  <a:pt x="99176" y="52030"/>
                </a:moveTo>
                <a:lnTo>
                  <a:pt x="109074" y="43253"/>
                </a:lnTo>
                <a:lnTo>
                  <a:pt x="116816" y="31598"/>
                </a:lnTo>
                <a:lnTo>
                  <a:pt x="121858" y="17151"/>
                </a:lnTo>
                <a:lnTo>
                  <a:pt x="123659" y="0"/>
                </a:lnTo>
                <a:lnTo>
                  <a:pt x="123659" y="-431"/>
                </a:lnTo>
                <a:lnTo>
                  <a:pt x="123379" y="-7352"/>
                </a:lnTo>
                <a:lnTo>
                  <a:pt x="120221" y="-23472"/>
                </a:lnTo>
                <a:lnTo>
                  <a:pt x="114009" y="-36855"/>
                </a:lnTo>
                <a:lnTo>
                  <a:pt x="105315" y="-47413"/>
                </a:lnTo>
                <a:lnTo>
                  <a:pt x="94711" y="-55062"/>
                </a:lnTo>
                <a:lnTo>
                  <a:pt x="82769" y="-59715"/>
                </a:lnTo>
                <a:lnTo>
                  <a:pt x="70061" y="-61285"/>
                </a:lnTo>
                <a:lnTo>
                  <a:pt x="66069" y="-61136"/>
                </a:lnTo>
                <a:lnTo>
                  <a:pt x="52545" y="-57953"/>
                </a:lnTo>
                <a:lnTo>
                  <a:pt x="41825" y="-51326"/>
                </a:lnTo>
                <a:lnTo>
                  <a:pt x="33378" y="-42174"/>
                </a:lnTo>
                <a:lnTo>
                  <a:pt x="33378" y="-101694"/>
                </a:lnTo>
                <a:lnTo>
                  <a:pt x="0" y="-101694"/>
                </a:lnTo>
                <a:lnTo>
                  <a:pt x="0" y="58647"/>
                </a:lnTo>
                <a:lnTo>
                  <a:pt x="33378" y="58647"/>
                </a:lnTo>
                <a:lnTo>
                  <a:pt x="32947" y="0"/>
                </a:lnTo>
                <a:lnTo>
                  <a:pt x="32947" y="-431"/>
                </a:lnTo>
                <a:lnTo>
                  <a:pt x="33483" y="-7143"/>
                </a:lnTo>
                <a:lnTo>
                  <a:pt x="38847" y="-20834"/>
                </a:lnTo>
                <a:lnTo>
                  <a:pt x="48704" y="-29757"/>
                </a:lnTo>
                <a:lnTo>
                  <a:pt x="61491" y="-32947"/>
                </a:lnTo>
                <a:lnTo>
                  <a:pt x="67099" y="-32374"/>
                </a:lnTo>
                <a:lnTo>
                  <a:pt x="78896" y="-26703"/>
                </a:lnTo>
                <a:lnTo>
                  <a:pt x="87158" y="-15736"/>
                </a:lnTo>
                <a:lnTo>
                  <a:pt x="90271" y="-431"/>
                </a:lnTo>
                <a:lnTo>
                  <a:pt x="90271" y="0"/>
                </a:lnTo>
                <a:lnTo>
                  <a:pt x="89698" y="6934"/>
                </a:lnTo>
                <a:lnTo>
                  <a:pt x="84232" y="20569"/>
                </a:lnTo>
                <a:lnTo>
                  <a:pt x="74291" y="29378"/>
                </a:lnTo>
                <a:lnTo>
                  <a:pt x="61491" y="32505"/>
                </a:lnTo>
                <a:lnTo>
                  <a:pt x="56042" y="31963"/>
                </a:lnTo>
                <a:lnTo>
                  <a:pt x="44255" y="26329"/>
                </a:lnTo>
                <a:lnTo>
                  <a:pt x="36035" y="15353"/>
                </a:lnTo>
                <a:lnTo>
                  <a:pt x="33378" y="43272"/>
                </a:lnTo>
                <a:lnTo>
                  <a:pt x="34918" y="45048"/>
                </a:lnTo>
                <a:lnTo>
                  <a:pt x="43789" y="52993"/>
                </a:lnTo>
                <a:lnTo>
                  <a:pt x="55276" y="58674"/>
                </a:lnTo>
                <a:lnTo>
                  <a:pt x="70061" y="60844"/>
                </a:lnTo>
                <a:lnTo>
                  <a:pt x="75074" y="60610"/>
                </a:lnTo>
                <a:lnTo>
                  <a:pt x="87662" y="57845"/>
                </a:lnTo>
                <a:lnTo>
                  <a:pt x="99176" y="5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75848" y="8577500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393419" y="8574755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441528" y="8617917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551570" y="8577500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600329" y="8577500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17901" y="8574755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666006" y="8577500"/>
            <a:ext cx="114000" cy="160342"/>
          </a:xfrm>
          <a:custGeom>
            <a:avLst/>
            <a:gdLst/>
            <a:ahLst/>
            <a:cxnLst/>
            <a:rect l="l" t="t" r="r" b="b"/>
            <a:pathLst>
              <a:path w="114000" h="160342">
                <a:moveTo>
                  <a:pt x="0" y="0"/>
                </a:moveTo>
                <a:lnTo>
                  <a:pt x="0" y="160342"/>
                </a:lnTo>
                <a:lnTo>
                  <a:pt x="33388" y="160342"/>
                </a:lnTo>
                <a:lnTo>
                  <a:pt x="33388" y="124541"/>
                </a:lnTo>
                <a:lnTo>
                  <a:pt x="45027" y="112235"/>
                </a:lnTo>
                <a:lnTo>
                  <a:pt x="75778" y="160342"/>
                </a:lnTo>
                <a:lnTo>
                  <a:pt x="114000" y="160342"/>
                </a:lnTo>
                <a:lnTo>
                  <a:pt x="67649" y="88957"/>
                </a:lnTo>
                <a:lnTo>
                  <a:pt x="112461" y="42615"/>
                </a:lnTo>
                <a:lnTo>
                  <a:pt x="72483" y="42615"/>
                </a:lnTo>
                <a:lnTo>
                  <a:pt x="33388" y="85446"/>
                </a:lnTo>
                <a:lnTo>
                  <a:pt x="33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85269" y="8590025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07"/>
                </a:lnTo>
                <a:lnTo>
                  <a:pt x="74689" y="142986"/>
                </a:lnTo>
                <a:lnTo>
                  <a:pt x="74689" y="11618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2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83"/>
                </a:lnTo>
                <a:lnTo>
                  <a:pt x="47449" y="3008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83"/>
                </a:lnTo>
                <a:lnTo>
                  <a:pt x="0" y="3008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32"/>
                </a:lnTo>
                <a:lnTo>
                  <a:pt x="16102" y="130109"/>
                </a:lnTo>
                <a:lnTo>
                  <a:pt x="22970" y="141797"/>
                </a:lnTo>
                <a:lnTo>
                  <a:pt x="33962" y="147981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875992" y="8617912"/>
            <a:ext cx="115530" cy="122571"/>
          </a:xfrm>
          <a:custGeom>
            <a:avLst/>
            <a:gdLst/>
            <a:ahLst/>
            <a:cxnLst/>
            <a:rect l="l" t="t" r="r" b="b"/>
            <a:pathLst>
              <a:path w="115530" h="122571">
                <a:moveTo>
                  <a:pt x="115530" y="63923"/>
                </a:moveTo>
                <a:lnTo>
                  <a:pt x="114841" y="52799"/>
                </a:lnTo>
                <a:lnTo>
                  <a:pt x="111807" y="38906"/>
                </a:lnTo>
                <a:lnTo>
                  <a:pt x="106295" y="26333"/>
                </a:lnTo>
                <a:lnTo>
                  <a:pt x="98243" y="15618"/>
                </a:lnTo>
                <a:lnTo>
                  <a:pt x="87587" y="7299"/>
                </a:lnTo>
                <a:lnTo>
                  <a:pt x="74263" y="1914"/>
                </a:lnTo>
                <a:lnTo>
                  <a:pt x="58206" y="0"/>
                </a:lnTo>
                <a:lnTo>
                  <a:pt x="48397" y="784"/>
                </a:lnTo>
                <a:lnTo>
                  <a:pt x="36570" y="40128"/>
                </a:lnTo>
                <a:lnTo>
                  <a:pt x="45351" y="30338"/>
                </a:lnTo>
                <a:lnTo>
                  <a:pt x="58206" y="26798"/>
                </a:lnTo>
                <a:lnTo>
                  <a:pt x="68724" y="29054"/>
                </a:lnTo>
                <a:lnTo>
                  <a:pt x="78307" y="37829"/>
                </a:lnTo>
                <a:lnTo>
                  <a:pt x="83024" y="51842"/>
                </a:lnTo>
                <a:lnTo>
                  <a:pt x="32721" y="51842"/>
                </a:lnTo>
                <a:lnTo>
                  <a:pt x="22986" y="11836"/>
                </a:lnTo>
                <a:lnTo>
                  <a:pt x="13345" y="21445"/>
                </a:lnTo>
                <a:lnTo>
                  <a:pt x="6115" y="33185"/>
                </a:lnTo>
                <a:lnTo>
                  <a:pt x="1575" y="46612"/>
                </a:lnTo>
                <a:lnTo>
                  <a:pt x="0" y="61285"/>
                </a:lnTo>
                <a:lnTo>
                  <a:pt x="0" y="61726"/>
                </a:lnTo>
                <a:lnTo>
                  <a:pt x="1085" y="74109"/>
                </a:lnTo>
                <a:lnTo>
                  <a:pt x="5229" y="87840"/>
                </a:lnTo>
                <a:lnTo>
                  <a:pt x="12170" y="99654"/>
                </a:lnTo>
                <a:lnTo>
                  <a:pt x="21589" y="109293"/>
                </a:lnTo>
                <a:lnTo>
                  <a:pt x="33164" y="116497"/>
                </a:lnTo>
                <a:lnTo>
                  <a:pt x="46575" y="121009"/>
                </a:lnTo>
                <a:lnTo>
                  <a:pt x="61501" y="122571"/>
                </a:lnTo>
                <a:lnTo>
                  <a:pt x="63984" y="122532"/>
                </a:lnTo>
                <a:lnTo>
                  <a:pt x="78089" y="120681"/>
                </a:lnTo>
                <a:lnTo>
                  <a:pt x="90356" y="116238"/>
                </a:lnTo>
                <a:lnTo>
                  <a:pt x="100840" y="109460"/>
                </a:lnTo>
                <a:lnTo>
                  <a:pt x="109598" y="100606"/>
                </a:lnTo>
                <a:lnTo>
                  <a:pt x="90486" y="83691"/>
                </a:lnTo>
                <a:lnTo>
                  <a:pt x="85573" y="87847"/>
                </a:lnTo>
                <a:lnTo>
                  <a:pt x="74444" y="93897"/>
                </a:lnTo>
                <a:lnTo>
                  <a:pt x="61942" y="95772"/>
                </a:lnTo>
                <a:lnTo>
                  <a:pt x="49352" y="93492"/>
                </a:lnTo>
                <a:lnTo>
                  <a:pt x="39028" y="85757"/>
                </a:lnTo>
                <a:lnTo>
                  <a:pt x="33162" y="72709"/>
                </a:lnTo>
                <a:lnTo>
                  <a:pt x="115089" y="72709"/>
                </a:lnTo>
                <a:lnTo>
                  <a:pt x="115305" y="69630"/>
                </a:lnTo>
                <a:lnTo>
                  <a:pt x="115530" y="66551"/>
                </a:lnTo>
                <a:lnTo>
                  <a:pt x="115530" y="63923"/>
                </a:lnTo>
                <a:close/>
              </a:path>
              <a:path w="115530" h="122571">
                <a:moveTo>
                  <a:pt x="34762" y="4802"/>
                </a:moveTo>
                <a:lnTo>
                  <a:pt x="22986" y="11836"/>
                </a:lnTo>
                <a:lnTo>
                  <a:pt x="32721" y="51842"/>
                </a:lnTo>
                <a:lnTo>
                  <a:pt x="36570" y="40128"/>
                </a:lnTo>
                <a:lnTo>
                  <a:pt x="48397" y="784"/>
                </a:lnTo>
                <a:lnTo>
                  <a:pt x="34762" y="4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82239" y="8577500"/>
            <a:ext cx="113991" cy="160342"/>
          </a:xfrm>
          <a:custGeom>
            <a:avLst/>
            <a:gdLst/>
            <a:ahLst/>
            <a:cxnLst/>
            <a:rect l="l" t="t" r="r" b="b"/>
            <a:pathLst>
              <a:path w="113991" h="160342">
                <a:moveTo>
                  <a:pt x="0" y="0"/>
                </a:moveTo>
                <a:lnTo>
                  <a:pt x="0" y="160342"/>
                </a:lnTo>
                <a:lnTo>
                  <a:pt x="33378" y="160342"/>
                </a:lnTo>
                <a:lnTo>
                  <a:pt x="33378" y="124541"/>
                </a:lnTo>
                <a:lnTo>
                  <a:pt x="45027" y="112235"/>
                </a:lnTo>
                <a:lnTo>
                  <a:pt x="75778" y="160342"/>
                </a:lnTo>
                <a:lnTo>
                  <a:pt x="113991" y="160342"/>
                </a:lnTo>
                <a:lnTo>
                  <a:pt x="67649" y="88957"/>
                </a:lnTo>
                <a:lnTo>
                  <a:pt x="112461" y="42615"/>
                </a:lnTo>
                <a:lnTo>
                  <a:pt x="72483" y="42615"/>
                </a:lnTo>
                <a:lnTo>
                  <a:pt x="33378" y="85446"/>
                </a:lnTo>
                <a:lnTo>
                  <a:pt x="333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03037" y="8666023"/>
            <a:ext cx="72965" cy="70598"/>
          </a:xfrm>
          <a:custGeom>
            <a:avLst/>
            <a:gdLst/>
            <a:ahLst/>
            <a:cxnLst/>
            <a:rect l="l" t="t" r="r" b="b"/>
            <a:pathLst>
              <a:path w="72965" h="70598">
                <a:moveTo>
                  <a:pt x="34706" y="924"/>
                </a:moveTo>
                <a:lnTo>
                  <a:pt x="39710" y="23373"/>
                </a:lnTo>
                <a:lnTo>
                  <a:pt x="55353" y="19983"/>
                </a:lnTo>
                <a:lnTo>
                  <a:pt x="63481" y="19983"/>
                </a:lnTo>
                <a:lnTo>
                  <a:pt x="72965" y="3764"/>
                </a:lnTo>
                <a:lnTo>
                  <a:pt x="61317" y="1030"/>
                </a:lnTo>
                <a:lnTo>
                  <a:pt x="47449" y="0"/>
                </a:lnTo>
                <a:lnTo>
                  <a:pt x="34706" y="924"/>
                </a:lnTo>
                <a:close/>
              </a:path>
              <a:path w="72965" h="70598">
                <a:moveTo>
                  <a:pt x="32290" y="36231"/>
                </a:moveTo>
                <a:lnTo>
                  <a:pt x="32548" y="33225"/>
                </a:lnTo>
                <a:lnTo>
                  <a:pt x="39710" y="23373"/>
                </a:lnTo>
                <a:lnTo>
                  <a:pt x="34706" y="924"/>
                </a:lnTo>
                <a:lnTo>
                  <a:pt x="20455" y="4980"/>
                </a:lnTo>
                <a:lnTo>
                  <a:pt x="9505" y="12363"/>
                </a:lnTo>
                <a:lnTo>
                  <a:pt x="2479" y="23185"/>
                </a:lnTo>
                <a:lnTo>
                  <a:pt x="0" y="37555"/>
                </a:lnTo>
                <a:lnTo>
                  <a:pt x="0" y="37997"/>
                </a:lnTo>
                <a:lnTo>
                  <a:pt x="205" y="42189"/>
                </a:lnTo>
                <a:lnTo>
                  <a:pt x="4432" y="55859"/>
                </a:lnTo>
                <a:lnTo>
                  <a:pt x="13281" y="65835"/>
                </a:lnTo>
                <a:lnTo>
                  <a:pt x="25646" y="71947"/>
                </a:lnTo>
                <a:lnTo>
                  <a:pt x="40419" y="74023"/>
                </a:lnTo>
                <a:lnTo>
                  <a:pt x="41042" y="74020"/>
                </a:lnTo>
                <a:lnTo>
                  <a:pt x="55395" y="72056"/>
                </a:lnTo>
                <a:lnTo>
                  <a:pt x="66909" y="66873"/>
                </a:lnTo>
                <a:lnTo>
                  <a:pt x="76003" y="59079"/>
                </a:lnTo>
                <a:lnTo>
                  <a:pt x="76003" y="71816"/>
                </a:lnTo>
                <a:lnTo>
                  <a:pt x="108293" y="71816"/>
                </a:lnTo>
                <a:lnTo>
                  <a:pt x="108275" y="1657"/>
                </a:lnTo>
                <a:lnTo>
                  <a:pt x="106717" y="-12379"/>
                </a:lnTo>
                <a:lnTo>
                  <a:pt x="102531" y="-24365"/>
                </a:lnTo>
                <a:lnTo>
                  <a:pt x="95546" y="-34045"/>
                </a:lnTo>
                <a:lnTo>
                  <a:pt x="83436" y="-42189"/>
                </a:lnTo>
                <a:lnTo>
                  <a:pt x="70990" y="-45929"/>
                </a:lnTo>
                <a:lnTo>
                  <a:pt x="55794" y="-47224"/>
                </a:lnTo>
                <a:lnTo>
                  <a:pt x="45485" y="-46858"/>
                </a:lnTo>
                <a:lnTo>
                  <a:pt x="32282" y="-45065"/>
                </a:lnTo>
                <a:lnTo>
                  <a:pt x="20791" y="-41968"/>
                </a:lnTo>
                <a:lnTo>
                  <a:pt x="10109" y="-37781"/>
                </a:lnTo>
                <a:lnTo>
                  <a:pt x="18454" y="-12306"/>
                </a:lnTo>
                <a:lnTo>
                  <a:pt x="25768" y="-14809"/>
                </a:lnTo>
                <a:lnTo>
                  <a:pt x="37646" y="-17662"/>
                </a:lnTo>
                <a:lnTo>
                  <a:pt x="50960" y="-18679"/>
                </a:lnTo>
                <a:lnTo>
                  <a:pt x="61369" y="-17427"/>
                </a:lnTo>
                <a:lnTo>
                  <a:pt x="72483" y="-10244"/>
                </a:lnTo>
                <a:lnTo>
                  <a:pt x="76219" y="2853"/>
                </a:lnTo>
                <a:lnTo>
                  <a:pt x="76219" y="4824"/>
                </a:lnTo>
                <a:lnTo>
                  <a:pt x="72965" y="3764"/>
                </a:lnTo>
                <a:lnTo>
                  <a:pt x="63481" y="19983"/>
                </a:lnTo>
                <a:lnTo>
                  <a:pt x="70944" y="21739"/>
                </a:lnTo>
                <a:lnTo>
                  <a:pt x="76660" y="24376"/>
                </a:lnTo>
                <a:lnTo>
                  <a:pt x="76660" y="30309"/>
                </a:lnTo>
                <a:lnTo>
                  <a:pt x="74951" y="38251"/>
                </a:lnTo>
                <a:lnTo>
                  <a:pt x="65853" y="47496"/>
                </a:lnTo>
                <a:lnTo>
                  <a:pt x="50518" y="50950"/>
                </a:lnTo>
                <a:lnTo>
                  <a:pt x="39762" y="50950"/>
                </a:lnTo>
                <a:lnTo>
                  <a:pt x="32290" y="45684"/>
                </a:lnTo>
                <a:lnTo>
                  <a:pt x="3229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40098" y="8617917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76435"/>
                </a:lnTo>
                <a:lnTo>
                  <a:pt x="33606" y="70485"/>
                </a:lnTo>
                <a:lnTo>
                  <a:pt x="37046" y="54779"/>
                </a:lnTo>
                <a:lnTo>
                  <a:pt x="44374" y="43680"/>
                </a:lnTo>
                <a:lnTo>
                  <a:pt x="55214" y="37092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8" y="634"/>
                </a:lnTo>
                <a:lnTo>
                  <a:pt x="48969" y="5371"/>
                </a:lnTo>
                <a:lnTo>
                  <a:pt x="39973" y="14028"/>
                </a:lnTo>
                <a:lnTo>
                  <a:pt x="33388" y="25916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432577" y="8577500"/>
            <a:ext cx="34261" cy="160342"/>
          </a:xfrm>
          <a:custGeom>
            <a:avLst/>
            <a:gdLst/>
            <a:ahLst/>
            <a:cxnLst/>
            <a:rect l="l" t="t" r="r" b="b"/>
            <a:pathLst>
              <a:path w="34261" h="160342">
                <a:moveTo>
                  <a:pt x="872" y="42615"/>
                </a:moveTo>
                <a:lnTo>
                  <a:pt x="872" y="160342"/>
                </a:lnTo>
                <a:lnTo>
                  <a:pt x="34261" y="160342"/>
                </a:lnTo>
                <a:lnTo>
                  <a:pt x="34261" y="42615"/>
                </a:lnTo>
                <a:lnTo>
                  <a:pt x="872" y="42615"/>
                </a:lnTo>
                <a:close/>
              </a:path>
              <a:path w="34261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50148" y="8574755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87705" y="8620110"/>
            <a:ext cx="122561" cy="153537"/>
          </a:xfrm>
          <a:custGeom>
            <a:avLst/>
            <a:gdLst/>
            <a:ahLst/>
            <a:cxnLst/>
            <a:rect l="l" t="t" r="r" b="b"/>
            <a:pathLst>
              <a:path w="122561" h="153537">
                <a:moveTo>
                  <a:pt x="20209" y="121247"/>
                </a:moveTo>
                <a:lnTo>
                  <a:pt x="9001" y="145408"/>
                </a:lnTo>
                <a:lnTo>
                  <a:pt x="13525" y="147858"/>
                </a:lnTo>
                <a:lnTo>
                  <a:pt x="25073" y="152039"/>
                </a:lnTo>
                <a:lnTo>
                  <a:pt x="38653" y="153537"/>
                </a:lnTo>
                <a:lnTo>
                  <a:pt x="51851" y="151758"/>
                </a:lnTo>
                <a:lnTo>
                  <a:pt x="62095" y="146046"/>
                </a:lnTo>
                <a:lnTo>
                  <a:pt x="70279" y="135842"/>
                </a:lnTo>
                <a:lnTo>
                  <a:pt x="77307" y="120590"/>
                </a:lnTo>
                <a:lnTo>
                  <a:pt x="122561" y="0"/>
                </a:lnTo>
                <a:lnTo>
                  <a:pt x="87858" y="0"/>
                </a:lnTo>
                <a:lnTo>
                  <a:pt x="62158" y="80171"/>
                </a:lnTo>
                <a:lnTo>
                  <a:pt x="35359" y="0"/>
                </a:lnTo>
                <a:lnTo>
                  <a:pt x="0" y="0"/>
                </a:lnTo>
                <a:lnTo>
                  <a:pt x="46125" y="118178"/>
                </a:lnTo>
                <a:lnTo>
                  <a:pt x="43272" y="124100"/>
                </a:lnTo>
                <a:lnTo>
                  <a:pt x="40193" y="125855"/>
                </a:lnTo>
                <a:lnTo>
                  <a:pt x="30083" y="125855"/>
                </a:lnTo>
                <a:lnTo>
                  <a:pt x="24592" y="123884"/>
                </a:lnTo>
                <a:lnTo>
                  <a:pt x="20209" y="121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617739" y="8617912"/>
            <a:ext cx="115530" cy="122571"/>
          </a:xfrm>
          <a:custGeom>
            <a:avLst/>
            <a:gdLst/>
            <a:ahLst/>
            <a:cxnLst/>
            <a:rect l="l" t="t" r="r" b="b"/>
            <a:pathLst>
              <a:path w="115530" h="122571">
                <a:moveTo>
                  <a:pt x="115530" y="63923"/>
                </a:moveTo>
                <a:lnTo>
                  <a:pt x="114841" y="52799"/>
                </a:lnTo>
                <a:lnTo>
                  <a:pt x="111807" y="38906"/>
                </a:lnTo>
                <a:lnTo>
                  <a:pt x="106295" y="26333"/>
                </a:lnTo>
                <a:lnTo>
                  <a:pt x="98243" y="15618"/>
                </a:lnTo>
                <a:lnTo>
                  <a:pt x="87587" y="7299"/>
                </a:lnTo>
                <a:lnTo>
                  <a:pt x="74263" y="1914"/>
                </a:lnTo>
                <a:lnTo>
                  <a:pt x="58206" y="0"/>
                </a:lnTo>
                <a:lnTo>
                  <a:pt x="48397" y="784"/>
                </a:lnTo>
                <a:lnTo>
                  <a:pt x="36570" y="40128"/>
                </a:lnTo>
                <a:lnTo>
                  <a:pt x="45351" y="30338"/>
                </a:lnTo>
                <a:lnTo>
                  <a:pt x="58206" y="26798"/>
                </a:lnTo>
                <a:lnTo>
                  <a:pt x="68724" y="29054"/>
                </a:lnTo>
                <a:lnTo>
                  <a:pt x="78307" y="37829"/>
                </a:lnTo>
                <a:lnTo>
                  <a:pt x="83024" y="51842"/>
                </a:lnTo>
                <a:lnTo>
                  <a:pt x="32721" y="51842"/>
                </a:lnTo>
                <a:lnTo>
                  <a:pt x="22986" y="11836"/>
                </a:lnTo>
                <a:lnTo>
                  <a:pt x="13345" y="21445"/>
                </a:lnTo>
                <a:lnTo>
                  <a:pt x="6115" y="33185"/>
                </a:lnTo>
                <a:lnTo>
                  <a:pt x="1575" y="46612"/>
                </a:lnTo>
                <a:lnTo>
                  <a:pt x="0" y="61285"/>
                </a:lnTo>
                <a:lnTo>
                  <a:pt x="0" y="61726"/>
                </a:lnTo>
                <a:lnTo>
                  <a:pt x="1085" y="74109"/>
                </a:lnTo>
                <a:lnTo>
                  <a:pt x="5229" y="87840"/>
                </a:lnTo>
                <a:lnTo>
                  <a:pt x="12170" y="99654"/>
                </a:lnTo>
                <a:lnTo>
                  <a:pt x="21589" y="109293"/>
                </a:lnTo>
                <a:lnTo>
                  <a:pt x="33164" y="116497"/>
                </a:lnTo>
                <a:lnTo>
                  <a:pt x="46575" y="121009"/>
                </a:lnTo>
                <a:lnTo>
                  <a:pt x="61501" y="122571"/>
                </a:lnTo>
                <a:lnTo>
                  <a:pt x="63984" y="122532"/>
                </a:lnTo>
                <a:lnTo>
                  <a:pt x="78089" y="120681"/>
                </a:lnTo>
                <a:lnTo>
                  <a:pt x="90356" y="116238"/>
                </a:lnTo>
                <a:lnTo>
                  <a:pt x="100840" y="109460"/>
                </a:lnTo>
                <a:lnTo>
                  <a:pt x="109598" y="100606"/>
                </a:lnTo>
                <a:lnTo>
                  <a:pt x="90486" y="83691"/>
                </a:lnTo>
                <a:lnTo>
                  <a:pt x="85573" y="87847"/>
                </a:lnTo>
                <a:lnTo>
                  <a:pt x="74444" y="93897"/>
                </a:lnTo>
                <a:lnTo>
                  <a:pt x="61942" y="95772"/>
                </a:lnTo>
                <a:lnTo>
                  <a:pt x="49352" y="93492"/>
                </a:lnTo>
                <a:lnTo>
                  <a:pt x="39028" y="85757"/>
                </a:lnTo>
                <a:lnTo>
                  <a:pt x="33162" y="72709"/>
                </a:lnTo>
                <a:lnTo>
                  <a:pt x="115089" y="72709"/>
                </a:lnTo>
                <a:lnTo>
                  <a:pt x="115305" y="69630"/>
                </a:lnTo>
                <a:lnTo>
                  <a:pt x="115530" y="66551"/>
                </a:lnTo>
                <a:lnTo>
                  <a:pt x="115530" y="63923"/>
                </a:lnTo>
                <a:close/>
              </a:path>
              <a:path w="115530" h="122571">
                <a:moveTo>
                  <a:pt x="34762" y="4802"/>
                </a:moveTo>
                <a:lnTo>
                  <a:pt x="22986" y="11836"/>
                </a:lnTo>
                <a:lnTo>
                  <a:pt x="32721" y="51842"/>
                </a:lnTo>
                <a:lnTo>
                  <a:pt x="36570" y="40128"/>
                </a:lnTo>
                <a:lnTo>
                  <a:pt x="48397" y="784"/>
                </a:lnTo>
                <a:lnTo>
                  <a:pt x="34762" y="4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758094" y="8617917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905251" y="8620110"/>
            <a:ext cx="122561" cy="153537"/>
          </a:xfrm>
          <a:custGeom>
            <a:avLst/>
            <a:gdLst/>
            <a:ahLst/>
            <a:cxnLst/>
            <a:rect l="l" t="t" r="r" b="b"/>
            <a:pathLst>
              <a:path w="122561" h="153537">
                <a:moveTo>
                  <a:pt x="20209" y="121247"/>
                </a:moveTo>
                <a:lnTo>
                  <a:pt x="9001" y="145408"/>
                </a:lnTo>
                <a:lnTo>
                  <a:pt x="13525" y="147858"/>
                </a:lnTo>
                <a:lnTo>
                  <a:pt x="25073" y="152039"/>
                </a:lnTo>
                <a:lnTo>
                  <a:pt x="38653" y="153537"/>
                </a:lnTo>
                <a:lnTo>
                  <a:pt x="51851" y="151758"/>
                </a:lnTo>
                <a:lnTo>
                  <a:pt x="62095" y="146046"/>
                </a:lnTo>
                <a:lnTo>
                  <a:pt x="70279" y="135842"/>
                </a:lnTo>
                <a:lnTo>
                  <a:pt x="77307" y="120590"/>
                </a:lnTo>
                <a:lnTo>
                  <a:pt x="122561" y="0"/>
                </a:lnTo>
                <a:lnTo>
                  <a:pt x="87858" y="0"/>
                </a:lnTo>
                <a:lnTo>
                  <a:pt x="62158" y="80171"/>
                </a:lnTo>
                <a:lnTo>
                  <a:pt x="35359" y="0"/>
                </a:lnTo>
                <a:lnTo>
                  <a:pt x="0" y="0"/>
                </a:lnTo>
                <a:lnTo>
                  <a:pt x="46125" y="118178"/>
                </a:lnTo>
                <a:lnTo>
                  <a:pt x="43272" y="124100"/>
                </a:lnTo>
                <a:lnTo>
                  <a:pt x="40193" y="125855"/>
                </a:lnTo>
                <a:lnTo>
                  <a:pt x="30083" y="125855"/>
                </a:lnTo>
                <a:lnTo>
                  <a:pt x="24592" y="123884"/>
                </a:lnTo>
                <a:lnTo>
                  <a:pt x="20209" y="121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035280" y="8617920"/>
            <a:ext cx="127395" cy="122561"/>
          </a:xfrm>
          <a:custGeom>
            <a:avLst/>
            <a:gdLst/>
            <a:ahLst/>
            <a:cxnLst/>
            <a:rect l="l" t="t" r="r" b="b"/>
            <a:pathLst>
              <a:path w="127395" h="122561">
                <a:moveTo>
                  <a:pt x="55961" y="92792"/>
                </a:moveTo>
                <a:lnTo>
                  <a:pt x="43773" y="86274"/>
                </a:lnTo>
                <a:lnTo>
                  <a:pt x="35802" y="75182"/>
                </a:lnTo>
                <a:lnTo>
                  <a:pt x="32947" y="61275"/>
                </a:lnTo>
                <a:lnTo>
                  <a:pt x="32947" y="60844"/>
                </a:lnTo>
                <a:lnTo>
                  <a:pt x="33605" y="53759"/>
                </a:lnTo>
                <a:lnTo>
                  <a:pt x="38889" y="41016"/>
                </a:lnTo>
                <a:lnTo>
                  <a:pt x="49024" y="32116"/>
                </a:lnTo>
                <a:lnTo>
                  <a:pt x="63481" y="28769"/>
                </a:lnTo>
                <a:lnTo>
                  <a:pt x="71426" y="29766"/>
                </a:lnTo>
                <a:lnTo>
                  <a:pt x="83618" y="36283"/>
                </a:lnTo>
                <a:lnTo>
                  <a:pt x="91591" y="47373"/>
                </a:lnTo>
                <a:lnTo>
                  <a:pt x="94448" y="61275"/>
                </a:lnTo>
                <a:lnTo>
                  <a:pt x="94448" y="61716"/>
                </a:lnTo>
                <a:lnTo>
                  <a:pt x="93790" y="68801"/>
                </a:lnTo>
                <a:lnTo>
                  <a:pt x="88505" y="81545"/>
                </a:lnTo>
                <a:lnTo>
                  <a:pt x="78370" y="90444"/>
                </a:lnTo>
                <a:lnTo>
                  <a:pt x="91940" y="116447"/>
                </a:lnTo>
                <a:lnTo>
                  <a:pt x="103865" y="109225"/>
                </a:lnTo>
                <a:lnTo>
                  <a:pt x="113687" y="99724"/>
                </a:lnTo>
                <a:lnTo>
                  <a:pt x="121093" y="88316"/>
                </a:lnTo>
                <a:lnTo>
                  <a:pt x="125767" y="75376"/>
                </a:lnTo>
                <a:lnTo>
                  <a:pt x="127395" y="61275"/>
                </a:lnTo>
                <a:lnTo>
                  <a:pt x="127395" y="60844"/>
                </a:lnTo>
                <a:lnTo>
                  <a:pt x="125994" y="47715"/>
                </a:lnTo>
                <a:lnTo>
                  <a:pt x="121515" y="34657"/>
                </a:lnTo>
                <a:lnTo>
                  <a:pt x="114266" y="23154"/>
                </a:lnTo>
                <a:lnTo>
                  <a:pt x="104563" y="13572"/>
                </a:lnTo>
                <a:lnTo>
                  <a:pt x="92725" y="6275"/>
                </a:lnTo>
                <a:lnTo>
                  <a:pt x="79069" y="1629"/>
                </a:lnTo>
                <a:lnTo>
                  <a:pt x="63913" y="0"/>
                </a:lnTo>
                <a:lnTo>
                  <a:pt x="49175" y="1543"/>
                </a:lnTo>
                <a:lnTo>
                  <a:pt x="35463" y="6111"/>
                </a:lnTo>
                <a:lnTo>
                  <a:pt x="23537" y="13332"/>
                </a:lnTo>
                <a:lnTo>
                  <a:pt x="13712" y="22832"/>
                </a:lnTo>
                <a:lnTo>
                  <a:pt x="6304" y="34239"/>
                </a:lnTo>
                <a:lnTo>
                  <a:pt x="1628" y="47177"/>
                </a:lnTo>
                <a:lnTo>
                  <a:pt x="0" y="61275"/>
                </a:lnTo>
                <a:lnTo>
                  <a:pt x="0" y="61716"/>
                </a:lnTo>
                <a:lnTo>
                  <a:pt x="1400" y="74845"/>
                </a:lnTo>
                <a:lnTo>
                  <a:pt x="5879" y="87903"/>
                </a:lnTo>
                <a:lnTo>
                  <a:pt x="13129" y="99406"/>
                </a:lnTo>
                <a:lnTo>
                  <a:pt x="22831" y="108989"/>
                </a:lnTo>
                <a:lnTo>
                  <a:pt x="34669" y="116285"/>
                </a:lnTo>
                <a:lnTo>
                  <a:pt x="48325" y="120931"/>
                </a:lnTo>
                <a:lnTo>
                  <a:pt x="55961" y="92792"/>
                </a:lnTo>
                <a:close/>
              </a:path>
              <a:path w="127395" h="122561">
                <a:moveTo>
                  <a:pt x="91940" y="116447"/>
                </a:moveTo>
                <a:lnTo>
                  <a:pt x="78370" y="90444"/>
                </a:lnTo>
                <a:lnTo>
                  <a:pt x="63913" y="93791"/>
                </a:lnTo>
                <a:lnTo>
                  <a:pt x="55961" y="92792"/>
                </a:lnTo>
                <a:lnTo>
                  <a:pt x="48325" y="120931"/>
                </a:lnTo>
                <a:lnTo>
                  <a:pt x="63481" y="122561"/>
                </a:lnTo>
                <a:lnTo>
                  <a:pt x="78229" y="121016"/>
                </a:lnTo>
                <a:lnTo>
                  <a:pt x="91940" y="116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05073" y="8577500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247464" y="8617920"/>
            <a:ext cx="109382" cy="122561"/>
          </a:xfrm>
          <a:custGeom>
            <a:avLst/>
            <a:gdLst/>
            <a:ahLst/>
            <a:cxnLst/>
            <a:rect l="l" t="t" r="r" b="b"/>
            <a:pathLst>
              <a:path w="109382" h="122561">
                <a:moveTo>
                  <a:pt x="33389" y="55090"/>
                </a:moveTo>
                <a:lnTo>
                  <a:pt x="38404" y="41717"/>
                </a:lnTo>
                <a:lnTo>
                  <a:pt x="48137" y="32319"/>
                </a:lnTo>
                <a:lnTo>
                  <a:pt x="61501" y="28769"/>
                </a:lnTo>
                <a:lnTo>
                  <a:pt x="66443" y="29088"/>
                </a:lnTo>
                <a:lnTo>
                  <a:pt x="78392" y="33336"/>
                </a:lnTo>
                <a:lnTo>
                  <a:pt x="88290" y="41732"/>
                </a:lnTo>
                <a:lnTo>
                  <a:pt x="108725" y="19768"/>
                </a:lnTo>
                <a:lnTo>
                  <a:pt x="99757" y="11403"/>
                </a:lnTo>
                <a:lnTo>
                  <a:pt x="89336" y="5230"/>
                </a:lnTo>
                <a:lnTo>
                  <a:pt x="76826" y="1347"/>
                </a:lnTo>
                <a:lnTo>
                  <a:pt x="61716" y="0"/>
                </a:lnTo>
                <a:lnTo>
                  <a:pt x="48840" y="1231"/>
                </a:lnTo>
                <a:lnTo>
                  <a:pt x="35115" y="5618"/>
                </a:lnTo>
                <a:lnTo>
                  <a:pt x="23240" y="12794"/>
                </a:lnTo>
                <a:lnTo>
                  <a:pt x="13503" y="22354"/>
                </a:lnTo>
                <a:lnTo>
                  <a:pt x="6193" y="33892"/>
                </a:lnTo>
                <a:lnTo>
                  <a:pt x="1596" y="47001"/>
                </a:lnTo>
                <a:lnTo>
                  <a:pt x="0" y="61275"/>
                </a:lnTo>
                <a:lnTo>
                  <a:pt x="0" y="61716"/>
                </a:lnTo>
                <a:lnTo>
                  <a:pt x="1049" y="73278"/>
                </a:lnTo>
                <a:lnTo>
                  <a:pt x="5142" y="86677"/>
                </a:lnTo>
                <a:lnTo>
                  <a:pt x="12032" y="98533"/>
                </a:lnTo>
                <a:lnTo>
                  <a:pt x="21406" y="108447"/>
                </a:lnTo>
                <a:lnTo>
                  <a:pt x="32949" y="116023"/>
                </a:lnTo>
                <a:lnTo>
                  <a:pt x="46347" y="120860"/>
                </a:lnTo>
                <a:lnTo>
                  <a:pt x="61285" y="122561"/>
                </a:lnTo>
                <a:lnTo>
                  <a:pt x="63778" y="122526"/>
                </a:lnTo>
                <a:lnTo>
                  <a:pt x="78613" y="120606"/>
                </a:lnTo>
                <a:lnTo>
                  <a:pt x="90680" y="116077"/>
                </a:lnTo>
                <a:lnTo>
                  <a:pt x="100696" y="109401"/>
                </a:lnTo>
                <a:lnTo>
                  <a:pt x="109382" y="101037"/>
                </a:lnTo>
                <a:lnTo>
                  <a:pt x="89839" y="81269"/>
                </a:lnTo>
                <a:lnTo>
                  <a:pt x="86265" y="84472"/>
                </a:lnTo>
                <a:lnTo>
                  <a:pt x="75539" y="91308"/>
                </a:lnTo>
                <a:lnTo>
                  <a:pt x="62815" y="93791"/>
                </a:lnTo>
                <a:lnTo>
                  <a:pt x="55703" y="93002"/>
                </a:lnTo>
                <a:lnTo>
                  <a:pt x="43542" y="86785"/>
                </a:lnTo>
                <a:lnTo>
                  <a:pt x="35716" y="75686"/>
                </a:lnTo>
                <a:lnTo>
                  <a:pt x="32947" y="61275"/>
                </a:lnTo>
                <a:lnTo>
                  <a:pt x="32947" y="60844"/>
                </a:lnTo>
                <a:lnTo>
                  <a:pt x="33389" y="5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377710" y="8620113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5"/>
                </a:moveTo>
                <a:lnTo>
                  <a:pt x="36925" y="81091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6" y="74245"/>
                </a:lnTo>
                <a:lnTo>
                  <a:pt x="66444" y="85744"/>
                </a:lnTo>
                <a:lnTo>
                  <a:pt x="53597" y="89614"/>
                </a:lnTo>
                <a:lnTo>
                  <a:pt x="46949" y="88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33662" y="8577500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80886" y="8620113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746756" y="8617916"/>
            <a:ext cx="33541" cy="53275"/>
          </a:xfrm>
          <a:custGeom>
            <a:avLst/>
            <a:gdLst/>
            <a:ahLst/>
            <a:cxnLst/>
            <a:rect l="l" t="t" r="r" b="b"/>
            <a:pathLst>
              <a:path w="33541" h="53275">
                <a:moveTo>
                  <a:pt x="0" y="53275"/>
                </a:moveTo>
                <a:lnTo>
                  <a:pt x="4264" y="39905"/>
                </a:lnTo>
                <a:lnTo>
                  <a:pt x="14325" y="30949"/>
                </a:lnTo>
                <a:lnTo>
                  <a:pt x="28510" y="27681"/>
                </a:lnTo>
                <a:lnTo>
                  <a:pt x="33541" y="1969"/>
                </a:lnTo>
                <a:lnTo>
                  <a:pt x="18852" y="0"/>
                </a:lnTo>
                <a:lnTo>
                  <a:pt x="5927" y="1545"/>
                </a:lnTo>
                <a:lnTo>
                  <a:pt x="0" y="53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713334" y="8619461"/>
            <a:ext cx="123659" cy="153962"/>
          </a:xfrm>
          <a:custGeom>
            <a:avLst/>
            <a:gdLst/>
            <a:ahLst/>
            <a:cxnLst/>
            <a:rect l="l" t="t" r="r" b="b"/>
            <a:pathLst>
              <a:path w="123659" h="153962">
                <a:moveTo>
                  <a:pt x="57980" y="153962"/>
                </a:moveTo>
                <a:lnTo>
                  <a:pt x="75961" y="152771"/>
                </a:lnTo>
                <a:lnTo>
                  <a:pt x="88915" y="149827"/>
                </a:lnTo>
                <a:lnTo>
                  <a:pt x="99836" y="144991"/>
                </a:lnTo>
                <a:lnTo>
                  <a:pt x="108725" y="138155"/>
                </a:lnTo>
                <a:lnTo>
                  <a:pt x="114489" y="130915"/>
                </a:lnTo>
                <a:lnTo>
                  <a:pt x="119568" y="120166"/>
                </a:lnTo>
                <a:lnTo>
                  <a:pt x="122632" y="107137"/>
                </a:lnTo>
                <a:lnTo>
                  <a:pt x="123659" y="91804"/>
                </a:lnTo>
                <a:lnTo>
                  <a:pt x="123659" y="650"/>
                </a:lnTo>
                <a:lnTo>
                  <a:pt x="90271" y="650"/>
                </a:lnTo>
                <a:lnTo>
                  <a:pt x="90271" y="16025"/>
                </a:lnTo>
                <a:lnTo>
                  <a:pt x="87796" y="13417"/>
                </a:lnTo>
                <a:lnTo>
                  <a:pt x="78485" y="5717"/>
                </a:lnTo>
                <a:lnTo>
                  <a:pt x="66962" y="423"/>
                </a:lnTo>
                <a:lnTo>
                  <a:pt x="61932" y="26135"/>
                </a:lnTo>
                <a:lnTo>
                  <a:pt x="63787" y="26184"/>
                </a:lnTo>
                <a:lnTo>
                  <a:pt x="77588" y="30168"/>
                </a:lnTo>
                <a:lnTo>
                  <a:pt x="87141" y="39648"/>
                </a:lnTo>
                <a:lnTo>
                  <a:pt x="90712" y="53365"/>
                </a:lnTo>
                <a:lnTo>
                  <a:pt x="90657" y="55630"/>
                </a:lnTo>
                <a:lnTo>
                  <a:pt x="86279" y="68907"/>
                </a:lnTo>
                <a:lnTo>
                  <a:pt x="76125" y="77795"/>
                </a:lnTo>
                <a:lnTo>
                  <a:pt x="61932" y="81037"/>
                </a:lnTo>
                <a:lnTo>
                  <a:pt x="60270" y="80998"/>
                </a:lnTo>
                <a:lnTo>
                  <a:pt x="46446" y="77114"/>
                </a:lnTo>
                <a:lnTo>
                  <a:pt x="36924" y="67669"/>
                </a:lnTo>
                <a:lnTo>
                  <a:pt x="33378" y="53807"/>
                </a:lnTo>
                <a:lnTo>
                  <a:pt x="33421" y="51729"/>
                </a:lnTo>
                <a:lnTo>
                  <a:pt x="39349" y="0"/>
                </a:lnTo>
                <a:lnTo>
                  <a:pt x="26951" y="4752"/>
                </a:lnTo>
                <a:lnTo>
                  <a:pt x="16154" y="12589"/>
                </a:lnTo>
                <a:lnTo>
                  <a:pt x="7621" y="23386"/>
                </a:lnTo>
                <a:lnTo>
                  <a:pt x="2015" y="37019"/>
                </a:lnTo>
                <a:lnTo>
                  <a:pt x="0" y="53365"/>
                </a:lnTo>
                <a:lnTo>
                  <a:pt x="0" y="53807"/>
                </a:lnTo>
                <a:lnTo>
                  <a:pt x="1869" y="69623"/>
                </a:lnTo>
                <a:lnTo>
                  <a:pt x="7308" y="83318"/>
                </a:lnTo>
                <a:lnTo>
                  <a:pt x="15694" y="94218"/>
                </a:lnTo>
                <a:lnTo>
                  <a:pt x="26400" y="102179"/>
                </a:lnTo>
                <a:lnTo>
                  <a:pt x="38802" y="107060"/>
                </a:lnTo>
                <a:lnTo>
                  <a:pt x="52274" y="108718"/>
                </a:lnTo>
                <a:lnTo>
                  <a:pt x="58019" y="108447"/>
                </a:lnTo>
                <a:lnTo>
                  <a:pt x="70972" y="105273"/>
                </a:lnTo>
                <a:lnTo>
                  <a:pt x="81550" y="98857"/>
                </a:lnTo>
                <a:lnTo>
                  <a:pt x="90712" y="89607"/>
                </a:lnTo>
                <a:lnTo>
                  <a:pt x="90712" y="95314"/>
                </a:lnTo>
                <a:lnTo>
                  <a:pt x="89660" y="105708"/>
                </a:lnTo>
                <a:lnTo>
                  <a:pt x="83956" y="117681"/>
                </a:lnTo>
                <a:lnTo>
                  <a:pt x="73158" y="124944"/>
                </a:lnTo>
                <a:lnTo>
                  <a:pt x="57108" y="127389"/>
                </a:lnTo>
                <a:lnTo>
                  <a:pt x="53660" y="127322"/>
                </a:lnTo>
                <a:lnTo>
                  <a:pt x="40524" y="125708"/>
                </a:lnTo>
                <a:lnTo>
                  <a:pt x="28628" y="122078"/>
                </a:lnTo>
                <a:lnTo>
                  <a:pt x="17356" y="116622"/>
                </a:lnTo>
                <a:lnTo>
                  <a:pt x="5932" y="141666"/>
                </a:lnTo>
                <a:lnTo>
                  <a:pt x="8201" y="142828"/>
                </a:lnTo>
                <a:lnTo>
                  <a:pt x="19532" y="147593"/>
                </a:lnTo>
                <a:lnTo>
                  <a:pt x="31711" y="151084"/>
                </a:lnTo>
                <a:lnTo>
                  <a:pt x="44579" y="153231"/>
                </a:lnTo>
                <a:lnTo>
                  <a:pt x="57980" y="153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738152" y="8572672"/>
            <a:ext cx="82583" cy="34918"/>
          </a:xfrm>
          <a:custGeom>
            <a:avLst/>
            <a:gdLst/>
            <a:ahLst/>
            <a:cxnLst/>
            <a:rect l="l" t="t" r="r" b="b"/>
            <a:pathLst>
              <a:path w="82583" h="34918">
                <a:moveTo>
                  <a:pt x="22405" y="0"/>
                </a:moveTo>
                <a:lnTo>
                  <a:pt x="0" y="0"/>
                </a:lnTo>
                <a:lnTo>
                  <a:pt x="511" y="3927"/>
                </a:lnTo>
                <a:lnTo>
                  <a:pt x="5255" y="17101"/>
                </a:lnTo>
                <a:lnTo>
                  <a:pt x="13987" y="26828"/>
                </a:lnTo>
                <a:lnTo>
                  <a:pt x="26176" y="32853"/>
                </a:lnTo>
                <a:lnTo>
                  <a:pt x="41291" y="34918"/>
                </a:lnTo>
                <a:lnTo>
                  <a:pt x="45443" y="34778"/>
                </a:lnTo>
                <a:lnTo>
                  <a:pt x="59857" y="31667"/>
                </a:lnTo>
                <a:lnTo>
                  <a:pt x="71204" y="24663"/>
                </a:lnTo>
                <a:lnTo>
                  <a:pt x="78956" y="14022"/>
                </a:lnTo>
                <a:lnTo>
                  <a:pt x="82583" y="0"/>
                </a:lnTo>
                <a:lnTo>
                  <a:pt x="60177" y="0"/>
                </a:lnTo>
                <a:lnTo>
                  <a:pt x="57549" y="7903"/>
                </a:lnTo>
                <a:lnTo>
                  <a:pt x="52274" y="13178"/>
                </a:lnTo>
                <a:lnTo>
                  <a:pt x="30309" y="13178"/>
                </a:lnTo>
                <a:lnTo>
                  <a:pt x="25033" y="7903"/>
                </a:lnTo>
                <a:lnTo>
                  <a:pt x="22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65988" y="8620113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003703" y="8617917"/>
            <a:ext cx="107852" cy="119923"/>
          </a:xfrm>
          <a:custGeom>
            <a:avLst/>
            <a:gdLst/>
            <a:ahLst/>
            <a:cxnLst/>
            <a:rect l="l" t="t" r="r" b="b"/>
            <a:pathLst>
              <a:path w="107852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338" y="45679"/>
                </a:lnTo>
                <a:lnTo>
                  <a:pt x="41410" y="34180"/>
                </a:lnTo>
                <a:lnTo>
                  <a:pt x="54254" y="30309"/>
                </a:lnTo>
                <a:lnTo>
                  <a:pt x="60909" y="31180"/>
                </a:lnTo>
                <a:lnTo>
                  <a:pt x="70928" y="38841"/>
                </a:lnTo>
                <a:lnTo>
                  <a:pt x="74464" y="54254"/>
                </a:lnTo>
                <a:lnTo>
                  <a:pt x="74464" y="119923"/>
                </a:lnTo>
                <a:lnTo>
                  <a:pt x="107852" y="119923"/>
                </a:lnTo>
                <a:lnTo>
                  <a:pt x="107852" y="43703"/>
                </a:lnTo>
                <a:lnTo>
                  <a:pt x="106970" y="32817"/>
                </a:lnTo>
                <a:lnTo>
                  <a:pt x="102422" y="19027"/>
                </a:lnTo>
                <a:lnTo>
                  <a:pt x="94226" y="8708"/>
                </a:lnTo>
                <a:lnTo>
                  <a:pt x="82628" y="2240"/>
                </a:lnTo>
                <a:lnTo>
                  <a:pt x="67874" y="0"/>
                </a:lnTo>
                <a:lnTo>
                  <a:pt x="66321" y="25"/>
                </a:lnTo>
                <a:lnTo>
                  <a:pt x="52339" y="3024"/>
                </a:lnTo>
                <a:lnTo>
                  <a:pt x="41687" y="9857"/>
                </a:lnTo>
                <a:lnTo>
                  <a:pt x="33388" y="18885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35280" y="8617911"/>
            <a:ext cx="68379" cy="101263"/>
          </a:xfrm>
          <a:custGeom>
            <a:avLst/>
            <a:gdLst/>
            <a:ahLst/>
            <a:cxnLst/>
            <a:rect l="l" t="t" r="r" b="b"/>
            <a:pathLst>
              <a:path w="68379" h="101263">
                <a:moveTo>
                  <a:pt x="33388" y="60854"/>
                </a:moveTo>
                <a:lnTo>
                  <a:pt x="33961" y="53915"/>
                </a:lnTo>
                <a:lnTo>
                  <a:pt x="39427" y="40276"/>
                </a:lnTo>
                <a:lnTo>
                  <a:pt x="49364" y="31465"/>
                </a:lnTo>
                <a:lnTo>
                  <a:pt x="62158" y="28338"/>
                </a:lnTo>
                <a:lnTo>
                  <a:pt x="68379" y="2172"/>
                </a:lnTo>
                <a:lnTo>
                  <a:pt x="53588" y="0"/>
                </a:lnTo>
                <a:lnTo>
                  <a:pt x="48576" y="233"/>
                </a:lnTo>
                <a:lnTo>
                  <a:pt x="35991" y="3000"/>
                </a:lnTo>
                <a:lnTo>
                  <a:pt x="33388" y="60854"/>
                </a:lnTo>
                <a:close/>
              </a:path>
              <a:path w="68379" h="101263">
                <a:moveTo>
                  <a:pt x="0" y="60854"/>
                </a:moveTo>
                <a:lnTo>
                  <a:pt x="0" y="61285"/>
                </a:lnTo>
                <a:lnTo>
                  <a:pt x="278" y="68189"/>
                </a:lnTo>
                <a:lnTo>
                  <a:pt x="3433" y="84312"/>
                </a:lnTo>
                <a:lnTo>
                  <a:pt x="9643" y="97697"/>
                </a:lnTo>
                <a:lnTo>
                  <a:pt x="18337" y="108257"/>
                </a:lnTo>
                <a:lnTo>
                  <a:pt x="28940" y="115907"/>
                </a:lnTo>
                <a:lnTo>
                  <a:pt x="40882" y="120559"/>
                </a:lnTo>
                <a:lnTo>
                  <a:pt x="53588" y="122129"/>
                </a:lnTo>
                <a:lnTo>
                  <a:pt x="57581" y="121980"/>
                </a:lnTo>
                <a:lnTo>
                  <a:pt x="71108" y="118800"/>
                </a:lnTo>
                <a:lnTo>
                  <a:pt x="81826" y="112174"/>
                </a:lnTo>
                <a:lnTo>
                  <a:pt x="90271" y="103018"/>
                </a:lnTo>
                <a:lnTo>
                  <a:pt x="90271" y="119933"/>
                </a:lnTo>
                <a:lnTo>
                  <a:pt x="123659" y="119933"/>
                </a:lnTo>
                <a:lnTo>
                  <a:pt x="123659" y="-40409"/>
                </a:lnTo>
                <a:lnTo>
                  <a:pt x="90271" y="-40409"/>
                </a:lnTo>
                <a:lnTo>
                  <a:pt x="90271" y="17571"/>
                </a:lnTo>
                <a:lnTo>
                  <a:pt x="88732" y="15797"/>
                </a:lnTo>
                <a:lnTo>
                  <a:pt x="79866" y="7854"/>
                </a:lnTo>
                <a:lnTo>
                  <a:pt x="68379" y="2172"/>
                </a:lnTo>
                <a:lnTo>
                  <a:pt x="62158" y="28338"/>
                </a:lnTo>
                <a:lnTo>
                  <a:pt x="67619" y="28883"/>
                </a:lnTo>
                <a:lnTo>
                  <a:pt x="79404" y="34523"/>
                </a:lnTo>
                <a:lnTo>
                  <a:pt x="87624" y="45502"/>
                </a:lnTo>
                <a:lnTo>
                  <a:pt x="90712" y="60854"/>
                </a:lnTo>
                <a:lnTo>
                  <a:pt x="90712" y="61285"/>
                </a:lnTo>
                <a:lnTo>
                  <a:pt x="90175" y="67996"/>
                </a:lnTo>
                <a:lnTo>
                  <a:pt x="84808" y="81684"/>
                </a:lnTo>
                <a:lnTo>
                  <a:pt x="74946" y="90603"/>
                </a:lnTo>
                <a:lnTo>
                  <a:pt x="62158" y="93791"/>
                </a:lnTo>
                <a:lnTo>
                  <a:pt x="56565" y="93221"/>
                </a:lnTo>
                <a:lnTo>
                  <a:pt x="44767" y="87556"/>
                </a:lnTo>
                <a:lnTo>
                  <a:pt x="36502" y="76593"/>
                </a:lnTo>
                <a:lnTo>
                  <a:pt x="33388" y="61285"/>
                </a:lnTo>
                <a:lnTo>
                  <a:pt x="33388" y="60854"/>
                </a:lnTo>
                <a:lnTo>
                  <a:pt x="35991" y="3000"/>
                </a:lnTo>
                <a:lnTo>
                  <a:pt x="24480" y="8816"/>
                </a:lnTo>
                <a:lnTo>
                  <a:pt x="14583" y="17596"/>
                </a:lnTo>
                <a:lnTo>
                  <a:pt x="6842" y="29253"/>
                </a:lnTo>
                <a:lnTo>
                  <a:pt x="1801" y="43701"/>
                </a:lnTo>
                <a:lnTo>
                  <a:pt x="0" y="60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81775" y="8666023"/>
            <a:ext cx="72965" cy="70598"/>
          </a:xfrm>
          <a:custGeom>
            <a:avLst/>
            <a:gdLst/>
            <a:ahLst/>
            <a:cxnLst/>
            <a:rect l="l" t="t" r="r" b="b"/>
            <a:pathLst>
              <a:path w="72965" h="70598">
                <a:moveTo>
                  <a:pt x="34706" y="924"/>
                </a:moveTo>
                <a:lnTo>
                  <a:pt x="39710" y="23373"/>
                </a:lnTo>
                <a:lnTo>
                  <a:pt x="55353" y="19983"/>
                </a:lnTo>
                <a:lnTo>
                  <a:pt x="63481" y="19983"/>
                </a:lnTo>
                <a:lnTo>
                  <a:pt x="72965" y="3764"/>
                </a:lnTo>
                <a:lnTo>
                  <a:pt x="61317" y="1030"/>
                </a:lnTo>
                <a:lnTo>
                  <a:pt x="47449" y="0"/>
                </a:lnTo>
                <a:lnTo>
                  <a:pt x="34706" y="924"/>
                </a:lnTo>
                <a:close/>
              </a:path>
              <a:path w="72965" h="70598">
                <a:moveTo>
                  <a:pt x="32290" y="36231"/>
                </a:moveTo>
                <a:lnTo>
                  <a:pt x="32548" y="33225"/>
                </a:lnTo>
                <a:lnTo>
                  <a:pt x="39710" y="23373"/>
                </a:lnTo>
                <a:lnTo>
                  <a:pt x="34706" y="924"/>
                </a:lnTo>
                <a:lnTo>
                  <a:pt x="20455" y="4980"/>
                </a:lnTo>
                <a:lnTo>
                  <a:pt x="9505" y="12363"/>
                </a:lnTo>
                <a:lnTo>
                  <a:pt x="2479" y="23185"/>
                </a:lnTo>
                <a:lnTo>
                  <a:pt x="0" y="37555"/>
                </a:lnTo>
                <a:lnTo>
                  <a:pt x="0" y="37997"/>
                </a:lnTo>
                <a:lnTo>
                  <a:pt x="205" y="42189"/>
                </a:lnTo>
                <a:lnTo>
                  <a:pt x="4432" y="55859"/>
                </a:lnTo>
                <a:lnTo>
                  <a:pt x="13281" y="65835"/>
                </a:lnTo>
                <a:lnTo>
                  <a:pt x="25646" y="71947"/>
                </a:lnTo>
                <a:lnTo>
                  <a:pt x="40419" y="74023"/>
                </a:lnTo>
                <a:lnTo>
                  <a:pt x="41042" y="74020"/>
                </a:lnTo>
                <a:lnTo>
                  <a:pt x="55395" y="72056"/>
                </a:lnTo>
                <a:lnTo>
                  <a:pt x="66909" y="66873"/>
                </a:lnTo>
                <a:lnTo>
                  <a:pt x="76003" y="59079"/>
                </a:lnTo>
                <a:lnTo>
                  <a:pt x="76003" y="71816"/>
                </a:lnTo>
                <a:lnTo>
                  <a:pt x="108293" y="71816"/>
                </a:lnTo>
                <a:lnTo>
                  <a:pt x="108275" y="1657"/>
                </a:lnTo>
                <a:lnTo>
                  <a:pt x="106717" y="-12379"/>
                </a:lnTo>
                <a:lnTo>
                  <a:pt x="102531" y="-24365"/>
                </a:lnTo>
                <a:lnTo>
                  <a:pt x="95546" y="-34045"/>
                </a:lnTo>
                <a:lnTo>
                  <a:pt x="83436" y="-42189"/>
                </a:lnTo>
                <a:lnTo>
                  <a:pt x="70990" y="-45929"/>
                </a:lnTo>
                <a:lnTo>
                  <a:pt x="55794" y="-47224"/>
                </a:lnTo>
                <a:lnTo>
                  <a:pt x="45485" y="-46858"/>
                </a:lnTo>
                <a:lnTo>
                  <a:pt x="32282" y="-45065"/>
                </a:lnTo>
                <a:lnTo>
                  <a:pt x="20791" y="-41968"/>
                </a:lnTo>
                <a:lnTo>
                  <a:pt x="10109" y="-37781"/>
                </a:lnTo>
                <a:lnTo>
                  <a:pt x="18454" y="-12306"/>
                </a:lnTo>
                <a:lnTo>
                  <a:pt x="25768" y="-14809"/>
                </a:lnTo>
                <a:lnTo>
                  <a:pt x="37646" y="-17662"/>
                </a:lnTo>
                <a:lnTo>
                  <a:pt x="50960" y="-18679"/>
                </a:lnTo>
                <a:lnTo>
                  <a:pt x="61369" y="-17427"/>
                </a:lnTo>
                <a:lnTo>
                  <a:pt x="72483" y="-10244"/>
                </a:lnTo>
                <a:lnTo>
                  <a:pt x="76219" y="2853"/>
                </a:lnTo>
                <a:lnTo>
                  <a:pt x="76219" y="4824"/>
                </a:lnTo>
                <a:lnTo>
                  <a:pt x="72965" y="3764"/>
                </a:lnTo>
                <a:lnTo>
                  <a:pt x="63481" y="19983"/>
                </a:lnTo>
                <a:lnTo>
                  <a:pt x="70944" y="21739"/>
                </a:lnTo>
                <a:lnTo>
                  <a:pt x="76660" y="24376"/>
                </a:lnTo>
                <a:lnTo>
                  <a:pt x="76660" y="30309"/>
                </a:lnTo>
                <a:lnTo>
                  <a:pt x="74951" y="38251"/>
                </a:lnTo>
                <a:lnTo>
                  <a:pt x="65853" y="47496"/>
                </a:lnTo>
                <a:lnTo>
                  <a:pt x="50518" y="50950"/>
                </a:lnTo>
                <a:lnTo>
                  <a:pt x="39762" y="50950"/>
                </a:lnTo>
                <a:lnTo>
                  <a:pt x="32290" y="45684"/>
                </a:lnTo>
                <a:lnTo>
                  <a:pt x="3229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479023" y="8577500"/>
            <a:ext cx="102567" cy="162980"/>
          </a:xfrm>
          <a:custGeom>
            <a:avLst/>
            <a:gdLst/>
            <a:ahLst/>
            <a:cxnLst/>
            <a:rect l="l" t="t" r="r" b="b"/>
            <a:pathLst>
              <a:path w="102567" h="162980">
                <a:moveTo>
                  <a:pt x="70502" y="0"/>
                </a:moveTo>
                <a:lnTo>
                  <a:pt x="70502" y="29652"/>
                </a:lnTo>
                <a:lnTo>
                  <a:pt x="102567" y="29652"/>
                </a:lnTo>
                <a:lnTo>
                  <a:pt x="102567" y="0"/>
                </a:lnTo>
                <a:lnTo>
                  <a:pt x="70502" y="0"/>
                </a:lnTo>
                <a:close/>
              </a:path>
              <a:path w="102567" h="162980">
                <a:moveTo>
                  <a:pt x="55958" y="133211"/>
                </a:moveTo>
                <a:lnTo>
                  <a:pt x="43769" y="126693"/>
                </a:lnTo>
                <a:lnTo>
                  <a:pt x="35801" y="115601"/>
                </a:lnTo>
                <a:lnTo>
                  <a:pt x="32947" y="101694"/>
                </a:lnTo>
                <a:lnTo>
                  <a:pt x="32947" y="101263"/>
                </a:lnTo>
                <a:lnTo>
                  <a:pt x="33603" y="94185"/>
                </a:lnTo>
                <a:lnTo>
                  <a:pt x="38883" y="81438"/>
                </a:lnTo>
                <a:lnTo>
                  <a:pt x="49014" y="72536"/>
                </a:lnTo>
                <a:lnTo>
                  <a:pt x="63472" y="69188"/>
                </a:lnTo>
                <a:lnTo>
                  <a:pt x="71427" y="70187"/>
                </a:lnTo>
                <a:lnTo>
                  <a:pt x="83620" y="76704"/>
                </a:lnTo>
                <a:lnTo>
                  <a:pt x="91592" y="87794"/>
                </a:lnTo>
                <a:lnTo>
                  <a:pt x="94448" y="101694"/>
                </a:lnTo>
                <a:lnTo>
                  <a:pt x="94448" y="102135"/>
                </a:lnTo>
                <a:lnTo>
                  <a:pt x="93790" y="109220"/>
                </a:lnTo>
                <a:lnTo>
                  <a:pt x="88505" y="121964"/>
                </a:lnTo>
                <a:lnTo>
                  <a:pt x="78370" y="130863"/>
                </a:lnTo>
                <a:lnTo>
                  <a:pt x="91931" y="156866"/>
                </a:lnTo>
                <a:lnTo>
                  <a:pt x="103855" y="149644"/>
                </a:lnTo>
                <a:lnTo>
                  <a:pt x="113677" y="140143"/>
                </a:lnTo>
                <a:lnTo>
                  <a:pt x="121083" y="128735"/>
                </a:lnTo>
                <a:lnTo>
                  <a:pt x="125757" y="115795"/>
                </a:lnTo>
                <a:lnTo>
                  <a:pt x="127385" y="101694"/>
                </a:lnTo>
                <a:lnTo>
                  <a:pt x="127385" y="101263"/>
                </a:lnTo>
                <a:lnTo>
                  <a:pt x="125986" y="88141"/>
                </a:lnTo>
                <a:lnTo>
                  <a:pt x="121509" y="75081"/>
                </a:lnTo>
                <a:lnTo>
                  <a:pt x="114262" y="63576"/>
                </a:lnTo>
                <a:lnTo>
                  <a:pt x="104562" y="53993"/>
                </a:lnTo>
                <a:lnTo>
                  <a:pt x="92725" y="46695"/>
                </a:lnTo>
                <a:lnTo>
                  <a:pt x="79070" y="42049"/>
                </a:lnTo>
                <a:lnTo>
                  <a:pt x="63913" y="40419"/>
                </a:lnTo>
                <a:lnTo>
                  <a:pt x="49172" y="41962"/>
                </a:lnTo>
                <a:lnTo>
                  <a:pt x="35459" y="46530"/>
                </a:lnTo>
                <a:lnTo>
                  <a:pt x="23533" y="53751"/>
                </a:lnTo>
                <a:lnTo>
                  <a:pt x="13709" y="63251"/>
                </a:lnTo>
                <a:lnTo>
                  <a:pt x="6303" y="74658"/>
                </a:lnTo>
                <a:lnTo>
                  <a:pt x="1628" y="87596"/>
                </a:lnTo>
                <a:lnTo>
                  <a:pt x="0" y="101694"/>
                </a:lnTo>
                <a:lnTo>
                  <a:pt x="0" y="102135"/>
                </a:lnTo>
                <a:lnTo>
                  <a:pt x="1399" y="115257"/>
                </a:lnTo>
                <a:lnTo>
                  <a:pt x="5877" y="128317"/>
                </a:lnTo>
                <a:lnTo>
                  <a:pt x="13125" y="139822"/>
                </a:lnTo>
                <a:lnTo>
                  <a:pt x="22827" y="149406"/>
                </a:lnTo>
                <a:lnTo>
                  <a:pt x="34663" y="156703"/>
                </a:lnTo>
                <a:lnTo>
                  <a:pt x="48318" y="161350"/>
                </a:lnTo>
                <a:lnTo>
                  <a:pt x="55958" y="133211"/>
                </a:lnTo>
                <a:close/>
              </a:path>
              <a:path w="102567" h="162980">
                <a:moveTo>
                  <a:pt x="91931" y="156866"/>
                </a:moveTo>
                <a:lnTo>
                  <a:pt x="78370" y="130863"/>
                </a:lnTo>
                <a:lnTo>
                  <a:pt x="63913" y="134210"/>
                </a:lnTo>
                <a:lnTo>
                  <a:pt x="55958" y="133211"/>
                </a:lnTo>
                <a:lnTo>
                  <a:pt x="48318" y="161350"/>
                </a:lnTo>
                <a:lnTo>
                  <a:pt x="63472" y="162980"/>
                </a:lnTo>
                <a:lnTo>
                  <a:pt x="78219" y="161435"/>
                </a:lnTo>
                <a:lnTo>
                  <a:pt x="91931" y="156866"/>
                </a:lnTo>
                <a:close/>
              </a:path>
              <a:path w="102567" h="162980">
                <a:moveTo>
                  <a:pt x="24818" y="0"/>
                </a:moveTo>
                <a:lnTo>
                  <a:pt x="24818" y="29652"/>
                </a:lnTo>
                <a:lnTo>
                  <a:pt x="56882" y="29652"/>
                </a:lnTo>
                <a:lnTo>
                  <a:pt x="56882" y="0"/>
                </a:lnTo>
                <a:lnTo>
                  <a:pt x="24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549525" y="8592327"/>
            <a:ext cx="32064" cy="0"/>
          </a:xfrm>
          <a:custGeom>
            <a:avLst/>
            <a:gdLst/>
            <a:ahLst/>
            <a:cxnLst/>
            <a:rect l="l" t="t" r="r" b="b"/>
            <a:pathLst>
              <a:path w="32064">
                <a:moveTo>
                  <a:pt x="0" y="0"/>
                </a:moveTo>
                <a:lnTo>
                  <a:pt x="32064" y="0"/>
                </a:lnTo>
              </a:path>
            </a:pathLst>
          </a:custGeom>
          <a:ln w="309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503841" y="8592327"/>
            <a:ext cx="32064" cy="0"/>
          </a:xfrm>
          <a:custGeom>
            <a:avLst/>
            <a:gdLst/>
            <a:ahLst/>
            <a:cxnLst/>
            <a:rect l="l" t="t" r="r" b="b"/>
            <a:pathLst>
              <a:path w="32064">
                <a:moveTo>
                  <a:pt x="0" y="0"/>
                </a:moveTo>
                <a:lnTo>
                  <a:pt x="32064" y="0"/>
                </a:lnTo>
              </a:path>
            </a:pathLst>
          </a:custGeom>
          <a:ln w="309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60481" y="8881060"/>
            <a:ext cx="75131" cy="149791"/>
          </a:xfrm>
          <a:custGeom>
            <a:avLst/>
            <a:gdLst/>
            <a:ahLst/>
            <a:cxnLst/>
            <a:rect l="l" t="t" r="r" b="b"/>
            <a:pathLst>
              <a:path w="75131" h="149791">
                <a:moveTo>
                  <a:pt x="48332" y="149791"/>
                </a:moveTo>
                <a:lnTo>
                  <a:pt x="50540" y="149756"/>
                </a:lnTo>
                <a:lnTo>
                  <a:pt x="63932" y="147707"/>
                </a:lnTo>
                <a:lnTo>
                  <a:pt x="74689" y="142986"/>
                </a:lnTo>
                <a:lnTo>
                  <a:pt x="74689" y="116187"/>
                </a:lnTo>
                <a:lnTo>
                  <a:pt x="69855" y="118825"/>
                </a:lnTo>
                <a:lnTo>
                  <a:pt x="64364" y="120364"/>
                </a:lnTo>
                <a:lnTo>
                  <a:pt x="50744" y="120364"/>
                </a:lnTo>
                <a:lnTo>
                  <a:pt x="47449" y="116628"/>
                </a:lnTo>
                <a:lnTo>
                  <a:pt x="47449" y="58647"/>
                </a:lnTo>
                <a:lnTo>
                  <a:pt x="75131" y="58647"/>
                </a:lnTo>
                <a:lnTo>
                  <a:pt x="75131" y="30083"/>
                </a:lnTo>
                <a:lnTo>
                  <a:pt x="47449" y="30083"/>
                </a:lnTo>
                <a:lnTo>
                  <a:pt x="47449" y="0"/>
                </a:lnTo>
                <a:lnTo>
                  <a:pt x="14061" y="0"/>
                </a:lnTo>
                <a:lnTo>
                  <a:pt x="14061" y="30083"/>
                </a:lnTo>
                <a:lnTo>
                  <a:pt x="0" y="30083"/>
                </a:lnTo>
                <a:lnTo>
                  <a:pt x="0" y="58647"/>
                </a:lnTo>
                <a:lnTo>
                  <a:pt x="14061" y="58647"/>
                </a:lnTo>
                <a:lnTo>
                  <a:pt x="14061" y="114432"/>
                </a:lnTo>
                <a:lnTo>
                  <a:pt x="16103" y="130113"/>
                </a:lnTo>
                <a:lnTo>
                  <a:pt x="22974" y="141800"/>
                </a:lnTo>
                <a:lnTo>
                  <a:pt x="33966" y="147982"/>
                </a:lnTo>
                <a:lnTo>
                  <a:pt x="48332" y="1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51199" y="8909730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485848" y="8908954"/>
            <a:ext cx="109382" cy="122561"/>
          </a:xfrm>
          <a:custGeom>
            <a:avLst/>
            <a:gdLst/>
            <a:ahLst/>
            <a:cxnLst/>
            <a:rect l="l" t="t" r="r" b="b"/>
            <a:pathLst>
              <a:path w="109382" h="122561">
                <a:moveTo>
                  <a:pt x="33389" y="55090"/>
                </a:moveTo>
                <a:lnTo>
                  <a:pt x="38404" y="41717"/>
                </a:lnTo>
                <a:lnTo>
                  <a:pt x="48137" y="32319"/>
                </a:lnTo>
                <a:lnTo>
                  <a:pt x="61501" y="28769"/>
                </a:lnTo>
                <a:lnTo>
                  <a:pt x="66448" y="29088"/>
                </a:lnTo>
                <a:lnTo>
                  <a:pt x="78395" y="33335"/>
                </a:lnTo>
                <a:lnTo>
                  <a:pt x="88300" y="41723"/>
                </a:lnTo>
                <a:lnTo>
                  <a:pt x="108725" y="19768"/>
                </a:lnTo>
                <a:lnTo>
                  <a:pt x="99757" y="11403"/>
                </a:lnTo>
                <a:lnTo>
                  <a:pt x="89336" y="5230"/>
                </a:lnTo>
                <a:lnTo>
                  <a:pt x="76826" y="1347"/>
                </a:lnTo>
                <a:lnTo>
                  <a:pt x="61716" y="0"/>
                </a:lnTo>
                <a:lnTo>
                  <a:pt x="48840" y="1231"/>
                </a:lnTo>
                <a:lnTo>
                  <a:pt x="35115" y="5618"/>
                </a:lnTo>
                <a:lnTo>
                  <a:pt x="23240" y="12794"/>
                </a:lnTo>
                <a:lnTo>
                  <a:pt x="13503" y="22354"/>
                </a:lnTo>
                <a:lnTo>
                  <a:pt x="6193" y="33892"/>
                </a:lnTo>
                <a:lnTo>
                  <a:pt x="1596" y="47001"/>
                </a:lnTo>
                <a:lnTo>
                  <a:pt x="0" y="61275"/>
                </a:lnTo>
                <a:lnTo>
                  <a:pt x="0" y="61716"/>
                </a:lnTo>
                <a:lnTo>
                  <a:pt x="1049" y="73278"/>
                </a:lnTo>
                <a:lnTo>
                  <a:pt x="5142" y="86677"/>
                </a:lnTo>
                <a:lnTo>
                  <a:pt x="12032" y="98533"/>
                </a:lnTo>
                <a:lnTo>
                  <a:pt x="21406" y="108447"/>
                </a:lnTo>
                <a:lnTo>
                  <a:pt x="32949" y="116023"/>
                </a:lnTo>
                <a:lnTo>
                  <a:pt x="46347" y="120860"/>
                </a:lnTo>
                <a:lnTo>
                  <a:pt x="61285" y="122561"/>
                </a:lnTo>
                <a:lnTo>
                  <a:pt x="63778" y="122526"/>
                </a:lnTo>
                <a:lnTo>
                  <a:pt x="78613" y="120606"/>
                </a:lnTo>
                <a:lnTo>
                  <a:pt x="90680" y="116077"/>
                </a:lnTo>
                <a:lnTo>
                  <a:pt x="100696" y="109401"/>
                </a:lnTo>
                <a:lnTo>
                  <a:pt x="109382" y="101037"/>
                </a:lnTo>
                <a:lnTo>
                  <a:pt x="89839" y="81269"/>
                </a:lnTo>
                <a:lnTo>
                  <a:pt x="86265" y="84472"/>
                </a:lnTo>
                <a:lnTo>
                  <a:pt x="75539" y="91308"/>
                </a:lnTo>
                <a:lnTo>
                  <a:pt x="62815" y="93791"/>
                </a:lnTo>
                <a:lnTo>
                  <a:pt x="55703" y="93002"/>
                </a:lnTo>
                <a:lnTo>
                  <a:pt x="43542" y="86785"/>
                </a:lnTo>
                <a:lnTo>
                  <a:pt x="35716" y="75686"/>
                </a:lnTo>
                <a:lnTo>
                  <a:pt x="32947" y="61275"/>
                </a:lnTo>
                <a:lnTo>
                  <a:pt x="32947" y="60844"/>
                </a:lnTo>
                <a:lnTo>
                  <a:pt x="33389" y="5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16970" y="8908951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76435"/>
                </a:lnTo>
                <a:lnTo>
                  <a:pt x="33606" y="70485"/>
                </a:lnTo>
                <a:lnTo>
                  <a:pt x="37046" y="54779"/>
                </a:lnTo>
                <a:lnTo>
                  <a:pt x="44374" y="43680"/>
                </a:lnTo>
                <a:lnTo>
                  <a:pt x="55214" y="37092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8" y="634"/>
                </a:lnTo>
                <a:lnTo>
                  <a:pt x="48969" y="5371"/>
                </a:lnTo>
                <a:lnTo>
                  <a:pt x="39973" y="14028"/>
                </a:lnTo>
                <a:lnTo>
                  <a:pt x="33388" y="25916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07904" y="8868533"/>
            <a:ext cx="92693" cy="162538"/>
          </a:xfrm>
          <a:custGeom>
            <a:avLst/>
            <a:gdLst/>
            <a:ahLst/>
            <a:cxnLst/>
            <a:rect l="l" t="t" r="r" b="b"/>
            <a:pathLst>
              <a:path w="92693" h="162538">
                <a:moveTo>
                  <a:pt x="14934" y="0"/>
                </a:moveTo>
                <a:lnTo>
                  <a:pt x="14934" y="29652"/>
                </a:lnTo>
                <a:lnTo>
                  <a:pt x="47008" y="29652"/>
                </a:lnTo>
                <a:lnTo>
                  <a:pt x="47008" y="0"/>
                </a:lnTo>
                <a:lnTo>
                  <a:pt x="14934" y="0"/>
                </a:lnTo>
                <a:close/>
              </a:path>
              <a:path w="92693" h="162538">
                <a:moveTo>
                  <a:pt x="46949" y="131359"/>
                </a:moveTo>
                <a:lnTo>
                  <a:pt x="36925" y="123702"/>
                </a:lnTo>
                <a:lnTo>
                  <a:pt x="33388" y="108293"/>
                </a:lnTo>
                <a:lnTo>
                  <a:pt x="33388" y="42615"/>
                </a:lnTo>
                <a:lnTo>
                  <a:pt x="0" y="42615"/>
                </a:lnTo>
                <a:lnTo>
                  <a:pt x="0" y="118835"/>
                </a:lnTo>
                <a:lnTo>
                  <a:pt x="882" y="129724"/>
                </a:lnTo>
                <a:lnTo>
                  <a:pt x="5429" y="143516"/>
                </a:lnTo>
                <a:lnTo>
                  <a:pt x="13626" y="153833"/>
                </a:lnTo>
                <a:lnTo>
                  <a:pt x="25224" y="160299"/>
                </a:lnTo>
                <a:lnTo>
                  <a:pt x="39977" y="162538"/>
                </a:lnTo>
                <a:lnTo>
                  <a:pt x="41531" y="162513"/>
                </a:lnTo>
                <a:lnTo>
                  <a:pt x="55512" y="159514"/>
                </a:lnTo>
                <a:lnTo>
                  <a:pt x="66164" y="152681"/>
                </a:lnTo>
                <a:lnTo>
                  <a:pt x="74464" y="143653"/>
                </a:lnTo>
                <a:lnTo>
                  <a:pt x="74464" y="160342"/>
                </a:lnTo>
                <a:lnTo>
                  <a:pt x="107852" y="160342"/>
                </a:lnTo>
                <a:lnTo>
                  <a:pt x="107852" y="42615"/>
                </a:lnTo>
                <a:lnTo>
                  <a:pt x="74464" y="42615"/>
                </a:lnTo>
                <a:lnTo>
                  <a:pt x="74464" y="108293"/>
                </a:lnTo>
                <a:lnTo>
                  <a:pt x="73516" y="116857"/>
                </a:lnTo>
                <a:lnTo>
                  <a:pt x="66444" y="128357"/>
                </a:lnTo>
                <a:lnTo>
                  <a:pt x="53597" y="132229"/>
                </a:lnTo>
                <a:lnTo>
                  <a:pt x="46949" y="131359"/>
                </a:lnTo>
                <a:close/>
              </a:path>
              <a:path w="92693" h="162538">
                <a:moveTo>
                  <a:pt x="60618" y="0"/>
                </a:moveTo>
                <a:lnTo>
                  <a:pt x="60618" y="29652"/>
                </a:lnTo>
                <a:lnTo>
                  <a:pt x="92693" y="29652"/>
                </a:lnTo>
                <a:lnTo>
                  <a:pt x="92693" y="0"/>
                </a:lnTo>
                <a:lnTo>
                  <a:pt x="606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768523" y="8883359"/>
            <a:ext cx="32074" cy="0"/>
          </a:xfrm>
          <a:custGeom>
            <a:avLst/>
            <a:gdLst/>
            <a:ahLst/>
            <a:cxnLst/>
            <a:rect l="l" t="t" r="r" b="b"/>
            <a:pathLst>
              <a:path w="32074">
                <a:moveTo>
                  <a:pt x="0" y="0"/>
                </a:moveTo>
                <a:lnTo>
                  <a:pt x="32074" y="0"/>
                </a:lnTo>
              </a:path>
            </a:pathLst>
          </a:custGeom>
          <a:ln w="309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722838" y="8883359"/>
            <a:ext cx="32074" cy="0"/>
          </a:xfrm>
          <a:custGeom>
            <a:avLst/>
            <a:gdLst/>
            <a:ahLst/>
            <a:cxnLst/>
            <a:rect l="l" t="t" r="r" b="b"/>
            <a:pathLst>
              <a:path w="32074">
                <a:moveTo>
                  <a:pt x="0" y="0"/>
                </a:moveTo>
                <a:lnTo>
                  <a:pt x="32074" y="0"/>
                </a:lnTo>
              </a:path>
            </a:pathLst>
          </a:custGeom>
          <a:ln w="309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45618" y="8970231"/>
            <a:ext cx="36044" cy="160342"/>
          </a:xfrm>
          <a:custGeom>
            <a:avLst/>
            <a:gdLst/>
            <a:ahLst/>
            <a:cxnLst/>
            <a:rect l="l" t="t" r="r" b="b"/>
            <a:pathLst>
              <a:path w="36044" h="160342">
                <a:moveTo>
                  <a:pt x="32956" y="0"/>
                </a:moveTo>
                <a:lnTo>
                  <a:pt x="33398" y="58647"/>
                </a:lnTo>
                <a:lnTo>
                  <a:pt x="33398" y="43272"/>
                </a:lnTo>
                <a:lnTo>
                  <a:pt x="36044" y="15351"/>
                </a:lnTo>
                <a:lnTo>
                  <a:pt x="32956" y="0"/>
                </a:lnTo>
                <a:close/>
              </a:path>
              <a:path w="36044" h="160342">
                <a:moveTo>
                  <a:pt x="99185" y="52030"/>
                </a:moveTo>
                <a:lnTo>
                  <a:pt x="109084" y="43253"/>
                </a:lnTo>
                <a:lnTo>
                  <a:pt x="116825" y="31598"/>
                </a:lnTo>
                <a:lnTo>
                  <a:pt x="121868" y="17151"/>
                </a:lnTo>
                <a:lnTo>
                  <a:pt x="123669" y="0"/>
                </a:lnTo>
                <a:lnTo>
                  <a:pt x="123669" y="-431"/>
                </a:lnTo>
                <a:lnTo>
                  <a:pt x="123389" y="-7352"/>
                </a:lnTo>
                <a:lnTo>
                  <a:pt x="120231" y="-23472"/>
                </a:lnTo>
                <a:lnTo>
                  <a:pt x="114019" y="-36855"/>
                </a:lnTo>
                <a:lnTo>
                  <a:pt x="105325" y="-47413"/>
                </a:lnTo>
                <a:lnTo>
                  <a:pt x="94721" y="-55062"/>
                </a:lnTo>
                <a:lnTo>
                  <a:pt x="82779" y="-59715"/>
                </a:lnTo>
                <a:lnTo>
                  <a:pt x="70071" y="-61285"/>
                </a:lnTo>
                <a:lnTo>
                  <a:pt x="66087" y="-61136"/>
                </a:lnTo>
                <a:lnTo>
                  <a:pt x="52556" y="-57956"/>
                </a:lnTo>
                <a:lnTo>
                  <a:pt x="41838" y="-51327"/>
                </a:lnTo>
                <a:lnTo>
                  <a:pt x="33398" y="-42174"/>
                </a:lnTo>
                <a:lnTo>
                  <a:pt x="33398" y="-101694"/>
                </a:lnTo>
                <a:lnTo>
                  <a:pt x="0" y="-101694"/>
                </a:lnTo>
                <a:lnTo>
                  <a:pt x="0" y="58647"/>
                </a:lnTo>
                <a:lnTo>
                  <a:pt x="33398" y="58647"/>
                </a:lnTo>
                <a:lnTo>
                  <a:pt x="32956" y="0"/>
                </a:lnTo>
                <a:lnTo>
                  <a:pt x="32956" y="-431"/>
                </a:lnTo>
                <a:lnTo>
                  <a:pt x="33494" y="-7150"/>
                </a:lnTo>
                <a:lnTo>
                  <a:pt x="38860" y="-20837"/>
                </a:lnTo>
                <a:lnTo>
                  <a:pt x="48719" y="-29758"/>
                </a:lnTo>
                <a:lnTo>
                  <a:pt x="61511" y="-32947"/>
                </a:lnTo>
                <a:lnTo>
                  <a:pt x="67110" y="-32375"/>
                </a:lnTo>
                <a:lnTo>
                  <a:pt x="78904" y="-26705"/>
                </a:lnTo>
                <a:lnTo>
                  <a:pt x="87167" y="-15738"/>
                </a:lnTo>
                <a:lnTo>
                  <a:pt x="90280" y="-431"/>
                </a:lnTo>
                <a:lnTo>
                  <a:pt x="90280" y="0"/>
                </a:lnTo>
                <a:lnTo>
                  <a:pt x="89709" y="6927"/>
                </a:lnTo>
                <a:lnTo>
                  <a:pt x="84244" y="20565"/>
                </a:lnTo>
                <a:lnTo>
                  <a:pt x="74306" y="29377"/>
                </a:lnTo>
                <a:lnTo>
                  <a:pt x="61511" y="32505"/>
                </a:lnTo>
                <a:lnTo>
                  <a:pt x="56053" y="31962"/>
                </a:lnTo>
                <a:lnTo>
                  <a:pt x="44264" y="26326"/>
                </a:lnTo>
                <a:lnTo>
                  <a:pt x="36044" y="15351"/>
                </a:lnTo>
                <a:lnTo>
                  <a:pt x="33398" y="43272"/>
                </a:lnTo>
                <a:lnTo>
                  <a:pt x="34931" y="45042"/>
                </a:lnTo>
                <a:lnTo>
                  <a:pt x="43797" y="52990"/>
                </a:lnTo>
                <a:lnTo>
                  <a:pt x="55283" y="58673"/>
                </a:lnTo>
                <a:lnTo>
                  <a:pt x="70071" y="60844"/>
                </a:lnTo>
                <a:lnTo>
                  <a:pt x="75084" y="60610"/>
                </a:lnTo>
                <a:lnTo>
                  <a:pt x="87671" y="57845"/>
                </a:lnTo>
                <a:lnTo>
                  <a:pt x="99185" y="5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88176" y="8909730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46772" y="8868533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89154" y="8909730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29510" y="8908951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87215" y="8868535"/>
            <a:ext cx="113991" cy="160342"/>
          </a:xfrm>
          <a:custGeom>
            <a:avLst/>
            <a:gdLst/>
            <a:ahLst/>
            <a:cxnLst/>
            <a:rect l="l" t="t" r="r" b="b"/>
            <a:pathLst>
              <a:path w="113991" h="160342">
                <a:moveTo>
                  <a:pt x="0" y="0"/>
                </a:moveTo>
                <a:lnTo>
                  <a:pt x="0" y="160342"/>
                </a:lnTo>
                <a:lnTo>
                  <a:pt x="33378" y="160342"/>
                </a:lnTo>
                <a:lnTo>
                  <a:pt x="33378" y="124541"/>
                </a:lnTo>
                <a:lnTo>
                  <a:pt x="45027" y="112235"/>
                </a:lnTo>
                <a:lnTo>
                  <a:pt x="75778" y="160342"/>
                </a:lnTo>
                <a:lnTo>
                  <a:pt x="113991" y="160342"/>
                </a:lnTo>
                <a:lnTo>
                  <a:pt x="67649" y="88957"/>
                </a:lnTo>
                <a:lnTo>
                  <a:pt x="112461" y="42615"/>
                </a:lnTo>
                <a:lnTo>
                  <a:pt x="72483" y="42615"/>
                </a:lnTo>
                <a:lnTo>
                  <a:pt x="33378" y="85446"/>
                </a:lnTo>
                <a:lnTo>
                  <a:pt x="333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08028" y="8957058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41128" y="8911152"/>
            <a:ext cx="102351" cy="117727"/>
          </a:xfrm>
          <a:custGeom>
            <a:avLst/>
            <a:gdLst/>
            <a:ahLst/>
            <a:cxnLst/>
            <a:rect l="l" t="t" r="r" b="b"/>
            <a:pathLst>
              <a:path w="102351" h="117727">
                <a:moveTo>
                  <a:pt x="41291" y="90712"/>
                </a:moveTo>
                <a:lnTo>
                  <a:pt x="102351" y="23504"/>
                </a:lnTo>
                <a:lnTo>
                  <a:pt x="102351" y="0"/>
                </a:lnTo>
                <a:lnTo>
                  <a:pt x="1980" y="0"/>
                </a:lnTo>
                <a:lnTo>
                  <a:pt x="1980" y="27014"/>
                </a:lnTo>
                <a:lnTo>
                  <a:pt x="60844" y="27014"/>
                </a:lnTo>
                <a:lnTo>
                  <a:pt x="0" y="94222"/>
                </a:lnTo>
                <a:lnTo>
                  <a:pt x="0" y="117727"/>
                </a:lnTo>
                <a:lnTo>
                  <a:pt x="102351" y="117727"/>
                </a:lnTo>
                <a:lnTo>
                  <a:pt x="102351" y="90712"/>
                </a:lnTo>
                <a:lnTo>
                  <a:pt x="41291" y="90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861721" y="8957058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98776" y="8908951"/>
            <a:ext cx="107842" cy="119923"/>
          </a:xfrm>
          <a:custGeom>
            <a:avLst/>
            <a:gdLst/>
            <a:ahLst/>
            <a:cxnLst/>
            <a:rect l="l" t="t" r="r" b="b"/>
            <a:pathLst>
              <a:path w="107842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54254"/>
                </a:lnTo>
                <a:lnTo>
                  <a:pt x="34330" y="45673"/>
                </a:lnTo>
                <a:lnTo>
                  <a:pt x="41405" y="34178"/>
                </a:lnTo>
                <a:lnTo>
                  <a:pt x="54254" y="30309"/>
                </a:lnTo>
                <a:lnTo>
                  <a:pt x="60903" y="31179"/>
                </a:lnTo>
                <a:lnTo>
                  <a:pt x="70921" y="38838"/>
                </a:lnTo>
                <a:lnTo>
                  <a:pt x="74454" y="54254"/>
                </a:lnTo>
                <a:lnTo>
                  <a:pt x="74454" y="119923"/>
                </a:lnTo>
                <a:lnTo>
                  <a:pt x="107842" y="119923"/>
                </a:lnTo>
                <a:lnTo>
                  <a:pt x="107842" y="43703"/>
                </a:lnTo>
                <a:lnTo>
                  <a:pt x="106960" y="32817"/>
                </a:lnTo>
                <a:lnTo>
                  <a:pt x="102412" y="19027"/>
                </a:lnTo>
                <a:lnTo>
                  <a:pt x="94216" y="8708"/>
                </a:lnTo>
                <a:lnTo>
                  <a:pt x="82618" y="2240"/>
                </a:lnTo>
                <a:lnTo>
                  <a:pt x="67865" y="0"/>
                </a:lnTo>
                <a:lnTo>
                  <a:pt x="66306" y="25"/>
                </a:lnTo>
                <a:lnTo>
                  <a:pt x="52327" y="3025"/>
                </a:lnTo>
                <a:lnTo>
                  <a:pt x="41677" y="9861"/>
                </a:lnTo>
                <a:lnTo>
                  <a:pt x="33378" y="18895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128591" y="8957058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259934" y="8908954"/>
            <a:ext cx="109382" cy="122561"/>
          </a:xfrm>
          <a:custGeom>
            <a:avLst/>
            <a:gdLst/>
            <a:ahLst/>
            <a:cxnLst/>
            <a:rect l="l" t="t" r="r" b="b"/>
            <a:pathLst>
              <a:path w="109382" h="122561">
                <a:moveTo>
                  <a:pt x="33389" y="55090"/>
                </a:moveTo>
                <a:lnTo>
                  <a:pt x="38404" y="41717"/>
                </a:lnTo>
                <a:lnTo>
                  <a:pt x="48137" y="32319"/>
                </a:lnTo>
                <a:lnTo>
                  <a:pt x="61501" y="28769"/>
                </a:lnTo>
                <a:lnTo>
                  <a:pt x="66439" y="29087"/>
                </a:lnTo>
                <a:lnTo>
                  <a:pt x="78390" y="33333"/>
                </a:lnTo>
                <a:lnTo>
                  <a:pt x="88290" y="41723"/>
                </a:lnTo>
                <a:lnTo>
                  <a:pt x="108725" y="19768"/>
                </a:lnTo>
                <a:lnTo>
                  <a:pt x="99757" y="11403"/>
                </a:lnTo>
                <a:lnTo>
                  <a:pt x="89336" y="5230"/>
                </a:lnTo>
                <a:lnTo>
                  <a:pt x="76826" y="1347"/>
                </a:lnTo>
                <a:lnTo>
                  <a:pt x="61716" y="0"/>
                </a:lnTo>
                <a:lnTo>
                  <a:pt x="48840" y="1231"/>
                </a:lnTo>
                <a:lnTo>
                  <a:pt x="35115" y="5618"/>
                </a:lnTo>
                <a:lnTo>
                  <a:pt x="23240" y="12794"/>
                </a:lnTo>
                <a:lnTo>
                  <a:pt x="13503" y="22354"/>
                </a:lnTo>
                <a:lnTo>
                  <a:pt x="6193" y="33892"/>
                </a:lnTo>
                <a:lnTo>
                  <a:pt x="1596" y="47001"/>
                </a:lnTo>
                <a:lnTo>
                  <a:pt x="0" y="61275"/>
                </a:lnTo>
                <a:lnTo>
                  <a:pt x="0" y="61716"/>
                </a:lnTo>
                <a:lnTo>
                  <a:pt x="1049" y="73278"/>
                </a:lnTo>
                <a:lnTo>
                  <a:pt x="5142" y="86677"/>
                </a:lnTo>
                <a:lnTo>
                  <a:pt x="12032" y="98533"/>
                </a:lnTo>
                <a:lnTo>
                  <a:pt x="21406" y="108447"/>
                </a:lnTo>
                <a:lnTo>
                  <a:pt x="32949" y="116023"/>
                </a:lnTo>
                <a:lnTo>
                  <a:pt x="46347" y="120860"/>
                </a:lnTo>
                <a:lnTo>
                  <a:pt x="61285" y="122561"/>
                </a:lnTo>
                <a:lnTo>
                  <a:pt x="63778" y="122526"/>
                </a:lnTo>
                <a:lnTo>
                  <a:pt x="78613" y="120606"/>
                </a:lnTo>
                <a:lnTo>
                  <a:pt x="90680" y="116077"/>
                </a:lnTo>
                <a:lnTo>
                  <a:pt x="100696" y="109401"/>
                </a:lnTo>
                <a:lnTo>
                  <a:pt x="109382" y="101037"/>
                </a:lnTo>
                <a:lnTo>
                  <a:pt x="89839" y="81269"/>
                </a:lnTo>
                <a:lnTo>
                  <a:pt x="86265" y="84472"/>
                </a:lnTo>
                <a:lnTo>
                  <a:pt x="75539" y="91308"/>
                </a:lnTo>
                <a:lnTo>
                  <a:pt x="62815" y="93791"/>
                </a:lnTo>
                <a:lnTo>
                  <a:pt x="55703" y="93002"/>
                </a:lnTo>
                <a:lnTo>
                  <a:pt x="43542" y="86785"/>
                </a:lnTo>
                <a:lnTo>
                  <a:pt x="35716" y="75686"/>
                </a:lnTo>
                <a:lnTo>
                  <a:pt x="32947" y="61275"/>
                </a:lnTo>
                <a:lnTo>
                  <a:pt x="32947" y="60844"/>
                </a:lnTo>
                <a:lnTo>
                  <a:pt x="33389" y="5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384031" y="8957058"/>
            <a:ext cx="72965" cy="70598"/>
          </a:xfrm>
          <a:custGeom>
            <a:avLst/>
            <a:gdLst/>
            <a:ahLst/>
            <a:cxnLst/>
            <a:rect l="l" t="t" r="r" b="b"/>
            <a:pathLst>
              <a:path w="72965" h="70598">
                <a:moveTo>
                  <a:pt x="34706" y="924"/>
                </a:moveTo>
                <a:lnTo>
                  <a:pt x="39710" y="23373"/>
                </a:lnTo>
                <a:lnTo>
                  <a:pt x="55353" y="19983"/>
                </a:lnTo>
                <a:lnTo>
                  <a:pt x="63481" y="19983"/>
                </a:lnTo>
                <a:lnTo>
                  <a:pt x="72965" y="3764"/>
                </a:lnTo>
                <a:lnTo>
                  <a:pt x="61317" y="1030"/>
                </a:lnTo>
                <a:lnTo>
                  <a:pt x="47449" y="0"/>
                </a:lnTo>
                <a:lnTo>
                  <a:pt x="34706" y="924"/>
                </a:lnTo>
                <a:close/>
              </a:path>
              <a:path w="72965" h="70598">
                <a:moveTo>
                  <a:pt x="32290" y="36231"/>
                </a:moveTo>
                <a:lnTo>
                  <a:pt x="32548" y="33225"/>
                </a:lnTo>
                <a:lnTo>
                  <a:pt x="39710" y="23373"/>
                </a:lnTo>
                <a:lnTo>
                  <a:pt x="34706" y="924"/>
                </a:lnTo>
                <a:lnTo>
                  <a:pt x="20455" y="4980"/>
                </a:lnTo>
                <a:lnTo>
                  <a:pt x="9505" y="12363"/>
                </a:lnTo>
                <a:lnTo>
                  <a:pt x="2479" y="23185"/>
                </a:lnTo>
                <a:lnTo>
                  <a:pt x="0" y="37555"/>
                </a:lnTo>
                <a:lnTo>
                  <a:pt x="0" y="37997"/>
                </a:lnTo>
                <a:lnTo>
                  <a:pt x="205" y="42189"/>
                </a:lnTo>
                <a:lnTo>
                  <a:pt x="4432" y="55859"/>
                </a:lnTo>
                <a:lnTo>
                  <a:pt x="13281" y="65835"/>
                </a:lnTo>
                <a:lnTo>
                  <a:pt x="25646" y="71947"/>
                </a:lnTo>
                <a:lnTo>
                  <a:pt x="40419" y="74023"/>
                </a:lnTo>
                <a:lnTo>
                  <a:pt x="41042" y="74020"/>
                </a:lnTo>
                <a:lnTo>
                  <a:pt x="55395" y="72056"/>
                </a:lnTo>
                <a:lnTo>
                  <a:pt x="66909" y="66873"/>
                </a:lnTo>
                <a:lnTo>
                  <a:pt x="76003" y="59079"/>
                </a:lnTo>
                <a:lnTo>
                  <a:pt x="76003" y="71816"/>
                </a:lnTo>
                <a:lnTo>
                  <a:pt x="108293" y="71816"/>
                </a:lnTo>
                <a:lnTo>
                  <a:pt x="108275" y="1657"/>
                </a:lnTo>
                <a:lnTo>
                  <a:pt x="106717" y="-12379"/>
                </a:lnTo>
                <a:lnTo>
                  <a:pt x="102531" y="-24365"/>
                </a:lnTo>
                <a:lnTo>
                  <a:pt x="95546" y="-34045"/>
                </a:lnTo>
                <a:lnTo>
                  <a:pt x="83436" y="-42189"/>
                </a:lnTo>
                <a:lnTo>
                  <a:pt x="70990" y="-45929"/>
                </a:lnTo>
                <a:lnTo>
                  <a:pt x="55794" y="-47224"/>
                </a:lnTo>
                <a:lnTo>
                  <a:pt x="45485" y="-46858"/>
                </a:lnTo>
                <a:lnTo>
                  <a:pt x="32282" y="-45065"/>
                </a:lnTo>
                <a:lnTo>
                  <a:pt x="20791" y="-41968"/>
                </a:lnTo>
                <a:lnTo>
                  <a:pt x="10109" y="-37781"/>
                </a:lnTo>
                <a:lnTo>
                  <a:pt x="18454" y="-12306"/>
                </a:lnTo>
                <a:lnTo>
                  <a:pt x="25767" y="-14808"/>
                </a:lnTo>
                <a:lnTo>
                  <a:pt x="37646" y="-17655"/>
                </a:lnTo>
                <a:lnTo>
                  <a:pt x="50960" y="-18670"/>
                </a:lnTo>
                <a:lnTo>
                  <a:pt x="61364" y="-17420"/>
                </a:lnTo>
                <a:lnTo>
                  <a:pt x="72482" y="-10243"/>
                </a:lnTo>
                <a:lnTo>
                  <a:pt x="76219" y="2853"/>
                </a:lnTo>
                <a:lnTo>
                  <a:pt x="76219" y="4824"/>
                </a:lnTo>
                <a:lnTo>
                  <a:pt x="72965" y="3764"/>
                </a:lnTo>
                <a:lnTo>
                  <a:pt x="63481" y="19983"/>
                </a:lnTo>
                <a:lnTo>
                  <a:pt x="70944" y="21739"/>
                </a:lnTo>
                <a:lnTo>
                  <a:pt x="76660" y="24376"/>
                </a:lnTo>
                <a:lnTo>
                  <a:pt x="76660" y="30309"/>
                </a:lnTo>
                <a:lnTo>
                  <a:pt x="74951" y="38251"/>
                </a:lnTo>
                <a:lnTo>
                  <a:pt x="65853" y="47496"/>
                </a:lnTo>
                <a:lnTo>
                  <a:pt x="50518" y="50950"/>
                </a:lnTo>
                <a:lnTo>
                  <a:pt x="39762" y="50950"/>
                </a:lnTo>
                <a:lnTo>
                  <a:pt x="32290" y="45684"/>
                </a:lnTo>
                <a:lnTo>
                  <a:pt x="3229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49247" y="8908950"/>
            <a:ext cx="33540" cy="53267"/>
          </a:xfrm>
          <a:custGeom>
            <a:avLst/>
            <a:gdLst/>
            <a:ahLst/>
            <a:cxnLst/>
            <a:rect l="l" t="t" r="r" b="b"/>
            <a:pathLst>
              <a:path w="33540" h="53267">
                <a:moveTo>
                  <a:pt x="0" y="53267"/>
                </a:moveTo>
                <a:lnTo>
                  <a:pt x="4266" y="39898"/>
                </a:lnTo>
                <a:lnTo>
                  <a:pt x="14327" y="30941"/>
                </a:lnTo>
                <a:lnTo>
                  <a:pt x="28510" y="27671"/>
                </a:lnTo>
                <a:lnTo>
                  <a:pt x="33540" y="1969"/>
                </a:lnTo>
                <a:lnTo>
                  <a:pt x="18851" y="0"/>
                </a:lnTo>
                <a:lnTo>
                  <a:pt x="5927" y="1545"/>
                </a:lnTo>
                <a:lnTo>
                  <a:pt x="0" y="53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15825" y="8910496"/>
            <a:ext cx="123659" cy="153962"/>
          </a:xfrm>
          <a:custGeom>
            <a:avLst/>
            <a:gdLst/>
            <a:ahLst/>
            <a:cxnLst/>
            <a:rect l="l" t="t" r="r" b="b"/>
            <a:pathLst>
              <a:path w="123659" h="153962">
                <a:moveTo>
                  <a:pt x="57980" y="153962"/>
                </a:moveTo>
                <a:lnTo>
                  <a:pt x="75961" y="152770"/>
                </a:lnTo>
                <a:lnTo>
                  <a:pt x="88915" y="149823"/>
                </a:lnTo>
                <a:lnTo>
                  <a:pt x="99836" y="144987"/>
                </a:lnTo>
                <a:lnTo>
                  <a:pt x="108725" y="138155"/>
                </a:lnTo>
                <a:lnTo>
                  <a:pt x="114489" y="130915"/>
                </a:lnTo>
                <a:lnTo>
                  <a:pt x="119568" y="120166"/>
                </a:lnTo>
                <a:lnTo>
                  <a:pt x="122632" y="107137"/>
                </a:lnTo>
                <a:lnTo>
                  <a:pt x="123659" y="91804"/>
                </a:lnTo>
                <a:lnTo>
                  <a:pt x="123659" y="650"/>
                </a:lnTo>
                <a:lnTo>
                  <a:pt x="90271" y="650"/>
                </a:lnTo>
                <a:lnTo>
                  <a:pt x="90271" y="16025"/>
                </a:lnTo>
                <a:lnTo>
                  <a:pt x="87796" y="13417"/>
                </a:lnTo>
                <a:lnTo>
                  <a:pt x="78485" y="5717"/>
                </a:lnTo>
                <a:lnTo>
                  <a:pt x="66962" y="423"/>
                </a:lnTo>
                <a:lnTo>
                  <a:pt x="61932" y="26125"/>
                </a:lnTo>
                <a:lnTo>
                  <a:pt x="63794" y="26175"/>
                </a:lnTo>
                <a:lnTo>
                  <a:pt x="77592" y="30164"/>
                </a:lnTo>
                <a:lnTo>
                  <a:pt x="87143" y="39648"/>
                </a:lnTo>
                <a:lnTo>
                  <a:pt x="90712" y="53365"/>
                </a:lnTo>
                <a:lnTo>
                  <a:pt x="90657" y="55630"/>
                </a:lnTo>
                <a:lnTo>
                  <a:pt x="86279" y="68907"/>
                </a:lnTo>
                <a:lnTo>
                  <a:pt x="76125" y="77795"/>
                </a:lnTo>
                <a:lnTo>
                  <a:pt x="61932" y="81037"/>
                </a:lnTo>
                <a:lnTo>
                  <a:pt x="60270" y="80998"/>
                </a:lnTo>
                <a:lnTo>
                  <a:pt x="46446" y="77116"/>
                </a:lnTo>
                <a:lnTo>
                  <a:pt x="36924" y="67673"/>
                </a:lnTo>
                <a:lnTo>
                  <a:pt x="33378" y="53807"/>
                </a:lnTo>
                <a:lnTo>
                  <a:pt x="33422" y="51721"/>
                </a:lnTo>
                <a:lnTo>
                  <a:pt x="39349" y="0"/>
                </a:lnTo>
                <a:lnTo>
                  <a:pt x="26951" y="4752"/>
                </a:lnTo>
                <a:lnTo>
                  <a:pt x="16154" y="12589"/>
                </a:lnTo>
                <a:lnTo>
                  <a:pt x="7621" y="23386"/>
                </a:lnTo>
                <a:lnTo>
                  <a:pt x="2015" y="37019"/>
                </a:lnTo>
                <a:lnTo>
                  <a:pt x="0" y="53365"/>
                </a:lnTo>
                <a:lnTo>
                  <a:pt x="0" y="53807"/>
                </a:lnTo>
                <a:lnTo>
                  <a:pt x="1869" y="69623"/>
                </a:lnTo>
                <a:lnTo>
                  <a:pt x="7308" y="83318"/>
                </a:lnTo>
                <a:lnTo>
                  <a:pt x="15694" y="94218"/>
                </a:lnTo>
                <a:lnTo>
                  <a:pt x="26400" y="102179"/>
                </a:lnTo>
                <a:lnTo>
                  <a:pt x="38802" y="107060"/>
                </a:lnTo>
                <a:lnTo>
                  <a:pt x="52274" y="108718"/>
                </a:lnTo>
                <a:lnTo>
                  <a:pt x="58019" y="108447"/>
                </a:lnTo>
                <a:lnTo>
                  <a:pt x="70972" y="105273"/>
                </a:lnTo>
                <a:lnTo>
                  <a:pt x="81550" y="98857"/>
                </a:lnTo>
                <a:lnTo>
                  <a:pt x="90712" y="89607"/>
                </a:lnTo>
                <a:lnTo>
                  <a:pt x="90712" y="95314"/>
                </a:lnTo>
                <a:lnTo>
                  <a:pt x="89660" y="105708"/>
                </a:lnTo>
                <a:lnTo>
                  <a:pt x="83956" y="117681"/>
                </a:lnTo>
                <a:lnTo>
                  <a:pt x="73158" y="124944"/>
                </a:lnTo>
                <a:lnTo>
                  <a:pt x="57108" y="127389"/>
                </a:lnTo>
                <a:lnTo>
                  <a:pt x="53660" y="127322"/>
                </a:lnTo>
                <a:lnTo>
                  <a:pt x="40524" y="125708"/>
                </a:lnTo>
                <a:lnTo>
                  <a:pt x="28628" y="122078"/>
                </a:lnTo>
                <a:lnTo>
                  <a:pt x="17356" y="116622"/>
                </a:lnTo>
                <a:lnTo>
                  <a:pt x="5932" y="141666"/>
                </a:lnTo>
                <a:lnTo>
                  <a:pt x="8201" y="142828"/>
                </a:lnTo>
                <a:lnTo>
                  <a:pt x="19532" y="147593"/>
                </a:lnTo>
                <a:lnTo>
                  <a:pt x="31711" y="151084"/>
                </a:lnTo>
                <a:lnTo>
                  <a:pt x="44579" y="153231"/>
                </a:lnTo>
                <a:lnTo>
                  <a:pt x="57980" y="153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40643" y="8863707"/>
            <a:ext cx="82583" cy="34918"/>
          </a:xfrm>
          <a:custGeom>
            <a:avLst/>
            <a:gdLst/>
            <a:ahLst/>
            <a:cxnLst/>
            <a:rect l="l" t="t" r="r" b="b"/>
            <a:pathLst>
              <a:path w="82583" h="34918">
                <a:moveTo>
                  <a:pt x="22405" y="0"/>
                </a:moveTo>
                <a:lnTo>
                  <a:pt x="0" y="0"/>
                </a:lnTo>
                <a:lnTo>
                  <a:pt x="511" y="3927"/>
                </a:lnTo>
                <a:lnTo>
                  <a:pt x="5255" y="17101"/>
                </a:lnTo>
                <a:lnTo>
                  <a:pt x="13987" y="26828"/>
                </a:lnTo>
                <a:lnTo>
                  <a:pt x="26176" y="32853"/>
                </a:lnTo>
                <a:lnTo>
                  <a:pt x="41291" y="34918"/>
                </a:lnTo>
                <a:lnTo>
                  <a:pt x="45443" y="34778"/>
                </a:lnTo>
                <a:lnTo>
                  <a:pt x="59857" y="31667"/>
                </a:lnTo>
                <a:lnTo>
                  <a:pt x="71204" y="24663"/>
                </a:lnTo>
                <a:lnTo>
                  <a:pt x="78956" y="14022"/>
                </a:lnTo>
                <a:lnTo>
                  <a:pt x="82583" y="0"/>
                </a:lnTo>
                <a:lnTo>
                  <a:pt x="60177" y="0"/>
                </a:lnTo>
                <a:lnTo>
                  <a:pt x="57549" y="7903"/>
                </a:lnTo>
                <a:lnTo>
                  <a:pt x="52274" y="13169"/>
                </a:lnTo>
                <a:lnTo>
                  <a:pt x="30309" y="13169"/>
                </a:lnTo>
                <a:lnTo>
                  <a:pt x="25033" y="7903"/>
                </a:lnTo>
                <a:lnTo>
                  <a:pt x="224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7588" y="8911149"/>
            <a:ext cx="0" cy="117727"/>
          </a:xfrm>
          <a:custGeom>
            <a:avLst/>
            <a:gdLst/>
            <a:ahLst/>
            <a:cxnLst/>
            <a:rect l="l" t="t" r="r" b="b"/>
            <a:pathLst>
              <a:path h="117727">
                <a:moveTo>
                  <a:pt x="0" y="0"/>
                </a:moveTo>
                <a:lnTo>
                  <a:pt x="0" y="117727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01573" y="8908945"/>
            <a:ext cx="36044" cy="155076"/>
          </a:xfrm>
          <a:custGeom>
            <a:avLst/>
            <a:gdLst/>
            <a:ahLst/>
            <a:cxnLst/>
            <a:rect l="l" t="t" r="r" b="b"/>
            <a:pathLst>
              <a:path w="36044" h="155076">
                <a:moveTo>
                  <a:pt x="32956" y="61285"/>
                </a:moveTo>
                <a:lnTo>
                  <a:pt x="33398" y="155076"/>
                </a:lnTo>
                <a:lnTo>
                  <a:pt x="33398" y="104557"/>
                </a:lnTo>
                <a:lnTo>
                  <a:pt x="36044" y="76636"/>
                </a:lnTo>
                <a:lnTo>
                  <a:pt x="32956" y="61285"/>
                </a:lnTo>
                <a:close/>
              </a:path>
              <a:path w="36044" h="155076">
                <a:moveTo>
                  <a:pt x="99185" y="113316"/>
                </a:moveTo>
                <a:lnTo>
                  <a:pt x="109084" y="104538"/>
                </a:lnTo>
                <a:lnTo>
                  <a:pt x="116825" y="92883"/>
                </a:lnTo>
                <a:lnTo>
                  <a:pt x="121868" y="78437"/>
                </a:lnTo>
                <a:lnTo>
                  <a:pt x="123669" y="61285"/>
                </a:lnTo>
                <a:lnTo>
                  <a:pt x="123669" y="60854"/>
                </a:lnTo>
                <a:lnTo>
                  <a:pt x="123389" y="53932"/>
                </a:lnTo>
                <a:lnTo>
                  <a:pt x="120231" y="37812"/>
                </a:lnTo>
                <a:lnTo>
                  <a:pt x="114019" y="24430"/>
                </a:lnTo>
                <a:lnTo>
                  <a:pt x="105325" y="13871"/>
                </a:lnTo>
                <a:lnTo>
                  <a:pt x="94721" y="6222"/>
                </a:lnTo>
                <a:lnTo>
                  <a:pt x="82779" y="1570"/>
                </a:lnTo>
                <a:lnTo>
                  <a:pt x="70071" y="0"/>
                </a:lnTo>
                <a:lnTo>
                  <a:pt x="66087" y="148"/>
                </a:lnTo>
                <a:lnTo>
                  <a:pt x="52556" y="3329"/>
                </a:lnTo>
                <a:lnTo>
                  <a:pt x="41838" y="9957"/>
                </a:lnTo>
                <a:lnTo>
                  <a:pt x="33398" y="19111"/>
                </a:lnTo>
                <a:lnTo>
                  <a:pt x="33398" y="2206"/>
                </a:lnTo>
                <a:lnTo>
                  <a:pt x="0" y="2206"/>
                </a:lnTo>
                <a:lnTo>
                  <a:pt x="0" y="155076"/>
                </a:lnTo>
                <a:lnTo>
                  <a:pt x="33398" y="155076"/>
                </a:lnTo>
                <a:lnTo>
                  <a:pt x="32956" y="61285"/>
                </a:lnTo>
                <a:lnTo>
                  <a:pt x="32956" y="60854"/>
                </a:lnTo>
                <a:lnTo>
                  <a:pt x="33494" y="54134"/>
                </a:lnTo>
                <a:lnTo>
                  <a:pt x="38860" y="40447"/>
                </a:lnTo>
                <a:lnTo>
                  <a:pt x="48719" y="31526"/>
                </a:lnTo>
                <a:lnTo>
                  <a:pt x="61511" y="28338"/>
                </a:lnTo>
                <a:lnTo>
                  <a:pt x="67110" y="28909"/>
                </a:lnTo>
                <a:lnTo>
                  <a:pt x="78904" y="34579"/>
                </a:lnTo>
                <a:lnTo>
                  <a:pt x="87167" y="45546"/>
                </a:lnTo>
                <a:lnTo>
                  <a:pt x="90280" y="60854"/>
                </a:lnTo>
                <a:lnTo>
                  <a:pt x="90280" y="61285"/>
                </a:lnTo>
                <a:lnTo>
                  <a:pt x="89709" y="68212"/>
                </a:lnTo>
                <a:lnTo>
                  <a:pt x="84244" y="81851"/>
                </a:lnTo>
                <a:lnTo>
                  <a:pt x="74306" y="90663"/>
                </a:lnTo>
                <a:lnTo>
                  <a:pt x="61511" y="93791"/>
                </a:lnTo>
                <a:lnTo>
                  <a:pt x="56053" y="93248"/>
                </a:lnTo>
                <a:lnTo>
                  <a:pt x="44264" y="87612"/>
                </a:lnTo>
                <a:lnTo>
                  <a:pt x="36044" y="76636"/>
                </a:lnTo>
                <a:lnTo>
                  <a:pt x="33398" y="104557"/>
                </a:lnTo>
                <a:lnTo>
                  <a:pt x="34931" y="106327"/>
                </a:lnTo>
                <a:lnTo>
                  <a:pt x="43797" y="114276"/>
                </a:lnTo>
                <a:lnTo>
                  <a:pt x="55283" y="119958"/>
                </a:lnTo>
                <a:lnTo>
                  <a:pt x="70071" y="122129"/>
                </a:lnTo>
                <a:lnTo>
                  <a:pt x="75084" y="121896"/>
                </a:lnTo>
                <a:lnTo>
                  <a:pt x="87671" y="119130"/>
                </a:lnTo>
                <a:lnTo>
                  <a:pt x="99185" y="113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49841" y="8908951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76435"/>
                </a:lnTo>
                <a:lnTo>
                  <a:pt x="33606" y="70485"/>
                </a:lnTo>
                <a:lnTo>
                  <a:pt x="37046" y="54779"/>
                </a:lnTo>
                <a:lnTo>
                  <a:pt x="44374" y="43680"/>
                </a:lnTo>
                <a:lnTo>
                  <a:pt x="55214" y="37092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8" y="634"/>
                </a:lnTo>
                <a:lnTo>
                  <a:pt x="48969" y="5371"/>
                </a:lnTo>
                <a:lnTo>
                  <a:pt x="39973" y="14028"/>
                </a:lnTo>
                <a:lnTo>
                  <a:pt x="33388" y="25916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32647" y="8908954"/>
            <a:ext cx="127395" cy="122561"/>
          </a:xfrm>
          <a:custGeom>
            <a:avLst/>
            <a:gdLst/>
            <a:ahLst/>
            <a:cxnLst/>
            <a:rect l="l" t="t" r="r" b="b"/>
            <a:pathLst>
              <a:path w="127395" h="122561">
                <a:moveTo>
                  <a:pt x="55961" y="92792"/>
                </a:moveTo>
                <a:lnTo>
                  <a:pt x="43773" y="86274"/>
                </a:lnTo>
                <a:lnTo>
                  <a:pt x="35802" y="75182"/>
                </a:lnTo>
                <a:lnTo>
                  <a:pt x="32947" y="61275"/>
                </a:lnTo>
                <a:lnTo>
                  <a:pt x="32947" y="60844"/>
                </a:lnTo>
                <a:lnTo>
                  <a:pt x="33605" y="53759"/>
                </a:lnTo>
                <a:lnTo>
                  <a:pt x="38889" y="41016"/>
                </a:lnTo>
                <a:lnTo>
                  <a:pt x="49024" y="32116"/>
                </a:lnTo>
                <a:lnTo>
                  <a:pt x="63481" y="28769"/>
                </a:lnTo>
                <a:lnTo>
                  <a:pt x="71426" y="29766"/>
                </a:lnTo>
                <a:lnTo>
                  <a:pt x="83618" y="36283"/>
                </a:lnTo>
                <a:lnTo>
                  <a:pt x="91591" y="47373"/>
                </a:lnTo>
                <a:lnTo>
                  <a:pt x="94448" y="61275"/>
                </a:lnTo>
                <a:lnTo>
                  <a:pt x="94448" y="61716"/>
                </a:lnTo>
                <a:lnTo>
                  <a:pt x="93790" y="68801"/>
                </a:lnTo>
                <a:lnTo>
                  <a:pt x="88505" y="81545"/>
                </a:lnTo>
                <a:lnTo>
                  <a:pt x="78370" y="90444"/>
                </a:lnTo>
                <a:lnTo>
                  <a:pt x="91940" y="116447"/>
                </a:lnTo>
                <a:lnTo>
                  <a:pt x="103865" y="109225"/>
                </a:lnTo>
                <a:lnTo>
                  <a:pt x="113687" y="99724"/>
                </a:lnTo>
                <a:lnTo>
                  <a:pt x="121093" y="88316"/>
                </a:lnTo>
                <a:lnTo>
                  <a:pt x="125767" y="75376"/>
                </a:lnTo>
                <a:lnTo>
                  <a:pt x="127395" y="61275"/>
                </a:lnTo>
                <a:lnTo>
                  <a:pt x="127395" y="60844"/>
                </a:lnTo>
                <a:lnTo>
                  <a:pt x="125994" y="47715"/>
                </a:lnTo>
                <a:lnTo>
                  <a:pt x="121515" y="34657"/>
                </a:lnTo>
                <a:lnTo>
                  <a:pt x="114266" y="23154"/>
                </a:lnTo>
                <a:lnTo>
                  <a:pt x="104563" y="13572"/>
                </a:lnTo>
                <a:lnTo>
                  <a:pt x="92725" y="6275"/>
                </a:lnTo>
                <a:lnTo>
                  <a:pt x="79069" y="1629"/>
                </a:lnTo>
                <a:lnTo>
                  <a:pt x="63913" y="0"/>
                </a:lnTo>
                <a:lnTo>
                  <a:pt x="49175" y="1543"/>
                </a:lnTo>
                <a:lnTo>
                  <a:pt x="35463" y="6111"/>
                </a:lnTo>
                <a:lnTo>
                  <a:pt x="23537" y="13332"/>
                </a:lnTo>
                <a:lnTo>
                  <a:pt x="13712" y="22832"/>
                </a:lnTo>
                <a:lnTo>
                  <a:pt x="6304" y="34239"/>
                </a:lnTo>
                <a:lnTo>
                  <a:pt x="1628" y="47177"/>
                </a:lnTo>
                <a:lnTo>
                  <a:pt x="0" y="61275"/>
                </a:lnTo>
                <a:lnTo>
                  <a:pt x="0" y="61716"/>
                </a:lnTo>
                <a:lnTo>
                  <a:pt x="1400" y="74845"/>
                </a:lnTo>
                <a:lnTo>
                  <a:pt x="5879" y="87903"/>
                </a:lnTo>
                <a:lnTo>
                  <a:pt x="13129" y="99406"/>
                </a:lnTo>
                <a:lnTo>
                  <a:pt x="22831" y="108989"/>
                </a:lnTo>
                <a:lnTo>
                  <a:pt x="34669" y="116285"/>
                </a:lnTo>
                <a:lnTo>
                  <a:pt x="48325" y="120931"/>
                </a:lnTo>
                <a:lnTo>
                  <a:pt x="55961" y="92792"/>
                </a:lnTo>
                <a:close/>
              </a:path>
              <a:path w="127395" h="122561">
                <a:moveTo>
                  <a:pt x="91940" y="116447"/>
                </a:moveTo>
                <a:lnTo>
                  <a:pt x="78370" y="90444"/>
                </a:lnTo>
                <a:lnTo>
                  <a:pt x="63913" y="93791"/>
                </a:lnTo>
                <a:lnTo>
                  <a:pt x="55961" y="92792"/>
                </a:lnTo>
                <a:lnTo>
                  <a:pt x="48325" y="120931"/>
                </a:lnTo>
                <a:lnTo>
                  <a:pt x="63481" y="122561"/>
                </a:lnTo>
                <a:lnTo>
                  <a:pt x="78229" y="121016"/>
                </a:lnTo>
                <a:lnTo>
                  <a:pt x="91940" y="116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84869" y="8883359"/>
            <a:ext cx="35143" cy="0"/>
          </a:xfrm>
          <a:custGeom>
            <a:avLst/>
            <a:gdLst/>
            <a:ahLst/>
            <a:cxnLst/>
            <a:rect l="l" t="t" r="r" b="b"/>
            <a:pathLst>
              <a:path w="35143">
                <a:moveTo>
                  <a:pt x="0" y="0"/>
                </a:moveTo>
                <a:lnTo>
                  <a:pt x="35143" y="0"/>
                </a:lnTo>
              </a:path>
            </a:pathLst>
          </a:custGeom>
          <a:ln w="309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66856" y="8911149"/>
            <a:ext cx="52274" cy="153537"/>
          </a:xfrm>
          <a:custGeom>
            <a:avLst/>
            <a:gdLst/>
            <a:ahLst/>
            <a:cxnLst/>
            <a:rect l="l" t="t" r="r" b="b"/>
            <a:pathLst>
              <a:path w="52274" h="153537">
                <a:moveTo>
                  <a:pt x="0" y="126071"/>
                </a:moveTo>
                <a:lnTo>
                  <a:pt x="0" y="152213"/>
                </a:lnTo>
                <a:lnTo>
                  <a:pt x="4618" y="153096"/>
                </a:lnTo>
                <a:lnTo>
                  <a:pt x="8344" y="153537"/>
                </a:lnTo>
                <a:lnTo>
                  <a:pt x="18043" y="153450"/>
                </a:lnTo>
                <a:lnTo>
                  <a:pt x="32807" y="150555"/>
                </a:lnTo>
                <a:lnTo>
                  <a:pt x="43527" y="143425"/>
                </a:lnTo>
                <a:lnTo>
                  <a:pt x="50063" y="131884"/>
                </a:lnTo>
                <a:lnTo>
                  <a:pt x="52274" y="115756"/>
                </a:lnTo>
                <a:lnTo>
                  <a:pt x="52274" y="0"/>
                </a:lnTo>
                <a:lnTo>
                  <a:pt x="18895" y="0"/>
                </a:lnTo>
                <a:lnTo>
                  <a:pt x="18895" y="123002"/>
                </a:lnTo>
                <a:lnTo>
                  <a:pt x="14051" y="126738"/>
                </a:lnTo>
                <a:lnTo>
                  <a:pt x="4618" y="126738"/>
                </a:lnTo>
                <a:lnTo>
                  <a:pt x="2637" y="126512"/>
                </a:lnTo>
                <a:lnTo>
                  <a:pt x="0" y="126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44833" y="8909730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385179" y="8908951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48" y="248"/>
                </a:lnTo>
                <a:lnTo>
                  <a:pt x="122024" y="3220"/>
                </a:lnTo>
                <a:lnTo>
                  <a:pt x="110986" y="9418"/>
                </a:lnTo>
                <a:lnTo>
                  <a:pt x="101263" y="18670"/>
                </a:lnTo>
                <a:lnTo>
                  <a:pt x="93360" y="8571"/>
                </a:lnTo>
                <a:lnTo>
                  <a:pt x="82167" y="2207"/>
                </a:lnTo>
                <a:lnTo>
                  <a:pt x="68090" y="0"/>
                </a:lnTo>
                <a:lnTo>
                  <a:pt x="66301" y="34"/>
                </a:lnTo>
                <a:lnTo>
                  <a:pt x="52373" y="3075"/>
                </a:lnTo>
                <a:lnTo>
                  <a:pt x="41694" y="990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196" y="46099"/>
                </a:lnTo>
                <a:lnTo>
                  <a:pt x="40944" y="34286"/>
                </a:lnTo>
                <a:lnTo>
                  <a:pt x="53597" y="30309"/>
                </a:lnTo>
                <a:lnTo>
                  <a:pt x="59759" y="31081"/>
                </a:lnTo>
                <a:lnTo>
                  <a:pt x="69689" y="38682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6" y="46099"/>
                </a:lnTo>
                <a:lnTo>
                  <a:pt x="114085" y="34286"/>
                </a:lnTo>
                <a:lnTo>
                  <a:pt x="126738" y="30309"/>
                </a:lnTo>
                <a:lnTo>
                  <a:pt x="132900" y="31081"/>
                </a:lnTo>
                <a:lnTo>
                  <a:pt x="142830" y="38682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94511" y="8868533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12083" y="8865787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56229" y="8911152"/>
            <a:ext cx="102351" cy="117727"/>
          </a:xfrm>
          <a:custGeom>
            <a:avLst/>
            <a:gdLst/>
            <a:ahLst/>
            <a:cxnLst/>
            <a:rect l="l" t="t" r="r" b="b"/>
            <a:pathLst>
              <a:path w="102351" h="117727">
                <a:moveTo>
                  <a:pt x="41291" y="90712"/>
                </a:moveTo>
                <a:lnTo>
                  <a:pt x="102351" y="23504"/>
                </a:lnTo>
                <a:lnTo>
                  <a:pt x="102351" y="0"/>
                </a:lnTo>
                <a:lnTo>
                  <a:pt x="1980" y="0"/>
                </a:lnTo>
                <a:lnTo>
                  <a:pt x="1980" y="27014"/>
                </a:lnTo>
                <a:lnTo>
                  <a:pt x="60844" y="27014"/>
                </a:lnTo>
                <a:lnTo>
                  <a:pt x="0" y="94222"/>
                </a:lnTo>
                <a:lnTo>
                  <a:pt x="0" y="117727"/>
                </a:lnTo>
                <a:lnTo>
                  <a:pt x="102351" y="117727"/>
                </a:lnTo>
                <a:lnTo>
                  <a:pt x="102351" y="90712"/>
                </a:lnTo>
                <a:lnTo>
                  <a:pt x="41291" y="90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74838" y="8909730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981085" y="8970231"/>
            <a:ext cx="36035" cy="160342"/>
          </a:xfrm>
          <a:custGeom>
            <a:avLst/>
            <a:gdLst/>
            <a:ahLst/>
            <a:cxnLst/>
            <a:rect l="l" t="t" r="r" b="b"/>
            <a:pathLst>
              <a:path w="36035" h="160342">
                <a:moveTo>
                  <a:pt x="32947" y="0"/>
                </a:moveTo>
                <a:lnTo>
                  <a:pt x="33378" y="58647"/>
                </a:lnTo>
                <a:lnTo>
                  <a:pt x="33378" y="43272"/>
                </a:lnTo>
                <a:lnTo>
                  <a:pt x="36035" y="15353"/>
                </a:lnTo>
                <a:lnTo>
                  <a:pt x="32947" y="0"/>
                </a:lnTo>
                <a:close/>
              </a:path>
              <a:path w="36035" h="160342">
                <a:moveTo>
                  <a:pt x="99176" y="52030"/>
                </a:moveTo>
                <a:lnTo>
                  <a:pt x="109074" y="43253"/>
                </a:lnTo>
                <a:lnTo>
                  <a:pt x="116816" y="31598"/>
                </a:lnTo>
                <a:lnTo>
                  <a:pt x="121858" y="17151"/>
                </a:lnTo>
                <a:lnTo>
                  <a:pt x="123659" y="0"/>
                </a:lnTo>
                <a:lnTo>
                  <a:pt x="123659" y="-431"/>
                </a:lnTo>
                <a:lnTo>
                  <a:pt x="123379" y="-7352"/>
                </a:lnTo>
                <a:lnTo>
                  <a:pt x="120221" y="-23472"/>
                </a:lnTo>
                <a:lnTo>
                  <a:pt x="114009" y="-36855"/>
                </a:lnTo>
                <a:lnTo>
                  <a:pt x="105315" y="-47413"/>
                </a:lnTo>
                <a:lnTo>
                  <a:pt x="94711" y="-55062"/>
                </a:lnTo>
                <a:lnTo>
                  <a:pt x="82769" y="-59715"/>
                </a:lnTo>
                <a:lnTo>
                  <a:pt x="70061" y="-61285"/>
                </a:lnTo>
                <a:lnTo>
                  <a:pt x="66069" y="-61136"/>
                </a:lnTo>
                <a:lnTo>
                  <a:pt x="52545" y="-57953"/>
                </a:lnTo>
                <a:lnTo>
                  <a:pt x="41825" y="-51326"/>
                </a:lnTo>
                <a:lnTo>
                  <a:pt x="33378" y="-42174"/>
                </a:lnTo>
                <a:lnTo>
                  <a:pt x="33378" y="-101694"/>
                </a:lnTo>
                <a:lnTo>
                  <a:pt x="0" y="-101694"/>
                </a:lnTo>
                <a:lnTo>
                  <a:pt x="0" y="58647"/>
                </a:lnTo>
                <a:lnTo>
                  <a:pt x="33378" y="58647"/>
                </a:lnTo>
                <a:lnTo>
                  <a:pt x="32947" y="0"/>
                </a:lnTo>
                <a:lnTo>
                  <a:pt x="32947" y="-431"/>
                </a:lnTo>
                <a:lnTo>
                  <a:pt x="33483" y="-7143"/>
                </a:lnTo>
                <a:lnTo>
                  <a:pt x="38847" y="-20834"/>
                </a:lnTo>
                <a:lnTo>
                  <a:pt x="48704" y="-29757"/>
                </a:lnTo>
                <a:lnTo>
                  <a:pt x="61491" y="-32947"/>
                </a:lnTo>
                <a:lnTo>
                  <a:pt x="67099" y="-32374"/>
                </a:lnTo>
                <a:lnTo>
                  <a:pt x="78896" y="-26703"/>
                </a:lnTo>
                <a:lnTo>
                  <a:pt x="87158" y="-15736"/>
                </a:lnTo>
                <a:lnTo>
                  <a:pt x="90271" y="-431"/>
                </a:lnTo>
                <a:lnTo>
                  <a:pt x="90271" y="0"/>
                </a:lnTo>
                <a:lnTo>
                  <a:pt x="89698" y="6934"/>
                </a:lnTo>
                <a:lnTo>
                  <a:pt x="84232" y="20569"/>
                </a:lnTo>
                <a:lnTo>
                  <a:pt x="74291" y="29378"/>
                </a:lnTo>
                <a:lnTo>
                  <a:pt x="61491" y="32505"/>
                </a:lnTo>
                <a:lnTo>
                  <a:pt x="56042" y="31963"/>
                </a:lnTo>
                <a:lnTo>
                  <a:pt x="44255" y="26329"/>
                </a:lnTo>
                <a:lnTo>
                  <a:pt x="36035" y="15353"/>
                </a:lnTo>
                <a:lnTo>
                  <a:pt x="33378" y="43272"/>
                </a:lnTo>
                <a:lnTo>
                  <a:pt x="34918" y="45048"/>
                </a:lnTo>
                <a:lnTo>
                  <a:pt x="43789" y="52993"/>
                </a:lnTo>
                <a:lnTo>
                  <a:pt x="55276" y="58674"/>
                </a:lnTo>
                <a:lnTo>
                  <a:pt x="70061" y="60844"/>
                </a:lnTo>
                <a:lnTo>
                  <a:pt x="75074" y="60610"/>
                </a:lnTo>
                <a:lnTo>
                  <a:pt x="87662" y="57845"/>
                </a:lnTo>
                <a:lnTo>
                  <a:pt x="99176" y="5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22323" y="8957058"/>
            <a:ext cx="72955" cy="70598"/>
          </a:xfrm>
          <a:custGeom>
            <a:avLst/>
            <a:gdLst/>
            <a:ahLst/>
            <a:cxnLst/>
            <a:rect l="l" t="t" r="r" b="b"/>
            <a:pathLst>
              <a:path w="72955" h="70598">
                <a:moveTo>
                  <a:pt x="34705" y="923"/>
                </a:moveTo>
                <a:lnTo>
                  <a:pt x="39700" y="23373"/>
                </a:lnTo>
                <a:lnTo>
                  <a:pt x="55343" y="19983"/>
                </a:lnTo>
                <a:lnTo>
                  <a:pt x="63472" y="19983"/>
                </a:lnTo>
                <a:lnTo>
                  <a:pt x="72955" y="3764"/>
                </a:lnTo>
                <a:lnTo>
                  <a:pt x="61308" y="1030"/>
                </a:lnTo>
                <a:lnTo>
                  <a:pt x="47439" y="0"/>
                </a:lnTo>
                <a:lnTo>
                  <a:pt x="34705" y="923"/>
                </a:lnTo>
                <a:close/>
              </a:path>
              <a:path w="72955" h="70598">
                <a:moveTo>
                  <a:pt x="32280" y="36231"/>
                </a:moveTo>
                <a:lnTo>
                  <a:pt x="32538" y="33225"/>
                </a:lnTo>
                <a:lnTo>
                  <a:pt x="39700" y="23373"/>
                </a:lnTo>
                <a:lnTo>
                  <a:pt x="34705" y="923"/>
                </a:lnTo>
                <a:lnTo>
                  <a:pt x="20453" y="4978"/>
                </a:lnTo>
                <a:lnTo>
                  <a:pt x="9504" y="12361"/>
                </a:lnTo>
                <a:lnTo>
                  <a:pt x="2479" y="23183"/>
                </a:lnTo>
                <a:lnTo>
                  <a:pt x="0" y="37555"/>
                </a:lnTo>
                <a:lnTo>
                  <a:pt x="0" y="37997"/>
                </a:lnTo>
                <a:lnTo>
                  <a:pt x="204" y="42180"/>
                </a:lnTo>
                <a:lnTo>
                  <a:pt x="4427" y="55854"/>
                </a:lnTo>
                <a:lnTo>
                  <a:pt x="13273" y="65833"/>
                </a:lnTo>
                <a:lnTo>
                  <a:pt x="25635" y="71947"/>
                </a:lnTo>
                <a:lnTo>
                  <a:pt x="40409" y="74023"/>
                </a:lnTo>
                <a:lnTo>
                  <a:pt x="41032" y="74020"/>
                </a:lnTo>
                <a:lnTo>
                  <a:pt x="55385" y="72056"/>
                </a:lnTo>
                <a:lnTo>
                  <a:pt x="66899" y="66873"/>
                </a:lnTo>
                <a:lnTo>
                  <a:pt x="75994" y="59079"/>
                </a:lnTo>
                <a:lnTo>
                  <a:pt x="75994" y="71816"/>
                </a:lnTo>
                <a:lnTo>
                  <a:pt x="108284" y="71816"/>
                </a:lnTo>
                <a:lnTo>
                  <a:pt x="108265" y="1657"/>
                </a:lnTo>
                <a:lnTo>
                  <a:pt x="106707" y="-12379"/>
                </a:lnTo>
                <a:lnTo>
                  <a:pt x="102521" y="-24365"/>
                </a:lnTo>
                <a:lnTo>
                  <a:pt x="95536" y="-34045"/>
                </a:lnTo>
                <a:lnTo>
                  <a:pt x="83427" y="-42189"/>
                </a:lnTo>
                <a:lnTo>
                  <a:pt x="70980" y="-45929"/>
                </a:lnTo>
                <a:lnTo>
                  <a:pt x="55784" y="-47224"/>
                </a:lnTo>
                <a:lnTo>
                  <a:pt x="45476" y="-46858"/>
                </a:lnTo>
                <a:lnTo>
                  <a:pt x="32272" y="-45065"/>
                </a:lnTo>
                <a:lnTo>
                  <a:pt x="20781" y="-41968"/>
                </a:lnTo>
                <a:lnTo>
                  <a:pt x="10099" y="-37781"/>
                </a:lnTo>
                <a:lnTo>
                  <a:pt x="18444" y="-12306"/>
                </a:lnTo>
                <a:lnTo>
                  <a:pt x="25757" y="-14808"/>
                </a:lnTo>
                <a:lnTo>
                  <a:pt x="37636" y="-17655"/>
                </a:lnTo>
                <a:lnTo>
                  <a:pt x="50950" y="-18670"/>
                </a:lnTo>
                <a:lnTo>
                  <a:pt x="61354" y="-17420"/>
                </a:lnTo>
                <a:lnTo>
                  <a:pt x="72472" y="-10243"/>
                </a:lnTo>
                <a:lnTo>
                  <a:pt x="76209" y="2853"/>
                </a:lnTo>
                <a:lnTo>
                  <a:pt x="76209" y="4824"/>
                </a:lnTo>
                <a:lnTo>
                  <a:pt x="72955" y="3764"/>
                </a:lnTo>
                <a:lnTo>
                  <a:pt x="63472" y="19983"/>
                </a:lnTo>
                <a:lnTo>
                  <a:pt x="70934" y="21739"/>
                </a:lnTo>
                <a:lnTo>
                  <a:pt x="76651" y="24376"/>
                </a:lnTo>
                <a:lnTo>
                  <a:pt x="76651" y="30309"/>
                </a:lnTo>
                <a:lnTo>
                  <a:pt x="74941" y="38251"/>
                </a:lnTo>
                <a:lnTo>
                  <a:pt x="65843" y="47496"/>
                </a:lnTo>
                <a:lnTo>
                  <a:pt x="50509" y="50950"/>
                </a:lnTo>
                <a:lnTo>
                  <a:pt x="39752" y="50950"/>
                </a:lnTo>
                <a:lnTo>
                  <a:pt x="32280" y="45684"/>
                </a:lnTo>
                <a:lnTo>
                  <a:pt x="3228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250151" y="8909386"/>
            <a:ext cx="95546" cy="157489"/>
          </a:xfrm>
          <a:custGeom>
            <a:avLst/>
            <a:gdLst/>
            <a:ahLst/>
            <a:cxnLst/>
            <a:rect l="l" t="t" r="r" b="b"/>
            <a:pathLst>
              <a:path w="95546" h="157489">
                <a:moveTo>
                  <a:pt x="8772" y="51573"/>
                </a:moveTo>
                <a:lnTo>
                  <a:pt x="16945" y="61910"/>
                </a:lnTo>
                <a:lnTo>
                  <a:pt x="28403" y="68692"/>
                </a:lnTo>
                <a:lnTo>
                  <a:pt x="41076" y="73140"/>
                </a:lnTo>
                <a:lnTo>
                  <a:pt x="44549" y="74183"/>
                </a:lnTo>
                <a:lnTo>
                  <a:pt x="59296" y="79275"/>
                </a:lnTo>
                <a:lnTo>
                  <a:pt x="65452" y="86770"/>
                </a:lnTo>
                <a:lnTo>
                  <a:pt x="65452" y="92477"/>
                </a:lnTo>
                <a:lnTo>
                  <a:pt x="61059" y="95987"/>
                </a:lnTo>
                <a:lnTo>
                  <a:pt x="50063" y="95964"/>
                </a:lnTo>
                <a:lnTo>
                  <a:pt x="38736" y="94127"/>
                </a:lnTo>
                <a:lnTo>
                  <a:pt x="26605" y="89418"/>
                </a:lnTo>
                <a:lnTo>
                  <a:pt x="14277" y="81926"/>
                </a:lnTo>
                <a:lnTo>
                  <a:pt x="0" y="103901"/>
                </a:lnTo>
                <a:lnTo>
                  <a:pt x="1022" y="104705"/>
                </a:lnTo>
                <a:lnTo>
                  <a:pt x="12161" y="111927"/>
                </a:lnTo>
                <a:lnTo>
                  <a:pt x="23873" y="117044"/>
                </a:lnTo>
                <a:lnTo>
                  <a:pt x="35800" y="120149"/>
                </a:lnTo>
                <a:lnTo>
                  <a:pt x="18228" y="145849"/>
                </a:lnTo>
                <a:lnTo>
                  <a:pt x="46125" y="157489"/>
                </a:lnTo>
                <a:lnTo>
                  <a:pt x="60844" y="121031"/>
                </a:lnTo>
                <a:lnTo>
                  <a:pt x="61053" y="121001"/>
                </a:lnTo>
                <a:lnTo>
                  <a:pt x="74922" y="117116"/>
                </a:lnTo>
                <a:lnTo>
                  <a:pt x="85837" y="109710"/>
                </a:lnTo>
                <a:lnTo>
                  <a:pt x="92983" y="98623"/>
                </a:lnTo>
                <a:lnTo>
                  <a:pt x="95546" y="83691"/>
                </a:lnTo>
                <a:lnTo>
                  <a:pt x="95546" y="83250"/>
                </a:lnTo>
                <a:lnTo>
                  <a:pt x="92641" y="70143"/>
                </a:lnTo>
                <a:lnTo>
                  <a:pt x="84315" y="60078"/>
                </a:lnTo>
                <a:lnTo>
                  <a:pt x="72703" y="53174"/>
                </a:lnTo>
                <a:lnTo>
                  <a:pt x="59961" y="48322"/>
                </a:lnTo>
                <a:lnTo>
                  <a:pt x="56747" y="47226"/>
                </a:lnTo>
                <a:lnTo>
                  <a:pt x="42125" y="41567"/>
                </a:lnTo>
                <a:lnTo>
                  <a:pt x="36016" y="34270"/>
                </a:lnTo>
                <a:lnTo>
                  <a:pt x="36016" y="29211"/>
                </a:lnTo>
                <a:lnTo>
                  <a:pt x="40193" y="25700"/>
                </a:lnTo>
                <a:lnTo>
                  <a:pt x="48322" y="25700"/>
                </a:lnTo>
                <a:lnTo>
                  <a:pt x="55156" y="26436"/>
                </a:lnTo>
                <a:lnTo>
                  <a:pt x="67169" y="30190"/>
                </a:lnTo>
                <a:lnTo>
                  <a:pt x="80171" y="36683"/>
                </a:lnTo>
                <a:lnTo>
                  <a:pt x="92908" y="13620"/>
                </a:lnTo>
                <a:lnTo>
                  <a:pt x="86064" y="9530"/>
                </a:lnTo>
                <a:lnTo>
                  <a:pt x="74117" y="4366"/>
                </a:lnTo>
                <a:lnTo>
                  <a:pt x="61551" y="1124"/>
                </a:lnTo>
                <a:lnTo>
                  <a:pt x="48979" y="0"/>
                </a:lnTo>
                <a:lnTo>
                  <a:pt x="41423" y="470"/>
                </a:lnTo>
                <a:lnTo>
                  <a:pt x="27383" y="4314"/>
                </a:lnTo>
                <a:lnTo>
                  <a:pt x="16127" y="11868"/>
                </a:lnTo>
                <a:lnTo>
                  <a:pt x="8646" y="22943"/>
                </a:lnTo>
                <a:lnTo>
                  <a:pt x="5932" y="37349"/>
                </a:lnTo>
                <a:lnTo>
                  <a:pt x="5932" y="37781"/>
                </a:lnTo>
                <a:lnTo>
                  <a:pt x="8772" y="51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54706" y="8911148"/>
            <a:ext cx="123002" cy="118609"/>
          </a:xfrm>
          <a:custGeom>
            <a:avLst/>
            <a:gdLst/>
            <a:ahLst/>
            <a:cxnLst/>
            <a:rect l="l" t="t" r="r" b="b"/>
            <a:pathLst>
              <a:path w="123002" h="118609">
                <a:moveTo>
                  <a:pt x="123002" y="0"/>
                </a:moveTo>
                <a:lnTo>
                  <a:pt x="88290" y="0"/>
                </a:lnTo>
                <a:lnTo>
                  <a:pt x="61716" y="78857"/>
                </a:lnTo>
                <a:lnTo>
                  <a:pt x="35359" y="0"/>
                </a:lnTo>
                <a:lnTo>
                  <a:pt x="0" y="0"/>
                </a:lnTo>
                <a:lnTo>
                  <a:pt x="46341" y="118609"/>
                </a:lnTo>
                <a:lnTo>
                  <a:pt x="76651" y="118609"/>
                </a:lnTo>
                <a:lnTo>
                  <a:pt x="123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496156" y="8911148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33872" y="8908951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76435"/>
                </a:lnTo>
                <a:lnTo>
                  <a:pt x="33606" y="70485"/>
                </a:lnTo>
                <a:lnTo>
                  <a:pt x="37046" y="54779"/>
                </a:lnTo>
                <a:lnTo>
                  <a:pt x="44374" y="43680"/>
                </a:lnTo>
                <a:lnTo>
                  <a:pt x="55214" y="37092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8" y="634"/>
                </a:lnTo>
                <a:lnTo>
                  <a:pt x="48969" y="5371"/>
                </a:lnTo>
                <a:lnTo>
                  <a:pt x="39973" y="14028"/>
                </a:lnTo>
                <a:lnTo>
                  <a:pt x="33388" y="25916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24809" y="8911148"/>
            <a:ext cx="107852" cy="119933"/>
          </a:xfrm>
          <a:custGeom>
            <a:avLst/>
            <a:gdLst/>
            <a:ahLst/>
            <a:cxnLst/>
            <a:rect l="l" t="t" r="r" b="b"/>
            <a:pathLst>
              <a:path w="107852" h="119933">
                <a:moveTo>
                  <a:pt x="46949" y="88746"/>
                </a:moveTo>
                <a:lnTo>
                  <a:pt x="36926" y="81093"/>
                </a:lnTo>
                <a:lnTo>
                  <a:pt x="33388" y="65678"/>
                </a:lnTo>
                <a:lnTo>
                  <a:pt x="33388" y="0"/>
                </a:lnTo>
                <a:lnTo>
                  <a:pt x="0" y="0"/>
                </a:lnTo>
                <a:lnTo>
                  <a:pt x="0" y="76219"/>
                </a:lnTo>
                <a:lnTo>
                  <a:pt x="883" y="87117"/>
                </a:lnTo>
                <a:lnTo>
                  <a:pt x="5432" y="100908"/>
                </a:lnTo>
                <a:lnTo>
                  <a:pt x="13628" y="111226"/>
                </a:lnTo>
                <a:lnTo>
                  <a:pt x="25226" y="117693"/>
                </a:lnTo>
                <a:lnTo>
                  <a:pt x="39977" y="119933"/>
                </a:lnTo>
                <a:lnTo>
                  <a:pt x="41536" y="119907"/>
                </a:lnTo>
                <a:lnTo>
                  <a:pt x="55515" y="116905"/>
                </a:lnTo>
                <a:lnTo>
                  <a:pt x="66165" y="110067"/>
                </a:lnTo>
                <a:lnTo>
                  <a:pt x="74464" y="101037"/>
                </a:lnTo>
                <a:lnTo>
                  <a:pt x="74464" y="117727"/>
                </a:lnTo>
                <a:lnTo>
                  <a:pt x="107852" y="117727"/>
                </a:lnTo>
                <a:lnTo>
                  <a:pt x="107852" y="0"/>
                </a:lnTo>
                <a:lnTo>
                  <a:pt x="74464" y="0"/>
                </a:lnTo>
                <a:lnTo>
                  <a:pt x="74464" y="65678"/>
                </a:lnTo>
                <a:lnTo>
                  <a:pt x="73514" y="74251"/>
                </a:lnTo>
                <a:lnTo>
                  <a:pt x="66439" y="85746"/>
                </a:lnTo>
                <a:lnTo>
                  <a:pt x="53588" y="89614"/>
                </a:lnTo>
                <a:lnTo>
                  <a:pt x="46949" y="88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54186" y="9199975"/>
            <a:ext cx="68379" cy="101263"/>
          </a:xfrm>
          <a:custGeom>
            <a:avLst/>
            <a:gdLst/>
            <a:ahLst/>
            <a:cxnLst/>
            <a:rect l="l" t="t" r="r" b="b"/>
            <a:pathLst>
              <a:path w="68379" h="101263">
                <a:moveTo>
                  <a:pt x="33388" y="60854"/>
                </a:moveTo>
                <a:lnTo>
                  <a:pt x="33961" y="53915"/>
                </a:lnTo>
                <a:lnTo>
                  <a:pt x="39427" y="40276"/>
                </a:lnTo>
                <a:lnTo>
                  <a:pt x="49364" y="31465"/>
                </a:lnTo>
                <a:lnTo>
                  <a:pt x="62158" y="28338"/>
                </a:lnTo>
                <a:lnTo>
                  <a:pt x="68379" y="2172"/>
                </a:lnTo>
                <a:lnTo>
                  <a:pt x="53588" y="0"/>
                </a:lnTo>
                <a:lnTo>
                  <a:pt x="48576" y="233"/>
                </a:lnTo>
                <a:lnTo>
                  <a:pt x="35991" y="3000"/>
                </a:lnTo>
                <a:lnTo>
                  <a:pt x="33388" y="60854"/>
                </a:lnTo>
                <a:close/>
              </a:path>
              <a:path w="68379" h="101263">
                <a:moveTo>
                  <a:pt x="0" y="60854"/>
                </a:moveTo>
                <a:lnTo>
                  <a:pt x="0" y="61285"/>
                </a:lnTo>
                <a:lnTo>
                  <a:pt x="278" y="68189"/>
                </a:lnTo>
                <a:lnTo>
                  <a:pt x="3433" y="84312"/>
                </a:lnTo>
                <a:lnTo>
                  <a:pt x="9643" y="97697"/>
                </a:lnTo>
                <a:lnTo>
                  <a:pt x="18337" y="108257"/>
                </a:lnTo>
                <a:lnTo>
                  <a:pt x="28940" y="115907"/>
                </a:lnTo>
                <a:lnTo>
                  <a:pt x="40882" y="120559"/>
                </a:lnTo>
                <a:lnTo>
                  <a:pt x="53588" y="122129"/>
                </a:lnTo>
                <a:lnTo>
                  <a:pt x="57581" y="121980"/>
                </a:lnTo>
                <a:lnTo>
                  <a:pt x="71108" y="118800"/>
                </a:lnTo>
                <a:lnTo>
                  <a:pt x="81826" y="112174"/>
                </a:lnTo>
                <a:lnTo>
                  <a:pt x="90271" y="103018"/>
                </a:lnTo>
                <a:lnTo>
                  <a:pt x="90271" y="119933"/>
                </a:lnTo>
                <a:lnTo>
                  <a:pt x="123659" y="119933"/>
                </a:lnTo>
                <a:lnTo>
                  <a:pt x="123659" y="-40409"/>
                </a:lnTo>
                <a:lnTo>
                  <a:pt x="90271" y="-40409"/>
                </a:lnTo>
                <a:lnTo>
                  <a:pt x="90271" y="17571"/>
                </a:lnTo>
                <a:lnTo>
                  <a:pt x="88732" y="15797"/>
                </a:lnTo>
                <a:lnTo>
                  <a:pt x="79866" y="7854"/>
                </a:lnTo>
                <a:lnTo>
                  <a:pt x="68379" y="2172"/>
                </a:lnTo>
                <a:lnTo>
                  <a:pt x="62158" y="28338"/>
                </a:lnTo>
                <a:lnTo>
                  <a:pt x="67619" y="28883"/>
                </a:lnTo>
                <a:lnTo>
                  <a:pt x="79404" y="34523"/>
                </a:lnTo>
                <a:lnTo>
                  <a:pt x="87624" y="45502"/>
                </a:lnTo>
                <a:lnTo>
                  <a:pt x="90712" y="60854"/>
                </a:lnTo>
                <a:lnTo>
                  <a:pt x="90712" y="61285"/>
                </a:lnTo>
                <a:lnTo>
                  <a:pt x="90175" y="67996"/>
                </a:lnTo>
                <a:lnTo>
                  <a:pt x="84808" y="81684"/>
                </a:lnTo>
                <a:lnTo>
                  <a:pt x="74946" y="90603"/>
                </a:lnTo>
                <a:lnTo>
                  <a:pt x="62158" y="93791"/>
                </a:lnTo>
                <a:lnTo>
                  <a:pt x="56565" y="93221"/>
                </a:lnTo>
                <a:lnTo>
                  <a:pt x="44767" y="87556"/>
                </a:lnTo>
                <a:lnTo>
                  <a:pt x="36502" y="76593"/>
                </a:lnTo>
                <a:lnTo>
                  <a:pt x="33388" y="61285"/>
                </a:lnTo>
                <a:lnTo>
                  <a:pt x="33388" y="60854"/>
                </a:lnTo>
                <a:lnTo>
                  <a:pt x="35991" y="3000"/>
                </a:lnTo>
                <a:lnTo>
                  <a:pt x="24480" y="8816"/>
                </a:lnTo>
                <a:lnTo>
                  <a:pt x="14583" y="17596"/>
                </a:lnTo>
                <a:lnTo>
                  <a:pt x="6842" y="29253"/>
                </a:lnTo>
                <a:lnTo>
                  <a:pt x="1801" y="43701"/>
                </a:lnTo>
                <a:lnTo>
                  <a:pt x="0" y="60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07721" y="9199981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90521" y="9200760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8" y="87049"/>
                </a:lnTo>
                <a:lnTo>
                  <a:pt x="12171" y="98863"/>
                </a:lnTo>
                <a:lnTo>
                  <a:pt x="21590" y="108501"/>
                </a:lnTo>
                <a:lnTo>
                  <a:pt x="33166" y="115704"/>
                </a:lnTo>
                <a:lnTo>
                  <a:pt x="32731" y="51058"/>
                </a:lnTo>
                <a:lnTo>
                  <a:pt x="36575" y="39348"/>
                </a:lnTo>
                <a:lnTo>
                  <a:pt x="48399" y="0"/>
                </a:lnTo>
                <a:lnTo>
                  <a:pt x="34766" y="4017"/>
                </a:lnTo>
                <a:lnTo>
                  <a:pt x="22990" y="11052"/>
                </a:lnTo>
                <a:lnTo>
                  <a:pt x="13348" y="20661"/>
                </a:lnTo>
                <a:lnTo>
                  <a:pt x="6117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34" y="84975"/>
                </a:moveTo>
                <a:lnTo>
                  <a:pt x="33172" y="71924"/>
                </a:lnTo>
                <a:lnTo>
                  <a:pt x="115099" y="71924"/>
                </a:lnTo>
                <a:lnTo>
                  <a:pt x="115314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8" y="38121"/>
                </a:lnTo>
                <a:lnTo>
                  <a:pt x="106298" y="25548"/>
                </a:lnTo>
                <a:lnTo>
                  <a:pt x="98247" y="14834"/>
                </a:lnTo>
                <a:lnTo>
                  <a:pt x="87591" y="6515"/>
                </a:lnTo>
                <a:lnTo>
                  <a:pt x="74266" y="1130"/>
                </a:lnTo>
                <a:lnTo>
                  <a:pt x="58206" y="-784"/>
                </a:lnTo>
                <a:lnTo>
                  <a:pt x="48399" y="0"/>
                </a:lnTo>
                <a:lnTo>
                  <a:pt x="36575" y="39348"/>
                </a:lnTo>
                <a:lnTo>
                  <a:pt x="45351" y="29555"/>
                </a:lnTo>
                <a:lnTo>
                  <a:pt x="58206" y="26014"/>
                </a:lnTo>
                <a:lnTo>
                  <a:pt x="68730" y="28270"/>
                </a:lnTo>
                <a:lnTo>
                  <a:pt x="78314" y="37045"/>
                </a:lnTo>
                <a:lnTo>
                  <a:pt x="83024" y="51058"/>
                </a:lnTo>
                <a:lnTo>
                  <a:pt x="32731" y="51058"/>
                </a:lnTo>
                <a:lnTo>
                  <a:pt x="33166" y="115704"/>
                </a:lnTo>
                <a:lnTo>
                  <a:pt x="46577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8" y="119890"/>
                </a:lnTo>
                <a:lnTo>
                  <a:pt x="90358" y="115450"/>
                </a:lnTo>
                <a:lnTo>
                  <a:pt x="100843" y="108675"/>
                </a:lnTo>
                <a:lnTo>
                  <a:pt x="109598" y="99822"/>
                </a:lnTo>
                <a:lnTo>
                  <a:pt x="90496" y="82907"/>
                </a:lnTo>
                <a:lnTo>
                  <a:pt x="85575" y="87067"/>
                </a:lnTo>
                <a:lnTo>
                  <a:pt x="74444" y="93114"/>
                </a:lnTo>
                <a:lnTo>
                  <a:pt x="61942" y="94987"/>
                </a:lnTo>
                <a:lnTo>
                  <a:pt x="49362" y="92709"/>
                </a:lnTo>
                <a:lnTo>
                  <a:pt x="39034" y="84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21655" y="9200422"/>
            <a:ext cx="95546" cy="121678"/>
          </a:xfrm>
          <a:custGeom>
            <a:avLst/>
            <a:gdLst/>
            <a:ahLst/>
            <a:cxnLst/>
            <a:rect l="l" t="t" r="r" b="b"/>
            <a:pathLst>
              <a:path w="95546" h="121678">
                <a:moveTo>
                  <a:pt x="8766" y="51569"/>
                </a:moveTo>
                <a:lnTo>
                  <a:pt x="16942" y="61904"/>
                </a:lnTo>
                <a:lnTo>
                  <a:pt x="28399" y="68687"/>
                </a:lnTo>
                <a:lnTo>
                  <a:pt x="41066" y="73140"/>
                </a:lnTo>
                <a:lnTo>
                  <a:pt x="44546" y="74182"/>
                </a:lnTo>
                <a:lnTo>
                  <a:pt x="59297" y="79271"/>
                </a:lnTo>
                <a:lnTo>
                  <a:pt x="65452" y="86760"/>
                </a:lnTo>
                <a:lnTo>
                  <a:pt x="65452" y="92467"/>
                </a:lnTo>
                <a:lnTo>
                  <a:pt x="61059" y="95978"/>
                </a:lnTo>
                <a:lnTo>
                  <a:pt x="50065" y="95954"/>
                </a:lnTo>
                <a:lnTo>
                  <a:pt x="38741" y="94122"/>
                </a:lnTo>
                <a:lnTo>
                  <a:pt x="26609" y="89418"/>
                </a:lnTo>
                <a:lnTo>
                  <a:pt x="14277" y="81926"/>
                </a:lnTo>
                <a:lnTo>
                  <a:pt x="0" y="103891"/>
                </a:lnTo>
                <a:lnTo>
                  <a:pt x="14099" y="112869"/>
                </a:lnTo>
                <a:lnTo>
                  <a:pt x="26261" y="117833"/>
                </a:lnTo>
                <a:lnTo>
                  <a:pt x="38530" y="120734"/>
                </a:lnTo>
                <a:lnTo>
                  <a:pt x="50518" y="121678"/>
                </a:lnTo>
                <a:lnTo>
                  <a:pt x="60675" y="120997"/>
                </a:lnTo>
                <a:lnTo>
                  <a:pt x="74703" y="117131"/>
                </a:lnTo>
                <a:lnTo>
                  <a:pt x="85736" y="109720"/>
                </a:lnTo>
                <a:lnTo>
                  <a:pt x="92957" y="98619"/>
                </a:lnTo>
                <a:lnTo>
                  <a:pt x="95546" y="83681"/>
                </a:lnTo>
                <a:lnTo>
                  <a:pt x="95546" y="83250"/>
                </a:lnTo>
                <a:lnTo>
                  <a:pt x="92641" y="70139"/>
                </a:lnTo>
                <a:lnTo>
                  <a:pt x="84315" y="60074"/>
                </a:lnTo>
                <a:lnTo>
                  <a:pt x="72703" y="53173"/>
                </a:lnTo>
                <a:lnTo>
                  <a:pt x="59961" y="48322"/>
                </a:lnTo>
                <a:lnTo>
                  <a:pt x="56741" y="47223"/>
                </a:lnTo>
                <a:lnTo>
                  <a:pt x="42123" y="41560"/>
                </a:lnTo>
                <a:lnTo>
                  <a:pt x="36016" y="34261"/>
                </a:lnTo>
                <a:lnTo>
                  <a:pt x="36016" y="29211"/>
                </a:lnTo>
                <a:lnTo>
                  <a:pt x="40193" y="25690"/>
                </a:lnTo>
                <a:lnTo>
                  <a:pt x="48322" y="25690"/>
                </a:lnTo>
                <a:lnTo>
                  <a:pt x="55158" y="26427"/>
                </a:lnTo>
                <a:lnTo>
                  <a:pt x="67171" y="30183"/>
                </a:lnTo>
                <a:lnTo>
                  <a:pt x="80171" y="36683"/>
                </a:lnTo>
                <a:lnTo>
                  <a:pt x="92908" y="13610"/>
                </a:lnTo>
                <a:lnTo>
                  <a:pt x="86067" y="9522"/>
                </a:lnTo>
                <a:lnTo>
                  <a:pt x="74118" y="4361"/>
                </a:lnTo>
                <a:lnTo>
                  <a:pt x="61552" y="1122"/>
                </a:lnTo>
                <a:lnTo>
                  <a:pt x="48979" y="0"/>
                </a:lnTo>
                <a:lnTo>
                  <a:pt x="41421" y="470"/>
                </a:lnTo>
                <a:lnTo>
                  <a:pt x="27380" y="4312"/>
                </a:lnTo>
                <a:lnTo>
                  <a:pt x="16121" y="11863"/>
                </a:lnTo>
                <a:lnTo>
                  <a:pt x="8637" y="22935"/>
                </a:lnTo>
                <a:lnTo>
                  <a:pt x="5922" y="37340"/>
                </a:lnTo>
                <a:lnTo>
                  <a:pt x="5922" y="37771"/>
                </a:lnTo>
                <a:lnTo>
                  <a:pt x="8766" y="51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441794" y="9159566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459366" y="915682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507474" y="9199981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48" y="248"/>
                </a:lnTo>
                <a:lnTo>
                  <a:pt x="122024" y="3220"/>
                </a:lnTo>
                <a:lnTo>
                  <a:pt x="110986" y="9418"/>
                </a:lnTo>
                <a:lnTo>
                  <a:pt x="101263" y="18670"/>
                </a:lnTo>
                <a:lnTo>
                  <a:pt x="93360" y="8571"/>
                </a:lnTo>
                <a:lnTo>
                  <a:pt x="82167" y="2207"/>
                </a:lnTo>
                <a:lnTo>
                  <a:pt x="68090" y="0"/>
                </a:lnTo>
                <a:lnTo>
                  <a:pt x="66301" y="34"/>
                </a:lnTo>
                <a:lnTo>
                  <a:pt x="52373" y="3075"/>
                </a:lnTo>
                <a:lnTo>
                  <a:pt x="41694" y="990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196" y="46099"/>
                </a:lnTo>
                <a:lnTo>
                  <a:pt x="40944" y="34286"/>
                </a:lnTo>
                <a:lnTo>
                  <a:pt x="53597" y="30309"/>
                </a:lnTo>
                <a:lnTo>
                  <a:pt x="59759" y="31081"/>
                </a:lnTo>
                <a:lnTo>
                  <a:pt x="69689" y="38682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6" y="46099"/>
                </a:lnTo>
                <a:lnTo>
                  <a:pt x="114085" y="34286"/>
                </a:lnTo>
                <a:lnTo>
                  <a:pt x="126738" y="30309"/>
                </a:lnTo>
                <a:lnTo>
                  <a:pt x="132900" y="31081"/>
                </a:lnTo>
                <a:lnTo>
                  <a:pt x="142830" y="38682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16794" y="9159566"/>
            <a:ext cx="34270" cy="160342"/>
          </a:xfrm>
          <a:custGeom>
            <a:avLst/>
            <a:gdLst/>
            <a:ahLst/>
            <a:cxnLst/>
            <a:rect l="l" t="t" r="r" b="b"/>
            <a:pathLst>
              <a:path w="34270" h="160342">
                <a:moveTo>
                  <a:pt x="882" y="42615"/>
                </a:moveTo>
                <a:lnTo>
                  <a:pt x="882" y="160342"/>
                </a:lnTo>
                <a:lnTo>
                  <a:pt x="34270" y="160342"/>
                </a:lnTo>
                <a:lnTo>
                  <a:pt x="34270" y="42615"/>
                </a:lnTo>
                <a:lnTo>
                  <a:pt x="882" y="42615"/>
                </a:lnTo>
                <a:close/>
              </a:path>
              <a:path w="34270" h="160342">
                <a:moveTo>
                  <a:pt x="0" y="0"/>
                </a:moveTo>
                <a:lnTo>
                  <a:pt x="0" y="29652"/>
                </a:lnTo>
                <a:lnTo>
                  <a:pt x="35143" y="29652"/>
                </a:lnTo>
                <a:lnTo>
                  <a:pt x="35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34366" y="9156820"/>
            <a:ext cx="0" cy="163088"/>
          </a:xfrm>
          <a:custGeom>
            <a:avLst/>
            <a:gdLst/>
            <a:ahLst/>
            <a:cxnLst/>
            <a:rect l="l" t="t" r="r" b="b"/>
            <a:pathLst>
              <a:path h="163088">
                <a:moveTo>
                  <a:pt x="0" y="0"/>
                </a:moveTo>
                <a:lnTo>
                  <a:pt x="0" y="163088"/>
                </a:lnTo>
              </a:path>
            </a:pathLst>
          </a:custGeom>
          <a:ln w="35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78519" y="9202181"/>
            <a:ext cx="102351" cy="117727"/>
          </a:xfrm>
          <a:custGeom>
            <a:avLst/>
            <a:gdLst/>
            <a:ahLst/>
            <a:cxnLst/>
            <a:rect l="l" t="t" r="r" b="b"/>
            <a:pathLst>
              <a:path w="102351" h="117727">
                <a:moveTo>
                  <a:pt x="41291" y="90712"/>
                </a:moveTo>
                <a:lnTo>
                  <a:pt x="102351" y="23504"/>
                </a:lnTo>
                <a:lnTo>
                  <a:pt x="102351" y="0"/>
                </a:lnTo>
                <a:lnTo>
                  <a:pt x="1980" y="0"/>
                </a:lnTo>
                <a:lnTo>
                  <a:pt x="1980" y="27014"/>
                </a:lnTo>
                <a:lnTo>
                  <a:pt x="60844" y="27014"/>
                </a:lnTo>
                <a:lnTo>
                  <a:pt x="0" y="94222"/>
                </a:lnTo>
                <a:lnTo>
                  <a:pt x="0" y="117727"/>
                </a:lnTo>
                <a:lnTo>
                  <a:pt x="102351" y="117727"/>
                </a:lnTo>
                <a:lnTo>
                  <a:pt x="102351" y="90712"/>
                </a:lnTo>
                <a:lnTo>
                  <a:pt x="41291" y="90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897571" y="9199975"/>
            <a:ext cx="68379" cy="101263"/>
          </a:xfrm>
          <a:custGeom>
            <a:avLst/>
            <a:gdLst/>
            <a:ahLst/>
            <a:cxnLst/>
            <a:rect l="l" t="t" r="r" b="b"/>
            <a:pathLst>
              <a:path w="68379" h="101263">
                <a:moveTo>
                  <a:pt x="33388" y="60854"/>
                </a:moveTo>
                <a:lnTo>
                  <a:pt x="33961" y="53915"/>
                </a:lnTo>
                <a:lnTo>
                  <a:pt x="39427" y="40276"/>
                </a:lnTo>
                <a:lnTo>
                  <a:pt x="49364" y="31465"/>
                </a:lnTo>
                <a:lnTo>
                  <a:pt x="62158" y="28338"/>
                </a:lnTo>
                <a:lnTo>
                  <a:pt x="68379" y="2172"/>
                </a:lnTo>
                <a:lnTo>
                  <a:pt x="53588" y="0"/>
                </a:lnTo>
                <a:lnTo>
                  <a:pt x="48576" y="233"/>
                </a:lnTo>
                <a:lnTo>
                  <a:pt x="35991" y="3000"/>
                </a:lnTo>
                <a:lnTo>
                  <a:pt x="33388" y="60854"/>
                </a:lnTo>
                <a:close/>
              </a:path>
              <a:path w="68379" h="101263">
                <a:moveTo>
                  <a:pt x="0" y="60854"/>
                </a:moveTo>
                <a:lnTo>
                  <a:pt x="0" y="61285"/>
                </a:lnTo>
                <a:lnTo>
                  <a:pt x="278" y="68189"/>
                </a:lnTo>
                <a:lnTo>
                  <a:pt x="3433" y="84312"/>
                </a:lnTo>
                <a:lnTo>
                  <a:pt x="9643" y="97697"/>
                </a:lnTo>
                <a:lnTo>
                  <a:pt x="18337" y="108257"/>
                </a:lnTo>
                <a:lnTo>
                  <a:pt x="28940" y="115907"/>
                </a:lnTo>
                <a:lnTo>
                  <a:pt x="40882" y="120559"/>
                </a:lnTo>
                <a:lnTo>
                  <a:pt x="53588" y="122129"/>
                </a:lnTo>
                <a:lnTo>
                  <a:pt x="57581" y="121980"/>
                </a:lnTo>
                <a:lnTo>
                  <a:pt x="71108" y="118800"/>
                </a:lnTo>
                <a:lnTo>
                  <a:pt x="81826" y="112174"/>
                </a:lnTo>
                <a:lnTo>
                  <a:pt x="90271" y="103018"/>
                </a:lnTo>
                <a:lnTo>
                  <a:pt x="90271" y="119933"/>
                </a:lnTo>
                <a:lnTo>
                  <a:pt x="123659" y="119933"/>
                </a:lnTo>
                <a:lnTo>
                  <a:pt x="123659" y="-40409"/>
                </a:lnTo>
                <a:lnTo>
                  <a:pt x="90271" y="-40409"/>
                </a:lnTo>
                <a:lnTo>
                  <a:pt x="90271" y="17571"/>
                </a:lnTo>
                <a:lnTo>
                  <a:pt x="88732" y="15797"/>
                </a:lnTo>
                <a:lnTo>
                  <a:pt x="79866" y="7854"/>
                </a:lnTo>
                <a:lnTo>
                  <a:pt x="68379" y="2172"/>
                </a:lnTo>
                <a:lnTo>
                  <a:pt x="62158" y="28338"/>
                </a:lnTo>
                <a:lnTo>
                  <a:pt x="67619" y="28883"/>
                </a:lnTo>
                <a:lnTo>
                  <a:pt x="79404" y="34523"/>
                </a:lnTo>
                <a:lnTo>
                  <a:pt x="87624" y="45502"/>
                </a:lnTo>
                <a:lnTo>
                  <a:pt x="90712" y="60854"/>
                </a:lnTo>
                <a:lnTo>
                  <a:pt x="90712" y="61285"/>
                </a:lnTo>
                <a:lnTo>
                  <a:pt x="90175" y="67996"/>
                </a:lnTo>
                <a:lnTo>
                  <a:pt x="84808" y="81684"/>
                </a:lnTo>
                <a:lnTo>
                  <a:pt x="74946" y="90603"/>
                </a:lnTo>
                <a:lnTo>
                  <a:pt x="62158" y="93791"/>
                </a:lnTo>
                <a:lnTo>
                  <a:pt x="56565" y="93221"/>
                </a:lnTo>
                <a:lnTo>
                  <a:pt x="44767" y="87556"/>
                </a:lnTo>
                <a:lnTo>
                  <a:pt x="36502" y="76593"/>
                </a:lnTo>
                <a:lnTo>
                  <a:pt x="33388" y="61285"/>
                </a:lnTo>
                <a:lnTo>
                  <a:pt x="33388" y="60854"/>
                </a:lnTo>
                <a:lnTo>
                  <a:pt x="35991" y="3000"/>
                </a:lnTo>
                <a:lnTo>
                  <a:pt x="24480" y="8816"/>
                </a:lnTo>
                <a:lnTo>
                  <a:pt x="14583" y="17596"/>
                </a:lnTo>
                <a:lnTo>
                  <a:pt x="6842" y="29253"/>
                </a:lnTo>
                <a:lnTo>
                  <a:pt x="1801" y="43701"/>
                </a:lnTo>
                <a:lnTo>
                  <a:pt x="0" y="60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45396" y="9200760"/>
            <a:ext cx="115530" cy="116488"/>
          </a:xfrm>
          <a:custGeom>
            <a:avLst/>
            <a:gdLst/>
            <a:ahLst/>
            <a:cxnLst/>
            <a:rect l="l" t="t" r="r" b="b"/>
            <a:pathLst>
              <a:path w="115530" h="116488">
                <a:moveTo>
                  <a:pt x="1084" y="73317"/>
                </a:moveTo>
                <a:lnTo>
                  <a:pt x="5226" y="87049"/>
                </a:lnTo>
                <a:lnTo>
                  <a:pt x="12168" y="98863"/>
                </a:lnTo>
                <a:lnTo>
                  <a:pt x="21586" y="108501"/>
                </a:lnTo>
                <a:lnTo>
                  <a:pt x="33162" y="115704"/>
                </a:lnTo>
                <a:lnTo>
                  <a:pt x="32721" y="51058"/>
                </a:lnTo>
                <a:lnTo>
                  <a:pt x="36570" y="39343"/>
                </a:lnTo>
                <a:lnTo>
                  <a:pt x="48397" y="0"/>
                </a:lnTo>
                <a:lnTo>
                  <a:pt x="34762" y="4017"/>
                </a:lnTo>
                <a:lnTo>
                  <a:pt x="22986" y="11052"/>
                </a:lnTo>
                <a:lnTo>
                  <a:pt x="13345" y="20661"/>
                </a:lnTo>
                <a:lnTo>
                  <a:pt x="6115" y="32400"/>
                </a:lnTo>
                <a:lnTo>
                  <a:pt x="1575" y="45828"/>
                </a:lnTo>
                <a:lnTo>
                  <a:pt x="0" y="60501"/>
                </a:lnTo>
                <a:lnTo>
                  <a:pt x="0" y="60942"/>
                </a:lnTo>
                <a:lnTo>
                  <a:pt x="1084" y="73317"/>
                </a:lnTo>
                <a:close/>
              </a:path>
              <a:path w="115530" h="116488">
                <a:moveTo>
                  <a:pt x="39028" y="84973"/>
                </a:moveTo>
                <a:lnTo>
                  <a:pt x="33162" y="71924"/>
                </a:lnTo>
                <a:lnTo>
                  <a:pt x="115089" y="71924"/>
                </a:lnTo>
                <a:lnTo>
                  <a:pt x="115305" y="68845"/>
                </a:lnTo>
                <a:lnTo>
                  <a:pt x="115530" y="65766"/>
                </a:lnTo>
                <a:lnTo>
                  <a:pt x="115530" y="63139"/>
                </a:lnTo>
                <a:lnTo>
                  <a:pt x="114841" y="52015"/>
                </a:lnTo>
                <a:lnTo>
                  <a:pt x="111807" y="38121"/>
                </a:lnTo>
                <a:lnTo>
                  <a:pt x="106295" y="25548"/>
                </a:lnTo>
                <a:lnTo>
                  <a:pt x="98243" y="14834"/>
                </a:lnTo>
                <a:lnTo>
                  <a:pt x="87587" y="6515"/>
                </a:lnTo>
                <a:lnTo>
                  <a:pt x="74263" y="1130"/>
                </a:lnTo>
                <a:lnTo>
                  <a:pt x="58206" y="-784"/>
                </a:lnTo>
                <a:lnTo>
                  <a:pt x="48397" y="0"/>
                </a:lnTo>
                <a:lnTo>
                  <a:pt x="36570" y="39343"/>
                </a:lnTo>
                <a:lnTo>
                  <a:pt x="45351" y="29553"/>
                </a:lnTo>
                <a:lnTo>
                  <a:pt x="58206" y="26014"/>
                </a:lnTo>
                <a:lnTo>
                  <a:pt x="68724" y="28270"/>
                </a:lnTo>
                <a:lnTo>
                  <a:pt x="78307" y="37045"/>
                </a:lnTo>
                <a:lnTo>
                  <a:pt x="83024" y="51058"/>
                </a:lnTo>
                <a:lnTo>
                  <a:pt x="32721" y="51058"/>
                </a:lnTo>
                <a:lnTo>
                  <a:pt x="33162" y="115704"/>
                </a:lnTo>
                <a:lnTo>
                  <a:pt x="46574" y="120215"/>
                </a:lnTo>
                <a:lnTo>
                  <a:pt x="61501" y="121776"/>
                </a:lnTo>
                <a:lnTo>
                  <a:pt x="63979" y="121738"/>
                </a:lnTo>
                <a:lnTo>
                  <a:pt x="78086" y="119890"/>
                </a:lnTo>
                <a:lnTo>
                  <a:pt x="90354" y="115450"/>
                </a:lnTo>
                <a:lnTo>
                  <a:pt x="100839" y="108675"/>
                </a:lnTo>
                <a:lnTo>
                  <a:pt x="109598" y="99822"/>
                </a:lnTo>
                <a:lnTo>
                  <a:pt x="90486" y="82907"/>
                </a:lnTo>
                <a:lnTo>
                  <a:pt x="85573" y="87063"/>
                </a:lnTo>
                <a:lnTo>
                  <a:pt x="74444" y="93113"/>
                </a:lnTo>
                <a:lnTo>
                  <a:pt x="61942" y="94987"/>
                </a:lnTo>
                <a:lnTo>
                  <a:pt x="49352" y="92707"/>
                </a:lnTo>
                <a:lnTo>
                  <a:pt x="39028" y="84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86840" y="9166155"/>
            <a:ext cx="39105" cy="153753"/>
          </a:xfrm>
          <a:custGeom>
            <a:avLst/>
            <a:gdLst/>
            <a:ahLst/>
            <a:cxnLst/>
            <a:rect l="l" t="t" r="r" b="b"/>
            <a:pathLst>
              <a:path w="39105" h="153753">
                <a:moveTo>
                  <a:pt x="39105" y="0"/>
                </a:moveTo>
                <a:lnTo>
                  <a:pt x="0" y="0"/>
                </a:lnTo>
                <a:lnTo>
                  <a:pt x="0" y="4392"/>
                </a:lnTo>
                <a:lnTo>
                  <a:pt x="10325" y="101479"/>
                </a:lnTo>
                <a:lnTo>
                  <a:pt x="28779" y="101479"/>
                </a:lnTo>
                <a:lnTo>
                  <a:pt x="39105" y="4392"/>
                </a:lnTo>
                <a:lnTo>
                  <a:pt x="39105" y="0"/>
                </a:lnTo>
                <a:close/>
              </a:path>
              <a:path w="39105" h="153753">
                <a:moveTo>
                  <a:pt x="1765" y="118609"/>
                </a:moveTo>
                <a:lnTo>
                  <a:pt x="1765" y="153753"/>
                </a:lnTo>
                <a:lnTo>
                  <a:pt x="37349" y="153753"/>
                </a:lnTo>
                <a:lnTo>
                  <a:pt x="37349" y="118609"/>
                </a:lnTo>
                <a:lnTo>
                  <a:pt x="1765" y="118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84903" y="9782044"/>
            <a:ext cx="36035" cy="155076"/>
          </a:xfrm>
          <a:custGeom>
            <a:avLst/>
            <a:gdLst/>
            <a:ahLst/>
            <a:cxnLst/>
            <a:rect l="l" t="t" r="r" b="b"/>
            <a:pathLst>
              <a:path w="36035" h="155076">
                <a:moveTo>
                  <a:pt x="32947" y="61285"/>
                </a:moveTo>
                <a:lnTo>
                  <a:pt x="33378" y="155076"/>
                </a:lnTo>
                <a:lnTo>
                  <a:pt x="33378" y="104557"/>
                </a:lnTo>
                <a:lnTo>
                  <a:pt x="36035" y="76638"/>
                </a:lnTo>
                <a:lnTo>
                  <a:pt x="32947" y="61285"/>
                </a:lnTo>
                <a:close/>
              </a:path>
              <a:path w="36035" h="155076">
                <a:moveTo>
                  <a:pt x="99176" y="113316"/>
                </a:moveTo>
                <a:lnTo>
                  <a:pt x="109074" y="104538"/>
                </a:lnTo>
                <a:lnTo>
                  <a:pt x="116816" y="92883"/>
                </a:lnTo>
                <a:lnTo>
                  <a:pt x="121858" y="78437"/>
                </a:lnTo>
                <a:lnTo>
                  <a:pt x="123659" y="61285"/>
                </a:lnTo>
                <a:lnTo>
                  <a:pt x="123659" y="60854"/>
                </a:lnTo>
                <a:lnTo>
                  <a:pt x="123379" y="53932"/>
                </a:lnTo>
                <a:lnTo>
                  <a:pt x="120221" y="37812"/>
                </a:lnTo>
                <a:lnTo>
                  <a:pt x="114009" y="24430"/>
                </a:lnTo>
                <a:lnTo>
                  <a:pt x="105315" y="13871"/>
                </a:lnTo>
                <a:lnTo>
                  <a:pt x="94711" y="6222"/>
                </a:lnTo>
                <a:lnTo>
                  <a:pt x="82769" y="1570"/>
                </a:lnTo>
                <a:lnTo>
                  <a:pt x="70061" y="0"/>
                </a:lnTo>
                <a:lnTo>
                  <a:pt x="66069" y="149"/>
                </a:lnTo>
                <a:lnTo>
                  <a:pt x="52545" y="3331"/>
                </a:lnTo>
                <a:lnTo>
                  <a:pt x="41825" y="9959"/>
                </a:lnTo>
                <a:lnTo>
                  <a:pt x="33378" y="19111"/>
                </a:lnTo>
                <a:lnTo>
                  <a:pt x="33378" y="2206"/>
                </a:lnTo>
                <a:lnTo>
                  <a:pt x="0" y="2206"/>
                </a:lnTo>
                <a:lnTo>
                  <a:pt x="0" y="155076"/>
                </a:lnTo>
                <a:lnTo>
                  <a:pt x="33378" y="155076"/>
                </a:lnTo>
                <a:lnTo>
                  <a:pt x="32947" y="61285"/>
                </a:lnTo>
                <a:lnTo>
                  <a:pt x="32947" y="60854"/>
                </a:lnTo>
                <a:lnTo>
                  <a:pt x="33483" y="54141"/>
                </a:lnTo>
                <a:lnTo>
                  <a:pt x="38847" y="40451"/>
                </a:lnTo>
                <a:lnTo>
                  <a:pt x="48704" y="31527"/>
                </a:lnTo>
                <a:lnTo>
                  <a:pt x="61491" y="28338"/>
                </a:lnTo>
                <a:lnTo>
                  <a:pt x="67099" y="28911"/>
                </a:lnTo>
                <a:lnTo>
                  <a:pt x="78896" y="34582"/>
                </a:lnTo>
                <a:lnTo>
                  <a:pt x="87158" y="45548"/>
                </a:lnTo>
                <a:lnTo>
                  <a:pt x="90271" y="60854"/>
                </a:lnTo>
                <a:lnTo>
                  <a:pt x="90271" y="61285"/>
                </a:lnTo>
                <a:lnTo>
                  <a:pt x="89698" y="68219"/>
                </a:lnTo>
                <a:lnTo>
                  <a:pt x="84232" y="81854"/>
                </a:lnTo>
                <a:lnTo>
                  <a:pt x="74291" y="90664"/>
                </a:lnTo>
                <a:lnTo>
                  <a:pt x="61491" y="93791"/>
                </a:lnTo>
                <a:lnTo>
                  <a:pt x="56042" y="93249"/>
                </a:lnTo>
                <a:lnTo>
                  <a:pt x="44255" y="87615"/>
                </a:lnTo>
                <a:lnTo>
                  <a:pt x="36035" y="76638"/>
                </a:lnTo>
                <a:lnTo>
                  <a:pt x="33378" y="104557"/>
                </a:lnTo>
                <a:lnTo>
                  <a:pt x="34918" y="106333"/>
                </a:lnTo>
                <a:lnTo>
                  <a:pt x="43789" y="114279"/>
                </a:lnTo>
                <a:lnTo>
                  <a:pt x="55276" y="119959"/>
                </a:lnTo>
                <a:lnTo>
                  <a:pt x="70061" y="122129"/>
                </a:lnTo>
                <a:lnTo>
                  <a:pt x="75074" y="121896"/>
                </a:lnTo>
                <a:lnTo>
                  <a:pt x="87662" y="119130"/>
                </a:lnTo>
                <a:lnTo>
                  <a:pt x="99176" y="113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33156" y="9782050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88" y="119923"/>
                </a:lnTo>
                <a:lnTo>
                  <a:pt x="33388" y="76435"/>
                </a:lnTo>
                <a:lnTo>
                  <a:pt x="33606" y="70485"/>
                </a:lnTo>
                <a:lnTo>
                  <a:pt x="37046" y="54779"/>
                </a:lnTo>
                <a:lnTo>
                  <a:pt x="44374" y="43680"/>
                </a:lnTo>
                <a:lnTo>
                  <a:pt x="55214" y="37092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8" y="634"/>
                </a:lnTo>
                <a:lnTo>
                  <a:pt x="48969" y="5371"/>
                </a:lnTo>
                <a:lnTo>
                  <a:pt x="39973" y="14028"/>
                </a:lnTo>
                <a:lnTo>
                  <a:pt x="33388" y="25916"/>
                </a:lnTo>
                <a:lnTo>
                  <a:pt x="3338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15966" y="9782053"/>
            <a:ext cx="127395" cy="122561"/>
          </a:xfrm>
          <a:custGeom>
            <a:avLst/>
            <a:gdLst/>
            <a:ahLst/>
            <a:cxnLst/>
            <a:rect l="l" t="t" r="r" b="b"/>
            <a:pathLst>
              <a:path w="127395" h="122561">
                <a:moveTo>
                  <a:pt x="55961" y="92792"/>
                </a:moveTo>
                <a:lnTo>
                  <a:pt x="43773" y="86274"/>
                </a:lnTo>
                <a:lnTo>
                  <a:pt x="35802" y="75182"/>
                </a:lnTo>
                <a:lnTo>
                  <a:pt x="32947" y="61275"/>
                </a:lnTo>
                <a:lnTo>
                  <a:pt x="32947" y="60844"/>
                </a:lnTo>
                <a:lnTo>
                  <a:pt x="33605" y="53759"/>
                </a:lnTo>
                <a:lnTo>
                  <a:pt x="38889" y="41016"/>
                </a:lnTo>
                <a:lnTo>
                  <a:pt x="49024" y="32116"/>
                </a:lnTo>
                <a:lnTo>
                  <a:pt x="63481" y="28769"/>
                </a:lnTo>
                <a:lnTo>
                  <a:pt x="71426" y="29766"/>
                </a:lnTo>
                <a:lnTo>
                  <a:pt x="83618" y="36283"/>
                </a:lnTo>
                <a:lnTo>
                  <a:pt x="91591" y="47373"/>
                </a:lnTo>
                <a:lnTo>
                  <a:pt x="94448" y="61275"/>
                </a:lnTo>
                <a:lnTo>
                  <a:pt x="94448" y="61716"/>
                </a:lnTo>
                <a:lnTo>
                  <a:pt x="93790" y="68801"/>
                </a:lnTo>
                <a:lnTo>
                  <a:pt x="88505" y="81545"/>
                </a:lnTo>
                <a:lnTo>
                  <a:pt x="78370" y="90444"/>
                </a:lnTo>
                <a:lnTo>
                  <a:pt x="91940" y="116447"/>
                </a:lnTo>
                <a:lnTo>
                  <a:pt x="103865" y="109225"/>
                </a:lnTo>
                <a:lnTo>
                  <a:pt x="113687" y="99724"/>
                </a:lnTo>
                <a:lnTo>
                  <a:pt x="121093" y="88316"/>
                </a:lnTo>
                <a:lnTo>
                  <a:pt x="125767" y="75376"/>
                </a:lnTo>
                <a:lnTo>
                  <a:pt x="127395" y="61275"/>
                </a:lnTo>
                <a:lnTo>
                  <a:pt x="127395" y="60844"/>
                </a:lnTo>
                <a:lnTo>
                  <a:pt x="125994" y="47715"/>
                </a:lnTo>
                <a:lnTo>
                  <a:pt x="121515" y="34657"/>
                </a:lnTo>
                <a:lnTo>
                  <a:pt x="114266" y="23154"/>
                </a:lnTo>
                <a:lnTo>
                  <a:pt x="104563" y="13572"/>
                </a:lnTo>
                <a:lnTo>
                  <a:pt x="92725" y="6275"/>
                </a:lnTo>
                <a:lnTo>
                  <a:pt x="79069" y="1629"/>
                </a:lnTo>
                <a:lnTo>
                  <a:pt x="63913" y="0"/>
                </a:lnTo>
                <a:lnTo>
                  <a:pt x="49175" y="1543"/>
                </a:lnTo>
                <a:lnTo>
                  <a:pt x="35463" y="6111"/>
                </a:lnTo>
                <a:lnTo>
                  <a:pt x="23537" y="13332"/>
                </a:lnTo>
                <a:lnTo>
                  <a:pt x="13712" y="22832"/>
                </a:lnTo>
                <a:lnTo>
                  <a:pt x="6304" y="34239"/>
                </a:lnTo>
                <a:lnTo>
                  <a:pt x="1628" y="47177"/>
                </a:lnTo>
                <a:lnTo>
                  <a:pt x="0" y="61275"/>
                </a:lnTo>
                <a:lnTo>
                  <a:pt x="0" y="61716"/>
                </a:lnTo>
                <a:lnTo>
                  <a:pt x="1400" y="74845"/>
                </a:lnTo>
                <a:lnTo>
                  <a:pt x="5879" y="87903"/>
                </a:lnTo>
                <a:lnTo>
                  <a:pt x="13129" y="99406"/>
                </a:lnTo>
                <a:lnTo>
                  <a:pt x="22831" y="108989"/>
                </a:lnTo>
                <a:lnTo>
                  <a:pt x="34669" y="116285"/>
                </a:lnTo>
                <a:lnTo>
                  <a:pt x="48325" y="120931"/>
                </a:lnTo>
                <a:lnTo>
                  <a:pt x="55961" y="92792"/>
                </a:lnTo>
                <a:close/>
              </a:path>
              <a:path w="127395" h="122561">
                <a:moveTo>
                  <a:pt x="91940" y="116447"/>
                </a:moveTo>
                <a:lnTo>
                  <a:pt x="78370" y="90444"/>
                </a:lnTo>
                <a:lnTo>
                  <a:pt x="63913" y="93791"/>
                </a:lnTo>
                <a:lnTo>
                  <a:pt x="55961" y="92792"/>
                </a:lnTo>
                <a:lnTo>
                  <a:pt x="48325" y="120931"/>
                </a:lnTo>
                <a:lnTo>
                  <a:pt x="63481" y="122561"/>
                </a:lnTo>
                <a:lnTo>
                  <a:pt x="78229" y="121016"/>
                </a:lnTo>
                <a:lnTo>
                  <a:pt x="91940" y="116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62253" y="9782049"/>
            <a:ext cx="123659" cy="155508"/>
          </a:xfrm>
          <a:custGeom>
            <a:avLst/>
            <a:gdLst/>
            <a:ahLst/>
            <a:cxnLst/>
            <a:rect l="l" t="t" r="r" b="b"/>
            <a:pathLst>
              <a:path w="123659" h="155508">
                <a:moveTo>
                  <a:pt x="57990" y="155508"/>
                </a:moveTo>
                <a:lnTo>
                  <a:pt x="75958" y="154317"/>
                </a:lnTo>
                <a:lnTo>
                  <a:pt x="88912" y="151370"/>
                </a:lnTo>
                <a:lnTo>
                  <a:pt x="99834" y="146534"/>
                </a:lnTo>
                <a:lnTo>
                  <a:pt x="108725" y="139701"/>
                </a:lnTo>
                <a:lnTo>
                  <a:pt x="114489" y="132460"/>
                </a:lnTo>
                <a:lnTo>
                  <a:pt x="119568" y="121712"/>
                </a:lnTo>
                <a:lnTo>
                  <a:pt x="122632" y="108683"/>
                </a:lnTo>
                <a:lnTo>
                  <a:pt x="123659" y="93350"/>
                </a:lnTo>
                <a:lnTo>
                  <a:pt x="123659" y="2196"/>
                </a:lnTo>
                <a:lnTo>
                  <a:pt x="90271" y="2196"/>
                </a:lnTo>
                <a:lnTo>
                  <a:pt x="90271" y="17571"/>
                </a:lnTo>
                <a:lnTo>
                  <a:pt x="87796" y="14963"/>
                </a:lnTo>
                <a:lnTo>
                  <a:pt x="78485" y="7263"/>
                </a:lnTo>
                <a:lnTo>
                  <a:pt x="66962" y="1969"/>
                </a:lnTo>
                <a:lnTo>
                  <a:pt x="61932" y="27671"/>
                </a:lnTo>
                <a:lnTo>
                  <a:pt x="63794" y="27721"/>
                </a:lnTo>
                <a:lnTo>
                  <a:pt x="77592" y="31710"/>
                </a:lnTo>
                <a:lnTo>
                  <a:pt x="87143" y="41194"/>
                </a:lnTo>
                <a:lnTo>
                  <a:pt x="90712" y="54911"/>
                </a:lnTo>
                <a:lnTo>
                  <a:pt x="90657" y="57176"/>
                </a:lnTo>
                <a:lnTo>
                  <a:pt x="86279" y="70453"/>
                </a:lnTo>
                <a:lnTo>
                  <a:pt x="76125" y="79341"/>
                </a:lnTo>
                <a:lnTo>
                  <a:pt x="61932" y="82583"/>
                </a:lnTo>
                <a:lnTo>
                  <a:pt x="60279" y="82545"/>
                </a:lnTo>
                <a:lnTo>
                  <a:pt x="46453" y="78665"/>
                </a:lnTo>
                <a:lnTo>
                  <a:pt x="36933" y="69221"/>
                </a:lnTo>
                <a:lnTo>
                  <a:pt x="33388" y="55353"/>
                </a:lnTo>
                <a:lnTo>
                  <a:pt x="33431" y="53275"/>
                </a:lnTo>
                <a:lnTo>
                  <a:pt x="39349" y="1545"/>
                </a:lnTo>
                <a:lnTo>
                  <a:pt x="26951" y="6298"/>
                </a:lnTo>
                <a:lnTo>
                  <a:pt x="16154" y="14135"/>
                </a:lnTo>
                <a:lnTo>
                  <a:pt x="7621" y="24932"/>
                </a:lnTo>
                <a:lnTo>
                  <a:pt x="2015" y="38565"/>
                </a:lnTo>
                <a:lnTo>
                  <a:pt x="0" y="54911"/>
                </a:lnTo>
                <a:lnTo>
                  <a:pt x="0" y="55353"/>
                </a:lnTo>
                <a:lnTo>
                  <a:pt x="1869" y="71168"/>
                </a:lnTo>
                <a:lnTo>
                  <a:pt x="7308" y="84864"/>
                </a:lnTo>
                <a:lnTo>
                  <a:pt x="15694" y="95763"/>
                </a:lnTo>
                <a:lnTo>
                  <a:pt x="26400" y="103725"/>
                </a:lnTo>
                <a:lnTo>
                  <a:pt x="38802" y="108606"/>
                </a:lnTo>
                <a:lnTo>
                  <a:pt x="52274" y="110264"/>
                </a:lnTo>
                <a:lnTo>
                  <a:pt x="58019" y="109993"/>
                </a:lnTo>
                <a:lnTo>
                  <a:pt x="70972" y="106819"/>
                </a:lnTo>
                <a:lnTo>
                  <a:pt x="81550" y="100403"/>
                </a:lnTo>
                <a:lnTo>
                  <a:pt x="90712" y="91153"/>
                </a:lnTo>
                <a:lnTo>
                  <a:pt x="90712" y="96860"/>
                </a:lnTo>
                <a:lnTo>
                  <a:pt x="89660" y="107254"/>
                </a:lnTo>
                <a:lnTo>
                  <a:pt x="83956" y="119227"/>
                </a:lnTo>
                <a:lnTo>
                  <a:pt x="73158" y="126490"/>
                </a:lnTo>
                <a:lnTo>
                  <a:pt x="57108" y="128934"/>
                </a:lnTo>
                <a:lnTo>
                  <a:pt x="53660" y="128868"/>
                </a:lnTo>
                <a:lnTo>
                  <a:pt x="40524" y="127254"/>
                </a:lnTo>
                <a:lnTo>
                  <a:pt x="28628" y="123624"/>
                </a:lnTo>
                <a:lnTo>
                  <a:pt x="17356" y="118168"/>
                </a:lnTo>
                <a:lnTo>
                  <a:pt x="5932" y="143211"/>
                </a:lnTo>
                <a:lnTo>
                  <a:pt x="8209" y="144377"/>
                </a:lnTo>
                <a:lnTo>
                  <a:pt x="19539" y="149141"/>
                </a:lnTo>
                <a:lnTo>
                  <a:pt x="31717" y="152631"/>
                </a:lnTo>
                <a:lnTo>
                  <a:pt x="44586" y="154777"/>
                </a:lnTo>
                <a:lnTo>
                  <a:pt x="57990" y="155508"/>
                </a:lnTo>
                <a:close/>
              </a:path>
              <a:path w="123659" h="155508">
                <a:moveTo>
                  <a:pt x="33431" y="53275"/>
                </a:moveTo>
                <a:lnTo>
                  <a:pt x="37692" y="39902"/>
                </a:lnTo>
                <a:lnTo>
                  <a:pt x="47749" y="30942"/>
                </a:lnTo>
                <a:lnTo>
                  <a:pt x="61932" y="27671"/>
                </a:lnTo>
                <a:lnTo>
                  <a:pt x="66962" y="1969"/>
                </a:lnTo>
                <a:lnTo>
                  <a:pt x="52274" y="0"/>
                </a:lnTo>
                <a:lnTo>
                  <a:pt x="39349" y="1545"/>
                </a:lnTo>
                <a:lnTo>
                  <a:pt x="33431" y="53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015788" y="9782050"/>
            <a:ext cx="70944" cy="119923"/>
          </a:xfrm>
          <a:custGeom>
            <a:avLst/>
            <a:gdLst/>
            <a:ahLst/>
            <a:cxnLst/>
            <a:rect l="l" t="t" r="r" b="b"/>
            <a:pathLst>
              <a:path w="70944" h="119923">
                <a:moveTo>
                  <a:pt x="0" y="2196"/>
                </a:moveTo>
                <a:lnTo>
                  <a:pt x="0" y="119923"/>
                </a:lnTo>
                <a:lnTo>
                  <a:pt x="33378" y="119923"/>
                </a:lnTo>
                <a:lnTo>
                  <a:pt x="33378" y="76435"/>
                </a:lnTo>
                <a:lnTo>
                  <a:pt x="33597" y="70477"/>
                </a:lnTo>
                <a:lnTo>
                  <a:pt x="37038" y="54774"/>
                </a:lnTo>
                <a:lnTo>
                  <a:pt x="44368" y="43678"/>
                </a:lnTo>
                <a:lnTo>
                  <a:pt x="55211" y="37091"/>
                </a:lnTo>
                <a:lnTo>
                  <a:pt x="69188" y="34918"/>
                </a:lnTo>
                <a:lnTo>
                  <a:pt x="70944" y="34918"/>
                </a:lnTo>
                <a:lnTo>
                  <a:pt x="70944" y="0"/>
                </a:lnTo>
                <a:lnTo>
                  <a:pt x="60930" y="635"/>
                </a:lnTo>
                <a:lnTo>
                  <a:pt x="48961" y="5373"/>
                </a:lnTo>
                <a:lnTo>
                  <a:pt x="39964" y="14030"/>
                </a:lnTo>
                <a:lnTo>
                  <a:pt x="33378" y="25916"/>
                </a:lnTo>
                <a:lnTo>
                  <a:pt x="33378" y="2196"/>
                </a:lnTo>
                <a:lnTo>
                  <a:pt x="0" y="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95075" y="9830156"/>
            <a:ext cx="72965" cy="70598"/>
          </a:xfrm>
          <a:custGeom>
            <a:avLst/>
            <a:gdLst/>
            <a:ahLst/>
            <a:cxnLst/>
            <a:rect l="l" t="t" r="r" b="b"/>
            <a:pathLst>
              <a:path w="72965" h="70598">
                <a:moveTo>
                  <a:pt x="34706" y="924"/>
                </a:moveTo>
                <a:lnTo>
                  <a:pt x="39710" y="23373"/>
                </a:lnTo>
                <a:lnTo>
                  <a:pt x="55353" y="19983"/>
                </a:lnTo>
                <a:lnTo>
                  <a:pt x="63481" y="19983"/>
                </a:lnTo>
                <a:lnTo>
                  <a:pt x="72965" y="3764"/>
                </a:lnTo>
                <a:lnTo>
                  <a:pt x="61317" y="1030"/>
                </a:lnTo>
                <a:lnTo>
                  <a:pt x="47449" y="0"/>
                </a:lnTo>
                <a:lnTo>
                  <a:pt x="34706" y="924"/>
                </a:lnTo>
                <a:close/>
              </a:path>
              <a:path w="72965" h="70598">
                <a:moveTo>
                  <a:pt x="32290" y="36231"/>
                </a:moveTo>
                <a:lnTo>
                  <a:pt x="32548" y="33225"/>
                </a:lnTo>
                <a:lnTo>
                  <a:pt x="39710" y="23373"/>
                </a:lnTo>
                <a:lnTo>
                  <a:pt x="34706" y="924"/>
                </a:lnTo>
                <a:lnTo>
                  <a:pt x="20455" y="4980"/>
                </a:lnTo>
                <a:lnTo>
                  <a:pt x="9505" y="12363"/>
                </a:lnTo>
                <a:lnTo>
                  <a:pt x="2479" y="23185"/>
                </a:lnTo>
                <a:lnTo>
                  <a:pt x="0" y="37555"/>
                </a:lnTo>
                <a:lnTo>
                  <a:pt x="0" y="37997"/>
                </a:lnTo>
                <a:lnTo>
                  <a:pt x="205" y="42189"/>
                </a:lnTo>
                <a:lnTo>
                  <a:pt x="4432" y="55859"/>
                </a:lnTo>
                <a:lnTo>
                  <a:pt x="13281" y="65835"/>
                </a:lnTo>
                <a:lnTo>
                  <a:pt x="25646" y="71947"/>
                </a:lnTo>
                <a:lnTo>
                  <a:pt x="40419" y="74023"/>
                </a:lnTo>
                <a:lnTo>
                  <a:pt x="41042" y="74020"/>
                </a:lnTo>
                <a:lnTo>
                  <a:pt x="55395" y="72056"/>
                </a:lnTo>
                <a:lnTo>
                  <a:pt x="66909" y="66873"/>
                </a:lnTo>
                <a:lnTo>
                  <a:pt x="76003" y="59079"/>
                </a:lnTo>
                <a:lnTo>
                  <a:pt x="76003" y="71816"/>
                </a:lnTo>
                <a:lnTo>
                  <a:pt x="108293" y="71816"/>
                </a:lnTo>
                <a:lnTo>
                  <a:pt x="108275" y="1657"/>
                </a:lnTo>
                <a:lnTo>
                  <a:pt x="106717" y="-12379"/>
                </a:lnTo>
                <a:lnTo>
                  <a:pt x="102531" y="-24365"/>
                </a:lnTo>
                <a:lnTo>
                  <a:pt x="95546" y="-34045"/>
                </a:lnTo>
                <a:lnTo>
                  <a:pt x="83436" y="-42189"/>
                </a:lnTo>
                <a:lnTo>
                  <a:pt x="70990" y="-45929"/>
                </a:lnTo>
                <a:lnTo>
                  <a:pt x="55794" y="-47224"/>
                </a:lnTo>
                <a:lnTo>
                  <a:pt x="45485" y="-46858"/>
                </a:lnTo>
                <a:lnTo>
                  <a:pt x="32282" y="-45065"/>
                </a:lnTo>
                <a:lnTo>
                  <a:pt x="20791" y="-41968"/>
                </a:lnTo>
                <a:lnTo>
                  <a:pt x="10109" y="-37781"/>
                </a:lnTo>
                <a:lnTo>
                  <a:pt x="18454" y="-12306"/>
                </a:lnTo>
                <a:lnTo>
                  <a:pt x="25767" y="-14808"/>
                </a:lnTo>
                <a:lnTo>
                  <a:pt x="37646" y="-17655"/>
                </a:lnTo>
                <a:lnTo>
                  <a:pt x="50960" y="-18670"/>
                </a:lnTo>
                <a:lnTo>
                  <a:pt x="61364" y="-17420"/>
                </a:lnTo>
                <a:lnTo>
                  <a:pt x="72482" y="-10243"/>
                </a:lnTo>
                <a:lnTo>
                  <a:pt x="76219" y="2853"/>
                </a:lnTo>
                <a:lnTo>
                  <a:pt x="76219" y="4824"/>
                </a:lnTo>
                <a:lnTo>
                  <a:pt x="72965" y="3764"/>
                </a:lnTo>
                <a:lnTo>
                  <a:pt x="63481" y="19983"/>
                </a:lnTo>
                <a:lnTo>
                  <a:pt x="70944" y="21739"/>
                </a:lnTo>
                <a:lnTo>
                  <a:pt x="76660" y="24376"/>
                </a:lnTo>
                <a:lnTo>
                  <a:pt x="76660" y="30309"/>
                </a:lnTo>
                <a:lnTo>
                  <a:pt x="74951" y="38251"/>
                </a:lnTo>
                <a:lnTo>
                  <a:pt x="65853" y="47496"/>
                </a:lnTo>
                <a:lnTo>
                  <a:pt x="50518" y="50950"/>
                </a:lnTo>
                <a:lnTo>
                  <a:pt x="39762" y="50950"/>
                </a:lnTo>
                <a:lnTo>
                  <a:pt x="32290" y="45684"/>
                </a:lnTo>
                <a:lnTo>
                  <a:pt x="32290" y="3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32135" y="9782050"/>
            <a:ext cx="179669" cy="119923"/>
          </a:xfrm>
          <a:custGeom>
            <a:avLst/>
            <a:gdLst/>
            <a:ahLst/>
            <a:cxnLst/>
            <a:rect l="l" t="t" r="r" b="b"/>
            <a:pathLst>
              <a:path w="179669" h="119923">
                <a:moveTo>
                  <a:pt x="146281" y="119923"/>
                </a:moveTo>
                <a:lnTo>
                  <a:pt x="179669" y="119923"/>
                </a:lnTo>
                <a:lnTo>
                  <a:pt x="179669" y="43272"/>
                </a:lnTo>
                <a:lnTo>
                  <a:pt x="178859" y="32497"/>
                </a:lnTo>
                <a:lnTo>
                  <a:pt x="174350" y="18418"/>
                </a:lnTo>
                <a:lnTo>
                  <a:pt x="166152" y="8247"/>
                </a:lnTo>
                <a:lnTo>
                  <a:pt x="154573" y="2077"/>
                </a:lnTo>
                <a:lnTo>
                  <a:pt x="139917" y="0"/>
                </a:lnTo>
                <a:lnTo>
                  <a:pt x="134648" y="248"/>
                </a:lnTo>
                <a:lnTo>
                  <a:pt x="122024" y="3220"/>
                </a:lnTo>
                <a:lnTo>
                  <a:pt x="110986" y="9418"/>
                </a:lnTo>
                <a:lnTo>
                  <a:pt x="101263" y="18670"/>
                </a:lnTo>
                <a:lnTo>
                  <a:pt x="93360" y="8571"/>
                </a:lnTo>
                <a:lnTo>
                  <a:pt x="82167" y="2207"/>
                </a:lnTo>
                <a:lnTo>
                  <a:pt x="68090" y="0"/>
                </a:lnTo>
                <a:lnTo>
                  <a:pt x="66301" y="34"/>
                </a:lnTo>
                <a:lnTo>
                  <a:pt x="52373" y="3075"/>
                </a:lnTo>
                <a:lnTo>
                  <a:pt x="41694" y="9901"/>
                </a:lnTo>
                <a:lnTo>
                  <a:pt x="33388" y="18895"/>
                </a:lnTo>
                <a:lnTo>
                  <a:pt x="33388" y="2196"/>
                </a:lnTo>
                <a:lnTo>
                  <a:pt x="0" y="2196"/>
                </a:lnTo>
                <a:lnTo>
                  <a:pt x="0" y="119923"/>
                </a:lnTo>
                <a:lnTo>
                  <a:pt x="33388" y="119923"/>
                </a:lnTo>
                <a:lnTo>
                  <a:pt x="33388" y="54254"/>
                </a:lnTo>
                <a:lnTo>
                  <a:pt x="34196" y="46099"/>
                </a:lnTo>
                <a:lnTo>
                  <a:pt x="40944" y="34286"/>
                </a:lnTo>
                <a:lnTo>
                  <a:pt x="53597" y="30309"/>
                </a:lnTo>
                <a:lnTo>
                  <a:pt x="59759" y="31081"/>
                </a:lnTo>
                <a:lnTo>
                  <a:pt x="69689" y="38682"/>
                </a:lnTo>
                <a:lnTo>
                  <a:pt x="73140" y="54254"/>
                </a:lnTo>
                <a:lnTo>
                  <a:pt x="73140" y="119923"/>
                </a:lnTo>
                <a:lnTo>
                  <a:pt x="106528" y="119923"/>
                </a:lnTo>
                <a:lnTo>
                  <a:pt x="106528" y="54254"/>
                </a:lnTo>
                <a:lnTo>
                  <a:pt x="107336" y="46099"/>
                </a:lnTo>
                <a:lnTo>
                  <a:pt x="114085" y="34286"/>
                </a:lnTo>
                <a:lnTo>
                  <a:pt x="126738" y="30309"/>
                </a:lnTo>
                <a:lnTo>
                  <a:pt x="132900" y="31081"/>
                </a:lnTo>
                <a:lnTo>
                  <a:pt x="142830" y="38682"/>
                </a:lnTo>
                <a:lnTo>
                  <a:pt x="146281" y="54254"/>
                </a:lnTo>
                <a:lnTo>
                  <a:pt x="146281" y="11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59034" y="9784247"/>
            <a:ext cx="0" cy="117727"/>
          </a:xfrm>
          <a:custGeom>
            <a:avLst/>
            <a:gdLst/>
            <a:ahLst/>
            <a:cxnLst/>
            <a:rect l="l" t="t" r="r" b="b"/>
            <a:pathLst>
              <a:path h="117727">
                <a:moveTo>
                  <a:pt x="0" y="0"/>
                </a:moveTo>
                <a:lnTo>
                  <a:pt x="0" y="117727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86861" y="10075279"/>
            <a:ext cx="0" cy="117727"/>
          </a:xfrm>
          <a:custGeom>
            <a:avLst/>
            <a:gdLst/>
            <a:ahLst/>
            <a:cxnLst/>
            <a:rect l="l" t="t" r="r" b="b"/>
            <a:pathLst>
              <a:path h="117727">
                <a:moveTo>
                  <a:pt x="0" y="0"/>
                </a:moveTo>
                <a:lnTo>
                  <a:pt x="0" y="117727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853196" y="10032664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34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899984" y="10175434"/>
            <a:ext cx="35584" cy="0"/>
          </a:xfrm>
          <a:custGeom>
            <a:avLst/>
            <a:gdLst/>
            <a:ahLst/>
            <a:cxnLst/>
            <a:rect l="l" t="t" r="r" b="b"/>
            <a:pathLst>
              <a:path w="35584">
                <a:moveTo>
                  <a:pt x="0" y="0"/>
                </a:moveTo>
                <a:lnTo>
                  <a:pt x="35584" y="0"/>
                </a:lnTo>
              </a:path>
            </a:pathLst>
          </a:custGeom>
          <a:ln w="36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37705" y="10614739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80095" y="10753656"/>
            <a:ext cx="43488" cy="0"/>
          </a:xfrm>
          <a:custGeom>
            <a:avLst/>
            <a:gdLst/>
            <a:ahLst/>
            <a:cxnLst/>
            <a:rect l="l" t="t" r="r" b="b"/>
            <a:pathLst>
              <a:path w="43488">
                <a:moveTo>
                  <a:pt x="0" y="0"/>
                </a:moveTo>
                <a:lnTo>
                  <a:pt x="43488" y="0"/>
                </a:lnTo>
              </a:path>
            </a:pathLst>
          </a:custGeom>
          <a:ln w="44101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35010" y="10653612"/>
            <a:ext cx="131347" cy="124316"/>
          </a:xfrm>
          <a:custGeom>
            <a:avLst/>
            <a:gdLst/>
            <a:ahLst/>
            <a:cxnLst/>
            <a:rect l="l" t="t" r="r" b="b"/>
            <a:pathLst>
              <a:path w="131347" h="124316">
                <a:moveTo>
                  <a:pt x="40634" y="61716"/>
                </a:moveTo>
                <a:lnTo>
                  <a:pt x="43102" y="49792"/>
                </a:lnTo>
                <a:lnTo>
                  <a:pt x="51707" y="39401"/>
                </a:lnTo>
                <a:lnTo>
                  <a:pt x="65452" y="35369"/>
                </a:lnTo>
                <a:lnTo>
                  <a:pt x="77752" y="38616"/>
                </a:lnTo>
                <a:lnTo>
                  <a:pt x="87211" y="48359"/>
                </a:lnTo>
                <a:lnTo>
                  <a:pt x="90712" y="62158"/>
                </a:lnTo>
                <a:lnTo>
                  <a:pt x="90712" y="62599"/>
                </a:lnTo>
                <a:lnTo>
                  <a:pt x="88240" y="74531"/>
                </a:lnTo>
                <a:lnTo>
                  <a:pt x="79633" y="84923"/>
                </a:lnTo>
                <a:lnTo>
                  <a:pt x="65894" y="88957"/>
                </a:lnTo>
                <a:lnTo>
                  <a:pt x="53590" y="85706"/>
                </a:lnTo>
                <a:lnTo>
                  <a:pt x="44134" y="75961"/>
                </a:lnTo>
                <a:lnTo>
                  <a:pt x="40634" y="62158"/>
                </a:lnTo>
                <a:lnTo>
                  <a:pt x="50038" y="122710"/>
                </a:lnTo>
                <a:lnTo>
                  <a:pt x="65452" y="124316"/>
                </a:lnTo>
                <a:lnTo>
                  <a:pt x="67574" y="124287"/>
                </a:lnTo>
                <a:lnTo>
                  <a:pt x="82792" y="122264"/>
                </a:lnTo>
                <a:lnTo>
                  <a:pt x="96447" y="117326"/>
                </a:lnTo>
                <a:lnTo>
                  <a:pt x="108254" y="109853"/>
                </a:lnTo>
                <a:lnTo>
                  <a:pt x="117932" y="100222"/>
                </a:lnTo>
                <a:lnTo>
                  <a:pt x="125195" y="88810"/>
                </a:lnTo>
                <a:lnTo>
                  <a:pt x="129762" y="75996"/>
                </a:lnTo>
                <a:lnTo>
                  <a:pt x="131347" y="62158"/>
                </a:lnTo>
                <a:lnTo>
                  <a:pt x="131335" y="60522"/>
                </a:lnTo>
                <a:lnTo>
                  <a:pt x="129480" y="46691"/>
                </a:lnTo>
                <a:lnTo>
                  <a:pt x="124651" y="33969"/>
                </a:lnTo>
                <a:lnTo>
                  <a:pt x="117133" y="22729"/>
                </a:lnTo>
                <a:lnTo>
                  <a:pt x="107214" y="13342"/>
                </a:lnTo>
                <a:lnTo>
                  <a:pt x="95177" y="6177"/>
                </a:lnTo>
                <a:lnTo>
                  <a:pt x="81308" y="1606"/>
                </a:lnTo>
                <a:lnTo>
                  <a:pt x="65894" y="0"/>
                </a:lnTo>
                <a:lnTo>
                  <a:pt x="63771" y="29"/>
                </a:lnTo>
                <a:lnTo>
                  <a:pt x="48551" y="2052"/>
                </a:lnTo>
                <a:lnTo>
                  <a:pt x="34895" y="6989"/>
                </a:lnTo>
                <a:lnTo>
                  <a:pt x="40634" y="61716"/>
                </a:lnTo>
                <a:close/>
              </a:path>
              <a:path w="131347" h="124316">
                <a:moveTo>
                  <a:pt x="40634" y="62158"/>
                </a:moveTo>
                <a:lnTo>
                  <a:pt x="40634" y="61716"/>
                </a:lnTo>
                <a:lnTo>
                  <a:pt x="34895" y="6989"/>
                </a:lnTo>
                <a:lnTo>
                  <a:pt x="23088" y="14462"/>
                </a:lnTo>
                <a:lnTo>
                  <a:pt x="13411" y="24094"/>
                </a:lnTo>
                <a:lnTo>
                  <a:pt x="6149" y="35505"/>
                </a:lnTo>
                <a:lnTo>
                  <a:pt x="1584" y="48319"/>
                </a:lnTo>
                <a:lnTo>
                  <a:pt x="0" y="62158"/>
                </a:lnTo>
                <a:lnTo>
                  <a:pt x="11" y="63794"/>
                </a:lnTo>
                <a:lnTo>
                  <a:pt x="1866" y="77625"/>
                </a:lnTo>
                <a:lnTo>
                  <a:pt x="6695" y="90346"/>
                </a:lnTo>
                <a:lnTo>
                  <a:pt x="14213" y="101586"/>
                </a:lnTo>
                <a:lnTo>
                  <a:pt x="24133" y="110974"/>
                </a:lnTo>
                <a:lnTo>
                  <a:pt x="36169" y="118139"/>
                </a:lnTo>
                <a:lnTo>
                  <a:pt x="50038" y="122710"/>
                </a:lnTo>
                <a:lnTo>
                  <a:pt x="40634" y="6215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283929" y="10654267"/>
            <a:ext cx="79288" cy="120806"/>
          </a:xfrm>
          <a:custGeom>
            <a:avLst/>
            <a:gdLst/>
            <a:ahLst/>
            <a:cxnLst/>
            <a:rect l="l" t="t" r="r" b="b"/>
            <a:pathLst>
              <a:path w="79288" h="120806">
                <a:moveTo>
                  <a:pt x="0" y="1980"/>
                </a:moveTo>
                <a:lnTo>
                  <a:pt x="0" y="120806"/>
                </a:lnTo>
                <a:lnTo>
                  <a:pt x="41732" y="120806"/>
                </a:lnTo>
                <a:lnTo>
                  <a:pt x="41772" y="81272"/>
                </a:lnTo>
                <a:lnTo>
                  <a:pt x="44452" y="64627"/>
                </a:lnTo>
                <a:lnTo>
                  <a:pt x="51174" y="52992"/>
                </a:lnTo>
                <a:lnTo>
                  <a:pt x="61696" y="46160"/>
                </a:lnTo>
                <a:lnTo>
                  <a:pt x="75778" y="43929"/>
                </a:lnTo>
                <a:lnTo>
                  <a:pt x="79288" y="43929"/>
                </a:lnTo>
                <a:lnTo>
                  <a:pt x="79288" y="0"/>
                </a:lnTo>
                <a:lnTo>
                  <a:pt x="69282" y="634"/>
                </a:lnTo>
                <a:lnTo>
                  <a:pt x="57310" y="5371"/>
                </a:lnTo>
                <a:lnTo>
                  <a:pt x="48313" y="14028"/>
                </a:lnTo>
                <a:lnTo>
                  <a:pt x="41732" y="25916"/>
                </a:lnTo>
                <a:lnTo>
                  <a:pt x="41732" y="1980"/>
                </a:lnTo>
                <a:lnTo>
                  <a:pt x="0" y="198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71344" y="10653619"/>
            <a:ext cx="89398" cy="157038"/>
          </a:xfrm>
          <a:custGeom>
            <a:avLst/>
            <a:gdLst/>
            <a:ahLst/>
            <a:cxnLst/>
            <a:rect l="l" t="t" r="r" b="b"/>
            <a:pathLst>
              <a:path w="89398" h="157038">
                <a:moveTo>
                  <a:pt x="42567" y="46629"/>
                </a:moveTo>
                <a:lnTo>
                  <a:pt x="51145" y="36387"/>
                </a:lnTo>
                <a:lnTo>
                  <a:pt x="65237" y="32496"/>
                </a:lnTo>
                <a:lnTo>
                  <a:pt x="74455" y="34032"/>
                </a:lnTo>
                <a:lnTo>
                  <a:pt x="85320" y="42122"/>
                </a:lnTo>
                <a:lnTo>
                  <a:pt x="89398" y="55343"/>
                </a:lnTo>
                <a:lnTo>
                  <a:pt x="88741" y="2627"/>
                </a:lnTo>
                <a:lnTo>
                  <a:pt x="88741" y="16689"/>
                </a:lnTo>
                <a:lnTo>
                  <a:pt x="86869" y="14782"/>
                </a:lnTo>
                <a:lnTo>
                  <a:pt x="77530" y="7174"/>
                </a:lnTo>
                <a:lnTo>
                  <a:pt x="66048" y="1944"/>
                </a:lnTo>
                <a:lnTo>
                  <a:pt x="51401" y="0"/>
                </a:lnTo>
                <a:lnTo>
                  <a:pt x="40860" y="55568"/>
                </a:lnTo>
                <a:lnTo>
                  <a:pt x="42567" y="46629"/>
                </a:lnTo>
                <a:close/>
              </a:path>
              <a:path w="89398" h="157038">
                <a:moveTo>
                  <a:pt x="74022" y="124254"/>
                </a:moveTo>
                <a:lnTo>
                  <a:pt x="58206" y="126944"/>
                </a:lnTo>
                <a:lnTo>
                  <a:pt x="52857" y="126784"/>
                </a:lnTo>
                <a:lnTo>
                  <a:pt x="39955" y="124940"/>
                </a:lnTo>
                <a:lnTo>
                  <a:pt x="28072" y="121193"/>
                </a:lnTo>
                <a:lnTo>
                  <a:pt x="16699" y="115746"/>
                </a:lnTo>
                <a:lnTo>
                  <a:pt x="3294" y="143427"/>
                </a:lnTo>
                <a:lnTo>
                  <a:pt x="12132" y="147515"/>
                </a:lnTo>
                <a:lnTo>
                  <a:pt x="23643" y="151609"/>
                </a:lnTo>
                <a:lnTo>
                  <a:pt x="35874" y="154593"/>
                </a:lnTo>
                <a:lnTo>
                  <a:pt x="48906" y="156418"/>
                </a:lnTo>
                <a:lnTo>
                  <a:pt x="62825" y="157038"/>
                </a:lnTo>
                <a:lnTo>
                  <a:pt x="68218" y="156940"/>
                </a:lnTo>
                <a:lnTo>
                  <a:pt x="83368" y="155408"/>
                </a:lnTo>
                <a:lnTo>
                  <a:pt x="96122" y="152079"/>
                </a:lnTo>
                <a:lnTo>
                  <a:pt x="106644" y="147032"/>
                </a:lnTo>
                <a:lnTo>
                  <a:pt x="115099" y="140348"/>
                </a:lnTo>
                <a:lnTo>
                  <a:pt x="121623" y="132082"/>
                </a:lnTo>
                <a:lnTo>
                  <a:pt x="126598" y="121259"/>
                </a:lnTo>
                <a:lnTo>
                  <a:pt x="129519" y="108263"/>
                </a:lnTo>
                <a:lnTo>
                  <a:pt x="130474" y="92899"/>
                </a:lnTo>
                <a:lnTo>
                  <a:pt x="130474" y="2627"/>
                </a:lnTo>
                <a:lnTo>
                  <a:pt x="88741" y="2627"/>
                </a:lnTo>
                <a:lnTo>
                  <a:pt x="89398" y="55343"/>
                </a:lnTo>
                <a:lnTo>
                  <a:pt x="89398" y="55784"/>
                </a:lnTo>
                <a:lnTo>
                  <a:pt x="87743" y="64597"/>
                </a:lnTo>
                <a:lnTo>
                  <a:pt x="79220" y="74922"/>
                </a:lnTo>
                <a:lnTo>
                  <a:pt x="65237" y="78847"/>
                </a:lnTo>
                <a:lnTo>
                  <a:pt x="55770" y="77265"/>
                </a:lnTo>
                <a:lnTo>
                  <a:pt x="44913" y="69169"/>
                </a:lnTo>
                <a:lnTo>
                  <a:pt x="40860" y="56000"/>
                </a:lnTo>
                <a:lnTo>
                  <a:pt x="40860" y="55568"/>
                </a:lnTo>
                <a:lnTo>
                  <a:pt x="51401" y="0"/>
                </a:lnTo>
                <a:lnTo>
                  <a:pt x="38630" y="1572"/>
                </a:lnTo>
                <a:lnTo>
                  <a:pt x="26278" y="6503"/>
                </a:lnTo>
                <a:lnTo>
                  <a:pt x="15655" y="14571"/>
                </a:lnTo>
                <a:lnTo>
                  <a:pt x="7346" y="25550"/>
                </a:lnTo>
                <a:lnTo>
                  <a:pt x="1933" y="39216"/>
                </a:lnTo>
                <a:lnTo>
                  <a:pt x="0" y="55343"/>
                </a:lnTo>
                <a:lnTo>
                  <a:pt x="0" y="55885"/>
                </a:lnTo>
                <a:lnTo>
                  <a:pt x="1894" y="71762"/>
                </a:lnTo>
                <a:lnTo>
                  <a:pt x="7202" y="85256"/>
                </a:lnTo>
                <a:lnTo>
                  <a:pt x="15431" y="96143"/>
                </a:lnTo>
                <a:lnTo>
                  <a:pt x="26088" y="104198"/>
                </a:lnTo>
                <a:lnTo>
                  <a:pt x="38681" y="109196"/>
                </a:lnTo>
                <a:lnTo>
                  <a:pt x="52715" y="110912"/>
                </a:lnTo>
                <a:lnTo>
                  <a:pt x="56042" y="110809"/>
                </a:lnTo>
                <a:lnTo>
                  <a:pt x="69826" y="107800"/>
                </a:lnTo>
                <a:lnTo>
                  <a:pt x="80719" y="101506"/>
                </a:lnTo>
                <a:lnTo>
                  <a:pt x="89398" y="93124"/>
                </a:lnTo>
                <a:lnTo>
                  <a:pt x="89398" y="97733"/>
                </a:lnTo>
                <a:lnTo>
                  <a:pt x="89033" y="103573"/>
                </a:lnTo>
                <a:lnTo>
                  <a:pt x="84287" y="116371"/>
                </a:lnTo>
                <a:lnTo>
                  <a:pt x="74022" y="12425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79130" y="10654488"/>
            <a:ext cx="116197" cy="123218"/>
          </a:xfrm>
          <a:custGeom>
            <a:avLst/>
            <a:gdLst/>
            <a:ahLst/>
            <a:cxnLst/>
            <a:rect l="l" t="t" r="r" b="b"/>
            <a:pathLst>
              <a:path w="116197" h="123218">
                <a:moveTo>
                  <a:pt x="0" y="86103"/>
                </a:moveTo>
                <a:lnTo>
                  <a:pt x="0" y="86544"/>
                </a:lnTo>
                <a:lnTo>
                  <a:pt x="207" y="90940"/>
                </a:lnTo>
                <a:lnTo>
                  <a:pt x="4295" y="104809"/>
                </a:lnTo>
                <a:lnTo>
                  <a:pt x="12907" y="114924"/>
                </a:lnTo>
                <a:lnTo>
                  <a:pt x="25111" y="121116"/>
                </a:lnTo>
                <a:lnTo>
                  <a:pt x="39977" y="123218"/>
                </a:lnTo>
                <a:lnTo>
                  <a:pt x="54079" y="121370"/>
                </a:lnTo>
                <a:lnTo>
                  <a:pt x="65671" y="116180"/>
                </a:lnTo>
                <a:lnTo>
                  <a:pt x="74905" y="108284"/>
                </a:lnTo>
                <a:lnTo>
                  <a:pt x="74905" y="120590"/>
                </a:lnTo>
                <a:lnTo>
                  <a:pt x="116197" y="120590"/>
                </a:lnTo>
                <a:lnTo>
                  <a:pt x="116175" y="50076"/>
                </a:lnTo>
                <a:lnTo>
                  <a:pt x="114647" y="35795"/>
                </a:lnTo>
                <a:lnTo>
                  <a:pt x="110508" y="23992"/>
                </a:lnTo>
                <a:lnTo>
                  <a:pt x="103459" y="14492"/>
                </a:lnTo>
                <a:lnTo>
                  <a:pt x="97235" y="9401"/>
                </a:lnTo>
                <a:lnTo>
                  <a:pt x="86809" y="4228"/>
                </a:lnTo>
                <a:lnTo>
                  <a:pt x="73866" y="1069"/>
                </a:lnTo>
                <a:lnTo>
                  <a:pt x="58206" y="0"/>
                </a:lnTo>
                <a:lnTo>
                  <a:pt x="45452" y="530"/>
                </a:lnTo>
                <a:lnTo>
                  <a:pt x="32397" y="2376"/>
                </a:lnTo>
                <a:lnTo>
                  <a:pt x="20800" y="5343"/>
                </a:lnTo>
                <a:lnTo>
                  <a:pt x="10109" y="9227"/>
                </a:lnTo>
                <a:lnTo>
                  <a:pt x="18670" y="38653"/>
                </a:lnTo>
                <a:lnTo>
                  <a:pt x="26137" y="35971"/>
                </a:lnTo>
                <a:lnTo>
                  <a:pt x="38145" y="33078"/>
                </a:lnTo>
                <a:lnTo>
                  <a:pt x="51401" y="32064"/>
                </a:lnTo>
                <a:lnTo>
                  <a:pt x="58858" y="32665"/>
                </a:lnTo>
                <a:lnTo>
                  <a:pt x="71102" y="38931"/>
                </a:lnTo>
                <a:lnTo>
                  <a:pt x="75121" y="51401"/>
                </a:lnTo>
                <a:lnTo>
                  <a:pt x="75121" y="53372"/>
                </a:lnTo>
                <a:lnTo>
                  <a:pt x="72463" y="52503"/>
                </a:lnTo>
                <a:lnTo>
                  <a:pt x="60591" y="49860"/>
                </a:lnTo>
                <a:lnTo>
                  <a:pt x="47224" y="68973"/>
                </a:lnTo>
                <a:lnTo>
                  <a:pt x="65462" y="68973"/>
                </a:lnTo>
                <a:lnTo>
                  <a:pt x="71385" y="70287"/>
                </a:lnTo>
                <a:lnTo>
                  <a:pt x="75562" y="72042"/>
                </a:lnTo>
                <a:lnTo>
                  <a:pt x="75562" y="77533"/>
                </a:lnTo>
                <a:lnTo>
                  <a:pt x="75276" y="81182"/>
                </a:lnTo>
                <a:lnTo>
                  <a:pt x="68549" y="92797"/>
                </a:lnTo>
                <a:lnTo>
                  <a:pt x="54921" y="97086"/>
                </a:lnTo>
                <a:lnTo>
                  <a:pt x="46351" y="97086"/>
                </a:lnTo>
                <a:lnTo>
                  <a:pt x="40203" y="92251"/>
                </a:lnTo>
                <a:lnTo>
                  <a:pt x="40203" y="74895"/>
                </a:lnTo>
                <a:lnTo>
                  <a:pt x="34742" y="49600"/>
                </a:lnTo>
                <a:lnTo>
                  <a:pt x="20360" y="53716"/>
                </a:lnTo>
                <a:lnTo>
                  <a:pt x="9412" y="61206"/>
                </a:lnTo>
                <a:lnTo>
                  <a:pt x="2444" y="72019"/>
                </a:lnTo>
                <a:lnTo>
                  <a:pt x="0" y="86103"/>
                </a:lnTo>
                <a:close/>
              </a:path>
              <a:path w="116197" h="123218">
                <a:moveTo>
                  <a:pt x="46567" y="48753"/>
                </a:moveTo>
                <a:lnTo>
                  <a:pt x="34742" y="49600"/>
                </a:lnTo>
                <a:lnTo>
                  <a:pt x="40203" y="74895"/>
                </a:lnTo>
                <a:lnTo>
                  <a:pt x="47224" y="68973"/>
                </a:lnTo>
                <a:lnTo>
                  <a:pt x="60591" y="49860"/>
                </a:lnTo>
                <a:lnTo>
                  <a:pt x="46567" y="4875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12235" y="10614734"/>
            <a:ext cx="130474" cy="162970"/>
          </a:xfrm>
          <a:custGeom>
            <a:avLst/>
            <a:gdLst/>
            <a:ahLst/>
            <a:cxnLst/>
            <a:rect l="l" t="t" r="r" b="b"/>
            <a:pathLst>
              <a:path w="130474" h="162970">
                <a:moveTo>
                  <a:pt x="39608" y="161266"/>
                </a:moveTo>
                <a:lnTo>
                  <a:pt x="52499" y="162970"/>
                </a:lnTo>
                <a:lnTo>
                  <a:pt x="55772" y="162870"/>
                </a:lnTo>
                <a:lnTo>
                  <a:pt x="69652" y="159735"/>
                </a:lnTo>
                <a:lnTo>
                  <a:pt x="80321" y="153182"/>
                </a:lnTo>
                <a:lnTo>
                  <a:pt x="88741" y="144535"/>
                </a:lnTo>
                <a:lnTo>
                  <a:pt x="88741" y="160342"/>
                </a:lnTo>
                <a:lnTo>
                  <a:pt x="130474" y="160342"/>
                </a:lnTo>
                <a:lnTo>
                  <a:pt x="130474" y="0"/>
                </a:lnTo>
                <a:lnTo>
                  <a:pt x="88741" y="0"/>
                </a:lnTo>
                <a:lnTo>
                  <a:pt x="88741" y="56010"/>
                </a:lnTo>
                <a:lnTo>
                  <a:pt x="87426" y="54549"/>
                </a:lnTo>
                <a:lnTo>
                  <a:pt x="78646" y="46749"/>
                </a:lnTo>
                <a:lnTo>
                  <a:pt x="67232" y="41073"/>
                </a:lnTo>
                <a:lnTo>
                  <a:pt x="52406" y="77590"/>
                </a:lnTo>
                <a:lnTo>
                  <a:pt x="65237" y="73807"/>
                </a:lnTo>
                <a:lnTo>
                  <a:pt x="76226" y="76570"/>
                </a:lnTo>
                <a:lnTo>
                  <a:pt x="85750" y="86056"/>
                </a:lnTo>
                <a:lnTo>
                  <a:pt x="89398" y="100596"/>
                </a:lnTo>
                <a:lnTo>
                  <a:pt x="89398" y="101037"/>
                </a:lnTo>
                <a:lnTo>
                  <a:pt x="86725" y="113812"/>
                </a:lnTo>
                <a:lnTo>
                  <a:pt x="77999" y="124208"/>
                </a:lnTo>
                <a:lnTo>
                  <a:pt x="65237" y="128052"/>
                </a:lnTo>
                <a:lnTo>
                  <a:pt x="53999" y="125168"/>
                </a:lnTo>
                <a:lnTo>
                  <a:pt x="44509" y="115626"/>
                </a:lnTo>
                <a:lnTo>
                  <a:pt x="40860" y="101037"/>
                </a:lnTo>
                <a:lnTo>
                  <a:pt x="40860" y="100596"/>
                </a:lnTo>
                <a:lnTo>
                  <a:pt x="47114" y="39146"/>
                </a:lnTo>
                <a:lnTo>
                  <a:pt x="34649" y="42148"/>
                </a:lnTo>
                <a:lnTo>
                  <a:pt x="23412" y="48330"/>
                </a:lnTo>
                <a:lnTo>
                  <a:pt x="13864" y="57502"/>
                </a:lnTo>
                <a:lnTo>
                  <a:pt x="6471" y="69472"/>
                </a:lnTo>
                <a:lnTo>
                  <a:pt x="1695" y="84047"/>
                </a:lnTo>
                <a:lnTo>
                  <a:pt x="0" y="101037"/>
                </a:lnTo>
                <a:lnTo>
                  <a:pt x="0" y="101479"/>
                </a:lnTo>
                <a:lnTo>
                  <a:pt x="238" y="107894"/>
                </a:lnTo>
                <a:lnTo>
                  <a:pt x="3166" y="123852"/>
                </a:lnTo>
                <a:lnTo>
                  <a:pt x="9047" y="137377"/>
                </a:lnTo>
                <a:lnTo>
                  <a:pt x="17401" y="148260"/>
                </a:lnTo>
                <a:lnTo>
                  <a:pt x="27748" y="156293"/>
                </a:lnTo>
                <a:lnTo>
                  <a:pt x="39608" y="161266"/>
                </a:lnTo>
                <a:close/>
              </a:path>
              <a:path w="130474" h="162970">
                <a:moveTo>
                  <a:pt x="40860" y="100596"/>
                </a:moveTo>
                <a:lnTo>
                  <a:pt x="43572" y="87882"/>
                </a:lnTo>
                <a:lnTo>
                  <a:pt x="52406" y="77590"/>
                </a:lnTo>
                <a:lnTo>
                  <a:pt x="67232" y="41073"/>
                </a:lnTo>
                <a:lnTo>
                  <a:pt x="52274" y="38879"/>
                </a:lnTo>
                <a:lnTo>
                  <a:pt x="47114" y="39146"/>
                </a:lnTo>
                <a:lnTo>
                  <a:pt x="40860" y="100596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65116" y="10654267"/>
            <a:ext cx="79288" cy="120806"/>
          </a:xfrm>
          <a:custGeom>
            <a:avLst/>
            <a:gdLst/>
            <a:ahLst/>
            <a:cxnLst/>
            <a:rect l="l" t="t" r="r" b="b"/>
            <a:pathLst>
              <a:path w="79288" h="120806">
                <a:moveTo>
                  <a:pt x="0" y="1980"/>
                </a:moveTo>
                <a:lnTo>
                  <a:pt x="0" y="120806"/>
                </a:lnTo>
                <a:lnTo>
                  <a:pt x="41732" y="120806"/>
                </a:lnTo>
                <a:lnTo>
                  <a:pt x="41772" y="81272"/>
                </a:lnTo>
                <a:lnTo>
                  <a:pt x="44452" y="64627"/>
                </a:lnTo>
                <a:lnTo>
                  <a:pt x="51174" y="52992"/>
                </a:lnTo>
                <a:lnTo>
                  <a:pt x="61696" y="46160"/>
                </a:lnTo>
                <a:lnTo>
                  <a:pt x="75778" y="43929"/>
                </a:lnTo>
                <a:lnTo>
                  <a:pt x="79288" y="43929"/>
                </a:lnTo>
                <a:lnTo>
                  <a:pt x="79288" y="0"/>
                </a:lnTo>
                <a:lnTo>
                  <a:pt x="69282" y="634"/>
                </a:lnTo>
                <a:lnTo>
                  <a:pt x="57310" y="5371"/>
                </a:lnTo>
                <a:lnTo>
                  <a:pt x="48313" y="14028"/>
                </a:lnTo>
                <a:lnTo>
                  <a:pt x="41732" y="25916"/>
                </a:lnTo>
                <a:lnTo>
                  <a:pt x="41732" y="1980"/>
                </a:lnTo>
                <a:lnTo>
                  <a:pt x="0" y="198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52091" y="1065361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80808" y="10653833"/>
            <a:ext cx="104773" cy="123875"/>
          </a:xfrm>
          <a:custGeom>
            <a:avLst/>
            <a:gdLst/>
            <a:ahLst/>
            <a:cxnLst/>
            <a:rect l="l" t="t" r="r" b="b"/>
            <a:pathLst>
              <a:path w="104773" h="123875">
                <a:moveTo>
                  <a:pt x="0" y="106303"/>
                </a:moveTo>
                <a:lnTo>
                  <a:pt x="6981" y="110853"/>
                </a:lnTo>
                <a:lnTo>
                  <a:pt x="18554" y="116591"/>
                </a:lnTo>
                <a:lnTo>
                  <a:pt x="30742" y="120655"/>
                </a:lnTo>
                <a:lnTo>
                  <a:pt x="43361" y="123074"/>
                </a:lnTo>
                <a:lnTo>
                  <a:pt x="56225" y="123875"/>
                </a:lnTo>
                <a:lnTo>
                  <a:pt x="71690" y="122401"/>
                </a:lnTo>
                <a:lnTo>
                  <a:pt x="85410" y="117638"/>
                </a:lnTo>
                <a:lnTo>
                  <a:pt x="95832" y="109633"/>
                </a:lnTo>
                <a:lnTo>
                  <a:pt x="102454" y="98443"/>
                </a:lnTo>
                <a:lnTo>
                  <a:pt x="104773" y="84122"/>
                </a:lnTo>
                <a:lnTo>
                  <a:pt x="104773" y="83681"/>
                </a:lnTo>
                <a:lnTo>
                  <a:pt x="104196" y="77026"/>
                </a:lnTo>
                <a:lnTo>
                  <a:pt x="99264" y="65375"/>
                </a:lnTo>
                <a:lnTo>
                  <a:pt x="90063" y="56910"/>
                </a:lnTo>
                <a:lnTo>
                  <a:pt x="77529" y="50721"/>
                </a:lnTo>
                <a:lnTo>
                  <a:pt x="62599" y="45900"/>
                </a:lnTo>
                <a:lnTo>
                  <a:pt x="50077" y="42174"/>
                </a:lnTo>
                <a:lnTo>
                  <a:pt x="43272" y="39967"/>
                </a:lnTo>
                <a:lnTo>
                  <a:pt x="43272" y="31623"/>
                </a:lnTo>
                <a:lnTo>
                  <a:pt x="46567" y="29211"/>
                </a:lnTo>
                <a:lnTo>
                  <a:pt x="52931" y="29211"/>
                </a:lnTo>
                <a:lnTo>
                  <a:pt x="62709" y="30368"/>
                </a:lnTo>
                <a:lnTo>
                  <a:pt x="75163" y="34148"/>
                </a:lnTo>
                <a:lnTo>
                  <a:pt x="88074" y="40193"/>
                </a:lnTo>
                <a:lnTo>
                  <a:pt x="102351" y="13835"/>
                </a:lnTo>
                <a:lnTo>
                  <a:pt x="91327" y="7938"/>
                </a:lnTo>
                <a:lnTo>
                  <a:pt x="79215" y="3609"/>
                </a:lnTo>
                <a:lnTo>
                  <a:pt x="66407" y="922"/>
                </a:lnTo>
                <a:lnTo>
                  <a:pt x="53372" y="0"/>
                </a:lnTo>
                <a:lnTo>
                  <a:pt x="39488" y="1317"/>
                </a:lnTo>
                <a:lnTo>
                  <a:pt x="25722" y="6037"/>
                </a:lnTo>
                <a:lnTo>
                  <a:pt x="15052" y="14042"/>
                </a:lnTo>
                <a:lnTo>
                  <a:pt x="8155" y="25183"/>
                </a:lnTo>
                <a:lnTo>
                  <a:pt x="5706" y="39310"/>
                </a:lnTo>
                <a:lnTo>
                  <a:pt x="5706" y="39752"/>
                </a:lnTo>
                <a:lnTo>
                  <a:pt x="6309" y="46785"/>
                </a:lnTo>
                <a:lnTo>
                  <a:pt x="11271" y="58673"/>
                </a:lnTo>
                <a:lnTo>
                  <a:pt x="20473" y="67158"/>
                </a:lnTo>
                <a:lnTo>
                  <a:pt x="32986" y="73198"/>
                </a:lnTo>
                <a:lnTo>
                  <a:pt x="47881" y="77749"/>
                </a:lnTo>
                <a:lnTo>
                  <a:pt x="60403" y="81259"/>
                </a:lnTo>
                <a:lnTo>
                  <a:pt x="66992" y="83240"/>
                </a:lnTo>
                <a:lnTo>
                  <a:pt x="66992" y="92467"/>
                </a:lnTo>
                <a:lnTo>
                  <a:pt x="63697" y="94664"/>
                </a:lnTo>
                <a:lnTo>
                  <a:pt x="56451" y="94664"/>
                </a:lnTo>
                <a:lnTo>
                  <a:pt x="52091" y="94480"/>
                </a:lnTo>
                <a:lnTo>
                  <a:pt x="40250" y="92351"/>
                </a:lnTo>
                <a:lnTo>
                  <a:pt x="27880" y="87861"/>
                </a:lnTo>
                <a:lnTo>
                  <a:pt x="15591" y="81043"/>
                </a:lnTo>
                <a:lnTo>
                  <a:pt x="0" y="10630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02718" y="10614739"/>
            <a:ext cx="42605" cy="160332"/>
          </a:xfrm>
          <a:custGeom>
            <a:avLst/>
            <a:gdLst/>
            <a:ahLst/>
            <a:cxnLst/>
            <a:rect l="l" t="t" r="r" b="b"/>
            <a:pathLst>
              <a:path w="42605" h="160332">
                <a:moveTo>
                  <a:pt x="872" y="41507"/>
                </a:moveTo>
                <a:lnTo>
                  <a:pt x="872" y="160332"/>
                </a:lnTo>
                <a:lnTo>
                  <a:pt x="42605" y="160332"/>
                </a:lnTo>
                <a:lnTo>
                  <a:pt x="42605" y="41507"/>
                </a:lnTo>
                <a:lnTo>
                  <a:pt x="872" y="41507"/>
                </a:lnTo>
                <a:close/>
              </a:path>
              <a:path w="42605" h="16033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24462" y="10608370"/>
            <a:ext cx="0" cy="166701"/>
          </a:xfrm>
          <a:custGeom>
            <a:avLst/>
            <a:gdLst/>
            <a:ahLst/>
            <a:cxnLst/>
            <a:rect l="l" t="t" r="r" b="b"/>
            <a:pathLst>
              <a:path h="166701">
                <a:moveTo>
                  <a:pt x="0" y="0"/>
                </a:moveTo>
                <a:lnTo>
                  <a:pt x="0" y="16670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68605" y="10653610"/>
            <a:ext cx="191750" cy="121462"/>
          </a:xfrm>
          <a:custGeom>
            <a:avLst/>
            <a:gdLst/>
            <a:ahLst/>
            <a:cxnLst/>
            <a:rect l="l" t="t" r="r" b="b"/>
            <a:pathLst>
              <a:path w="191750" h="121462">
                <a:moveTo>
                  <a:pt x="102524" y="8319"/>
                </a:moveTo>
                <a:lnTo>
                  <a:pt x="91176" y="2139"/>
                </a:lnTo>
                <a:lnTo>
                  <a:pt x="77092" y="0"/>
                </a:lnTo>
                <a:lnTo>
                  <a:pt x="74652" y="65"/>
                </a:lnTo>
                <a:lnTo>
                  <a:pt x="60928" y="3225"/>
                </a:lnTo>
                <a:lnTo>
                  <a:pt x="50108" y="10015"/>
                </a:lnTo>
                <a:lnTo>
                  <a:pt x="41732" y="18885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44" y="55991"/>
                </a:lnTo>
                <a:lnTo>
                  <a:pt x="46692" y="41917"/>
                </a:lnTo>
                <a:lnTo>
                  <a:pt x="58637" y="37124"/>
                </a:lnTo>
                <a:lnTo>
                  <a:pt x="58854" y="37125"/>
                </a:lnTo>
                <a:lnTo>
                  <a:pt x="70539" y="42219"/>
                </a:lnTo>
                <a:lnTo>
                  <a:pt x="74895" y="56882"/>
                </a:lnTo>
                <a:lnTo>
                  <a:pt x="74895" y="121462"/>
                </a:lnTo>
                <a:lnTo>
                  <a:pt x="116628" y="121462"/>
                </a:lnTo>
                <a:lnTo>
                  <a:pt x="116646" y="55782"/>
                </a:lnTo>
                <a:lnTo>
                  <a:pt x="121752" y="41864"/>
                </a:lnTo>
                <a:lnTo>
                  <a:pt x="133759" y="37124"/>
                </a:lnTo>
                <a:lnTo>
                  <a:pt x="133975" y="37125"/>
                </a:lnTo>
                <a:lnTo>
                  <a:pt x="145656" y="42219"/>
                </a:lnTo>
                <a:lnTo>
                  <a:pt x="150017" y="56882"/>
                </a:lnTo>
                <a:lnTo>
                  <a:pt x="150017" y="121462"/>
                </a:lnTo>
                <a:lnTo>
                  <a:pt x="191750" y="121462"/>
                </a:lnTo>
                <a:lnTo>
                  <a:pt x="191750" y="43488"/>
                </a:lnTo>
                <a:lnTo>
                  <a:pt x="190777" y="32103"/>
                </a:lnTo>
                <a:lnTo>
                  <a:pt x="186032" y="18404"/>
                </a:lnTo>
                <a:lnTo>
                  <a:pt x="177627" y="8333"/>
                </a:lnTo>
                <a:lnTo>
                  <a:pt x="165881" y="2121"/>
                </a:lnTo>
                <a:lnTo>
                  <a:pt x="151115" y="0"/>
                </a:lnTo>
                <a:lnTo>
                  <a:pt x="144212" y="419"/>
                </a:lnTo>
                <a:lnTo>
                  <a:pt x="131555" y="3816"/>
                </a:lnTo>
                <a:lnTo>
                  <a:pt x="120769" y="10264"/>
                </a:lnTo>
                <a:lnTo>
                  <a:pt x="111353" y="19326"/>
                </a:lnTo>
                <a:lnTo>
                  <a:pt x="110736" y="18183"/>
                </a:lnTo>
                <a:lnTo>
                  <a:pt x="102524" y="8319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81886" y="10614739"/>
            <a:ext cx="42605" cy="160332"/>
          </a:xfrm>
          <a:custGeom>
            <a:avLst/>
            <a:gdLst/>
            <a:ahLst/>
            <a:cxnLst/>
            <a:rect l="l" t="t" r="r" b="b"/>
            <a:pathLst>
              <a:path w="42605" h="160332">
                <a:moveTo>
                  <a:pt x="872" y="41507"/>
                </a:moveTo>
                <a:lnTo>
                  <a:pt x="872" y="160332"/>
                </a:lnTo>
                <a:lnTo>
                  <a:pt x="42605" y="160332"/>
                </a:lnTo>
                <a:lnTo>
                  <a:pt x="42605" y="41507"/>
                </a:lnTo>
                <a:lnTo>
                  <a:pt x="872" y="41507"/>
                </a:lnTo>
                <a:close/>
              </a:path>
              <a:path w="42605" h="16033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03630" y="10608370"/>
            <a:ext cx="0" cy="166701"/>
          </a:xfrm>
          <a:custGeom>
            <a:avLst/>
            <a:gdLst/>
            <a:ahLst/>
            <a:cxnLst/>
            <a:rect l="l" t="t" r="r" b="b"/>
            <a:pathLst>
              <a:path h="166701">
                <a:moveTo>
                  <a:pt x="0" y="0"/>
                </a:moveTo>
                <a:lnTo>
                  <a:pt x="0" y="16670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43605" y="10656251"/>
            <a:ext cx="110264" cy="118825"/>
          </a:xfrm>
          <a:custGeom>
            <a:avLst/>
            <a:gdLst/>
            <a:ahLst/>
            <a:cxnLst/>
            <a:rect l="l" t="t" r="r" b="b"/>
            <a:pathLst>
              <a:path w="110264" h="118825">
                <a:moveTo>
                  <a:pt x="55137" y="85652"/>
                </a:moveTo>
                <a:lnTo>
                  <a:pt x="110264" y="27446"/>
                </a:lnTo>
                <a:lnTo>
                  <a:pt x="110264" y="0"/>
                </a:lnTo>
                <a:lnTo>
                  <a:pt x="1980" y="0"/>
                </a:lnTo>
                <a:lnTo>
                  <a:pt x="1980" y="33153"/>
                </a:lnTo>
                <a:lnTo>
                  <a:pt x="54911" y="33153"/>
                </a:lnTo>
                <a:lnTo>
                  <a:pt x="0" y="91369"/>
                </a:lnTo>
                <a:lnTo>
                  <a:pt x="0" y="118825"/>
                </a:lnTo>
                <a:lnTo>
                  <a:pt x="110264" y="118825"/>
                </a:lnTo>
                <a:lnTo>
                  <a:pt x="110264" y="85652"/>
                </a:lnTo>
                <a:lnTo>
                  <a:pt x="55137" y="8565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63310" y="10653615"/>
            <a:ext cx="119923" cy="124316"/>
          </a:xfrm>
          <a:custGeom>
            <a:avLst/>
            <a:gdLst/>
            <a:ahLst/>
            <a:cxnLst/>
            <a:rect l="l" t="t" r="r" b="b"/>
            <a:pathLst>
              <a:path w="119923" h="124316">
                <a:moveTo>
                  <a:pt x="0" y="62158"/>
                </a:moveTo>
                <a:lnTo>
                  <a:pt x="0" y="62599"/>
                </a:lnTo>
                <a:lnTo>
                  <a:pt x="1525" y="77433"/>
                </a:lnTo>
                <a:lnTo>
                  <a:pt x="6027" y="90821"/>
                </a:lnTo>
                <a:lnTo>
                  <a:pt x="13234" y="102280"/>
                </a:lnTo>
                <a:lnTo>
                  <a:pt x="22875" y="111583"/>
                </a:lnTo>
                <a:lnTo>
                  <a:pt x="34680" y="118507"/>
                </a:lnTo>
                <a:lnTo>
                  <a:pt x="48378" y="122826"/>
                </a:lnTo>
                <a:lnTo>
                  <a:pt x="63697" y="124316"/>
                </a:lnTo>
                <a:lnTo>
                  <a:pt x="71175" y="123980"/>
                </a:lnTo>
                <a:lnTo>
                  <a:pt x="84977" y="121305"/>
                </a:lnTo>
                <a:lnTo>
                  <a:pt x="96837" y="116228"/>
                </a:lnTo>
                <a:lnTo>
                  <a:pt x="106901" y="109071"/>
                </a:lnTo>
                <a:lnTo>
                  <a:pt x="115314" y="100155"/>
                </a:lnTo>
                <a:lnTo>
                  <a:pt x="92251" y="81043"/>
                </a:lnTo>
                <a:lnTo>
                  <a:pt x="89093" y="83936"/>
                </a:lnTo>
                <a:lnTo>
                  <a:pt x="77968" y="90900"/>
                </a:lnTo>
                <a:lnTo>
                  <a:pt x="65894" y="93124"/>
                </a:lnTo>
                <a:lnTo>
                  <a:pt x="58104" y="92227"/>
                </a:lnTo>
                <a:lnTo>
                  <a:pt x="46775" y="85899"/>
                </a:lnTo>
                <a:lnTo>
                  <a:pt x="40193" y="73581"/>
                </a:lnTo>
                <a:lnTo>
                  <a:pt x="119707" y="73581"/>
                </a:lnTo>
                <a:lnTo>
                  <a:pt x="119923" y="70718"/>
                </a:lnTo>
                <a:lnTo>
                  <a:pt x="119923" y="65011"/>
                </a:lnTo>
                <a:lnTo>
                  <a:pt x="118829" y="50853"/>
                </a:lnTo>
                <a:lnTo>
                  <a:pt x="115343" y="37183"/>
                </a:lnTo>
                <a:lnTo>
                  <a:pt x="109405" y="24993"/>
                </a:lnTo>
                <a:lnTo>
                  <a:pt x="100957" y="14731"/>
                </a:lnTo>
                <a:lnTo>
                  <a:pt x="89939" y="6846"/>
                </a:lnTo>
                <a:lnTo>
                  <a:pt x="76294" y="1786"/>
                </a:lnTo>
                <a:lnTo>
                  <a:pt x="65013" y="31288"/>
                </a:lnTo>
                <a:lnTo>
                  <a:pt x="75706" y="38333"/>
                </a:lnTo>
                <a:lnTo>
                  <a:pt x="80828" y="52274"/>
                </a:lnTo>
                <a:lnTo>
                  <a:pt x="39536" y="52274"/>
                </a:lnTo>
                <a:lnTo>
                  <a:pt x="48004" y="1108"/>
                </a:lnTo>
                <a:lnTo>
                  <a:pt x="34488" y="5398"/>
                </a:lnTo>
                <a:lnTo>
                  <a:pt x="22810" y="12556"/>
                </a:lnTo>
                <a:lnTo>
                  <a:pt x="13245" y="22197"/>
                </a:lnTo>
                <a:lnTo>
                  <a:pt x="6071" y="33934"/>
                </a:lnTo>
                <a:lnTo>
                  <a:pt x="1563" y="47383"/>
                </a:lnTo>
                <a:lnTo>
                  <a:pt x="0" y="62158"/>
                </a:lnTo>
                <a:close/>
              </a:path>
              <a:path w="119923" h="124316">
                <a:moveTo>
                  <a:pt x="39536" y="52274"/>
                </a:moveTo>
                <a:lnTo>
                  <a:pt x="40857" y="46805"/>
                </a:lnTo>
                <a:lnTo>
                  <a:pt x="48200" y="35085"/>
                </a:lnTo>
                <a:lnTo>
                  <a:pt x="60187" y="30750"/>
                </a:lnTo>
                <a:lnTo>
                  <a:pt x="65013" y="31288"/>
                </a:lnTo>
                <a:lnTo>
                  <a:pt x="76294" y="1786"/>
                </a:lnTo>
                <a:lnTo>
                  <a:pt x="59961" y="0"/>
                </a:lnTo>
                <a:lnTo>
                  <a:pt x="48004" y="1108"/>
                </a:lnTo>
                <a:lnTo>
                  <a:pt x="39536" y="52274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86424" y="10905762"/>
            <a:ext cx="42615" cy="160342"/>
          </a:xfrm>
          <a:custGeom>
            <a:avLst/>
            <a:gdLst/>
            <a:ahLst/>
            <a:cxnLst/>
            <a:rect l="l" t="t" r="r" b="b"/>
            <a:pathLst>
              <a:path w="42615" h="160342">
                <a:moveTo>
                  <a:pt x="882" y="41517"/>
                </a:moveTo>
                <a:lnTo>
                  <a:pt x="882" y="160342"/>
                </a:lnTo>
                <a:lnTo>
                  <a:pt x="42615" y="160342"/>
                </a:lnTo>
                <a:lnTo>
                  <a:pt x="42615" y="41517"/>
                </a:lnTo>
                <a:lnTo>
                  <a:pt x="882" y="41517"/>
                </a:lnTo>
                <a:close/>
              </a:path>
              <a:path w="4261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08169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43535" y="10947276"/>
            <a:ext cx="132661" cy="154635"/>
          </a:xfrm>
          <a:custGeom>
            <a:avLst/>
            <a:gdLst/>
            <a:ahLst/>
            <a:cxnLst/>
            <a:rect l="l" t="t" r="r" b="b"/>
            <a:pathLst>
              <a:path w="132661" h="154635">
                <a:moveTo>
                  <a:pt x="46567" y="116638"/>
                </a:moveTo>
                <a:lnTo>
                  <a:pt x="43929" y="120374"/>
                </a:lnTo>
                <a:lnTo>
                  <a:pt x="41066" y="121462"/>
                </a:lnTo>
                <a:lnTo>
                  <a:pt x="32280" y="121462"/>
                </a:lnTo>
                <a:lnTo>
                  <a:pt x="25259" y="119050"/>
                </a:lnTo>
                <a:lnTo>
                  <a:pt x="18670" y="115099"/>
                </a:lnTo>
                <a:lnTo>
                  <a:pt x="5706" y="144310"/>
                </a:lnTo>
                <a:lnTo>
                  <a:pt x="6955" y="144997"/>
                </a:lnTo>
                <a:lnTo>
                  <a:pt x="18141" y="150060"/>
                </a:lnTo>
                <a:lnTo>
                  <a:pt x="30422" y="153419"/>
                </a:lnTo>
                <a:lnTo>
                  <a:pt x="43929" y="154635"/>
                </a:lnTo>
                <a:lnTo>
                  <a:pt x="53579" y="153911"/>
                </a:lnTo>
                <a:lnTo>
                  <a:pt x="65212" y="150103"/>
                </a:lnTo>
                <a:lnTo>
                  <a:pt x="74569" y="142733"/>
                </a:lnTo>
                <a:lnTo>
                  <a:pt x="82330" y="131467"/>
                </a:lnTo>
                <a:lnTo>
                  <a:pt x="89172" y="115971"/>
                </a:lnTo>
                <a:lnTo>
                  <a:pt x="132661" y="0"/>
                </a:lnTo>
                <a:lnTo>
                  <a:pt x="89839" y="0"/>
                </a:lnTo>
                <a:lnTo>
                  <a:pt x="67423" y="71601"/>
                </a:lnTo>
                <a:lnTo>
                  <a:pt x="43703" y="0"/>
                </a:lnTo>
                <a:lnTo>
                  <a:pt x="0" y="0"/>
                </a:lnTo>
                <a:lnTo>
                  <a:pt x="46567" y="116638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89824" y="10905762"/>
            <a:ext cx="42605" cy="160342"/>
          </a:xfrm>
          <a:custGeom>
            <a:avLst/>
            <a:gdLst/>
            <a:ahLst/>
            <a:cxnLst/>
            <a:rect l="l" t="t" r="r" b="b"/>
            <a:pathLst>
              <a:path w="42605" h="160342">
                <a:moveTo>
                  <a:pt x="872" y="41517"/>
                </a:moveTo>
                <a:lnTo>
                  <a:pt x="872" y="160342"/>
                </a:lnTo>
                <a:lnTo>
                  <a:pt x="42605" y="160342"/>
                </a:lnTo>
                <a:lnTo>
                  <a:pt x="42605" y="41517"/>
                </a:lnTo>
                <a:lnTo>
                  <a:pt x="872" y="41517"/>
                </a:lnTo>
                <a:close/>
              </a:path>
              <a:path w="4260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11568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77457" y="10905762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21612" y="10905762"/>
            <a:ext cx="42605" cy="160342"/>
          </a:xfrm>
          <a:custGeom>
            <a:avLst/>
            <a:gdLst/>
            <a:ahLst/>
            <a:cxnLst/>
            <a:rect l="l" t="t" r="r" b="b"/>
            <a:pathLst>
              <a:path w="42605" h="160342">
                <a:moveTo>
                  <a:pt x="872" y="41517"/>
                </a:moveTo>
                <a:lnTo>
                  <a:pt x="872" y="160342"/>
                </a:lnTo>
                <a:lnTo>
                  <a:pt x="42605" y="160342"/>
                </a:lnTo>
                <a:lnTo>
                  <a:pt x="42605" y="41517"/>
                </a:lnTo>
                <a:lnTo>
                  <a:pt x="872" y="41517"/>
                </a:lnTo>
                <a:close/>
              </a:path>
              <a:path w="4260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43356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83106" y="10900053"/>
            <a:ext cx="112686" cy="201634"/>
          </a:xfrm>
          <a:custGeom>
            <a:avLst/>
            <a:gdLst/>
            <a:ahLst/>
            <a:cxnLst/>
            <a:rect l="l" t="t" r="r" b="b"/>
            <a:pathLst>
              <a:path w="112686" h="201634">
                <a:moveTo>
                  <a:pt x="42567" y="91225"/>
                </a:moveTo>
                <a:lnTo>
                  <a:pt x="51145" y="80983"/>
                </a:lnTo>
                <a:lnTo>
                  <a:pt x="65237" y="77092"/>
                </a:lnTo>
                <a:lnTo>
                  <a:pt x="74455" y="78628"/>
                </a:lnTo>
                <a:lnTo>
                  <a:pt x="85320" y="86718"/>
                </a:lnTo>
                <a:lnTo>
                  <a:pt x="89398" y="99939"/>
                </a:lnTo>
                <a:lnTo>
                  <a:pt x="88741" y="47224"/>
                </a:lnTo>
                <a:lnTo>
                  <a:pt x="88741" y="61285"/>
                </a:lnTo>
                <a:lnTo>
                  <a:pt x="86869" y="59378"/>
                </a:lnTo>
                <a:lnTo>
                  <a:pt x="77530" y="51770"/>
                </a:lnTo>
                <a:lnTo>
                  <a:pt x="66048" y="46541"/>
                </a:lnTo>
                <a:lnTo>
                  <a:pt x="51401" y="44596"/>
                </a:lnTo>
                <a:lnTo>
                  <a:pt x="40860" y="100165"/>
                </a:lnTo>
                <a:lnTo>
                  <a:pt x="42567" y="91225"/>
                </a:lnTo>
                <a:close/>
              </a:path>
              <a:path w="112686" h="201634">
                <a:moveTo>
                  <a:pt x="74022" y="168851"/>
                </a:moveTo>
                <a:lnTo>
                  <a:pt x="58206" y="171540"/>
                </a:lnTo>
                <a:lnTo>
                  <a:pt x="52857" y="171380"/>
                </a:lnTo>
                <a:lnTo>
                  <a:pt x="39955" y="169536"/>
                </a:lnTo>
                <a:lnTo>
                  <a:pt x="28072" y="165790"/>
                </a:lnTo>
                <a:lnTo>
                  <a:pt x="16699" y="160342"/>
                </a:lnTo>
                <a:lnTo>
                  <a:pt x="3294" y="188023"/>
                </a:lnTo>
                <a:lnTo>
                  <a:pt x="12128" y="192111"/>
                </a:lnTo>
                <a:lnTo>
                  <a:pt x="23639" y="196205"/>
                </a:lnTo>
                <a:lnTo>
                  <a:pt x="35871" y="199189"/>
                </a:lnTo>
                <a:lnTo>
                  <a:pt x="48905" y="201015"/>
                </a:lnTo>
                <a:lnTo>
                  <a:pt x="62825" y="201634"/>
                </a:lnTo>
                <a:lnTo>
                  <a:pt x="68218" y="201536"/>
                </a:lnTo>
                <a:lnTo>
                  <a:pt x="83368" y="200004"/>
                </a:lnTo>
                <a:lnTo>
                  <a:pt x="96122" y="196675"/>
                </a:lnTo>
                <a:lnTo>
                  <a:pt x="106644" y="191628"/>
                </a:lnTo>
                <a:lnTo>
                  <a:pt x="115099" y="184944"/>
                </a:lnTo>
                <a:lnTo>
                  <a:pt x="121623" y="176678"/>
                </a:lnTo>
                <a:lnTo>
                  <a:pt x="126598" y="165855"/>
                </a:lnTo>
                <a:lnTo>
                  <a:pt x="129519" y="152859"/>
                </a:lnTo>
                <a:lnTo>
                  <a:pt x="130474" y="137495"/>
                </a:lnTo>
                <a:lnTo>
                  <a:pt x="130474" y="47224"/>
                </a:lnTo>
                <a:lnTo>
                  <a:pt x="88741" y="47224"/>
                </a:lnTo>
                <a:lnTo>
                  <a:pt x="89398" y="99939"/>
                </a:lnTo>
                <a:lnTo>
                  <a:pt x="89398" y="100380"/>
                </a:lnTo>
                <a:lnTo>
                  <a:pt x="87743" y="109194"/>
                </a:lnTo>
                <a:lnTo>
                  <a:pt x="79220" y="119519"/>
                </a:lnTo>
                <a:lnTo>
                  <a:pt x="65237" y="123443"/>
                </a:lnTo>
                <a:lnTo>
                  <a:pt x="55770" y="121861"/>
                </a:lnTo>
                <a:lnTo>
                  <a:pt x="44913" y="113765"/>
                </a:lnTo>
                <a:lnTo>
                  <a:pt x="40860" y="100596"/>
                </a:lnTo>
                <a:lnTo>
                  <a:pt x="40860" y="100165"/>
                </a:lnTo>
                <a:lnTo>
                  <a:pt x="51401" y="44596"/>
                </a:lnTo>
                <a:lnTo>
                  <a:pt x="38630" y="46169"/>
                </a:lnTo>
                <a:lnTo>
                  <a:pt x="26278" y="51099"/>
                </a:lnTo>
                <a:lnTo>
                  <a:pt x="15655" y="59167"/>
                </a:lnTo>
                <a:lnTo>
                  <a:pt x="7346" y="70146"/>
                </a:lnTo>
                <a:lnTo>
                  <a:pt x="1933" y="83812"/>
                </a:lnTo>
                <a:lnTo>
                  <a:pt x="0" y="99939"/>
                </a:lnTo>
                <a:lnTo>
                  <a:pt x="0" y="100481"/>
                </a:lnTo>
                <a:lnTo>
                  <a:pt x="1894" y="116358"/>
                </a:lnTo>
                <a:lnTo>
                  <a:pt x="7202" y="129852"/>
                </a:lnTo>
                <a:lnTo>
                  <a:pt x="15431" y="140739"/>
                </a:lnTo>
                <a:lnTo>
                  <a:pt x="26088" y="148794"/>
                </a:lnTo>
                <a:lnTo>
                  <a:pt x="38681" y="153792"/>
                </a:lnTo>
                <a:lnTo>
                  <a:pt x="52715" y="155508"/>
                </a:lnTo>
                <a:lnTo>
                  <a:pt x="56042" y="155405"/>
                </a:lnTo>
                <a:lnTo>
                  <a:pt x="69826" y="152396"/>
                </a:lnTo>
                <a:lnTo>
                  <a:pt x="80719" y="146102"/>
                </a:lnTo>
                <a:lnTo>
                  <a:pt x="89398" y="137720"/>
                </a:lnTo>
                <a:lnTo>
                  <a:pt x="89398" y="142329"/>
                </a:lnTo>
                <a:lnTo>
                  <a:pt x="89033" y="148169"/>
                </a:lnTo>
                <a:lnTo>
                  <a:pt x="84287" y="160968"/>
                </a:lnTo>
                <a:lnTo>
                  <a:pt x="74022" y="168851"/>
                </a:lnTo>
                <a:close/>
              </a:path>
              <a:path w="112686" h="201634">
                <a:moveTo>
                  <a:pt x="50518" y="0"/>
                </a:moveTo>
                <a:lnTo>
                  <a:pt x="26141" y="0"/>
                </a:lnTo>
                <a:lnTo>
                  <a:pt x="27262" y="6820"/>
                </a:lnTo>
                <a:lnTo>
                  <a:pt x="32696" y="19476"/>
                </a:lnTo>
                <a:lnTo>
                  <a:pt x="41841" y="28772"/>
                </a:lnTo>
                <a:lnTo>
                  <a:pt x="54233" y="34501"/>
                </a:lnTo>
                <a:lnTo>
                  <a:pt x="69414" y="36457"/>
                </a:lnTo>
                <a:lnTo>
                  <a:pt x="76647" y="36048"/>
                </a:lnTo>
                <a:lnTo>
                  <a:pt x="90653" y="32348"/>
                </a:lnTo>
                <a:lnTo>
                  <a:pt x="101667" y="24969"/>
                </a:lnTo>
                <a:lnTo>
                  <a:pt x="109180" y="14117"/>
                </a:lnTo>
                <a:lnTo>
                  <a:pt x="112686" y="0"/>
                </a:lnTo>
                <a:lnTo>
                  <a:pt x="88300" y="0"/>
                </a:lnTo>
                <a:lnTo>
                  <a:pt x="85662" y="7687"/>
                </a:lnTo>
                <a:lnTo>
                  <a:pt x="80396" y="12737"/>
                </a:lnTo>
                <a:lnTo>
                  <a:pt x="58432" y="12737"/>
                </a:lnTo>
                <a:lnTo>
                  <a:pt x="53156" y="7687"/>
                </a:lnTo>
                <a:lnTo>
                  <a:pt x="50518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35984" y="10905762"/>
            <a:ext cx="42615" cy="160342"/>
          </a:xfrm>
          <a:custGeom>
            <a:avLst/>
            <a:gdLst/>
            <a:ahLst/>
            <a:cxnLst/>
            <a:rect l="l" t="t" r="r" b="b"/>
            <a:pathLst>
              <a:path w="42615" h="160342">
                <a:moveTo>
                  <a:pt x="882" y="41517"/>
                </a:moveTo>
                <a:lnTo>
                  <a:pt x="882" y="160342"/>
                </a:lnTo>
                <a:lnTo>
                  <a:pt x="42615" y="160342"/>
                </a:lnTo>
                <a:lnTo>
                  <a:pt x="42615" y="41517"/>
                </a:lnTo>
                <a:lnTo>
                  <a:pt x="882" y="41517"/>
                </a:lnTo>
                <a:close/>
              </a:path>
              <a:path w="4261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57728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62722" y="10905762"/>
            <a:ext cx="42605" cy="160342"/>
          </a:xfrm>
          <a:custGeom>
            <a:avLst/>
            <a:gdLst/>
            <a:ahLst/>
            <a:cxnLst/>
            <a:rect l="l" t="t" r="r" b="b"/>
            <a:pathLst>
              <a:path w="42605" h="160342">
                <a:moveTo>
                  <a:pt x="872" y="41517"/>
                </a:moveTo>
                <a:lnTo>
                  <a:pt x="872" y="160342"/>
                </a:lnTo>
                <a:lnTo>
                  <a:pt x="42605" y="160342"/>
                </a:lnTo>
                <a:lnTo>
                  <a:pt x="42605" y="41517"/>
                </a:lnTo>
                <a:lnTo>
                  <a:pt x="872" y="41517"/>
                </a:lnTo>
                <a:close/>
              </a:path>
              <a:path w="4260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84466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23782" y="10944861"/>
            <a:ext cx="115099" cy="159244"/>
          </a:xfrm>
          <a:custGeom>
            <a:avLst/>
            <a:gdLst/>
            <a:ahLst/>
            <a:cxnLst/>
            <a:rect l="l" t="t" r="r" b="b"/>
            <a:pathLst>
              <a:path w="115099" h="159244">
                <a:moveTo>
                  <a:pt x="44021" y="76490"/>
                </a:moveTo>
                <a:lnTo>
                  <a:pt x="40634" y="61942"/>
                </a:lnTo>
                <a:lnTo>
                  <a:pt x="40634" y="61501"/>
                </a:lnTo>
                <a:lnTo>
                  <a:pt x="42785" y="50228"/>
                </a:lnTo>
                <a:lnTo>
                  <a:pt x="51074" y="39348"/>
                </a:lnTo>
                <a:lnTo>
                  <a:pt x="63913" y="35143"/>
                </a:lnTo>
                <a:lnTo>
                  <a:pt x="76689" y="38457"/>
                </a:lnTo>
                <a:lnTo>
                  <a:pt x="86103" y="47665"/>
                </a:lnTo>
                <a:lnTo>
                  <a:pt x="114432" y="26573"/>
                </a:lnTo>
                <a:lnTo>
                  <a:pt x="110769" y="21355"/>
                </a:lnTo>
                <a:lnTo>
                  <a:pt x="102145" y="12508"/>
                </a:lnTo>
                <a:lnTo>
                  <a:pt x="91511" y="5779"/>
                </a:lnTo>
                <a:lnTo>
                  <a:pt x="78737" y="1499"/>
                </a:lnTo>
                <a:lnTo>
                  <a:pt x="63697" y="0"/>
                </a:lnTo>
                <a:lnTo>
                  <a:pt x="48393" y="1656"/>
                </a:lnTo>
                <a:lnTo>
                  <a:pt x="34681" y="6382"/>
                </a:lnTo>
                <a:lnTo>
                  <a:pt x="22884" y="13776"/>
                </a:lnTo>
                <a:lnTo>
                  <a:pt x="13259" y="23432"/>
                </a:lnTo>
                <a:lnTo>
                  <a:pt x="6065" y="34948"/>
                </a:lnTo>
                <a:lnTo>
                  <a:pt x="1559" y="47919"/>
                </a:lnTo>
                <a:lnTo>
                  <a:pt x="0" y="61942"/>
                </a:lnTo>
                <a:lnTo>
                  <a:pt x="0" y="62383"/>
                </a:lnTo>
                <a:lnTo>
                  <a:pt x="780" y="72366"/>
                </a:lnTo>
                <a:lnTo>
                  <a:pt x="4373" y="85545"/>
                </a:lnTo>
                <a:lnTo>
                  <a:pt x="10620" y="97397"/>
                </a:lnTo>
                <a:lnTo>
                  <a:pt x="19232" y="107548"/>
                </a:lnTo>
                <a:lnTo>
                  <a:pt x="29918" y="115622"/>
                </a:lnTo>
                <a:lnTo>
                  <a:pt x="42389" y="121247"/>
                </a:lnTo>
                <a:lnTo>
                  <a:pt x="24818" y="145182"/>
                </a:lnTo>
                <a:lnTo>
                  <a:pt x="57765" y="159244"/>
                </a:lnTo>
                <a:lnTo>
                  <a:pt x="70287" y="123659"/>
                </a:lnTo>
                <a:lnTo>
                  <a:pt x="72001" y="123463"/>
                </a:lnTo>
                <a:lnTo>
                  <a:pt x="85957" y="120214"/>
                </a:lnTo>
                <a:lnTo>
                  <a:pt x="97563" y="114496"/>
                </a:lnTo>
                <a:lnTo>
                  <a:pt x="107162" y="106611"/>
                </a:lnTo>
                <a:lnTo>
                  <a:pt x="115099" y="96860"/>
                </a:lnTo>
                <a:lnTo>
                  <a:pt x="87201" y="76660"/>
                </a:lnTo>
                <a:lnTo>
                  <a:pt x="86785" y="77142"/>
                </a:lnTo>
                <a:lnTo>
                  <a:pt x="76779" y="85823"/>
                </a:lnTo>
                <a:lnTo>
                  <a:pt x="64354" y="88957"/>
                </a:lnTo>
                <a:lnTo>
                  <a:pt x="53249" y="86149"/>
                </a:lnTo>
                <a:lnTo>
                  <a:pt x="44021" y="7649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53600" y="10905762"/>
            <a:ext cx="42605" cy="160342"/>
          </a:xfrm>
          <a:custGeom>
            <a:avLst/>
            <a:gdLst/>
            <a:ahLst/>
            <a:cxnLst/>
            <a:rect l="l" t="t" r="r" b="b"/>
            <a:pathLst>
              <a:path w="42605" h="160342">
                <a:moveTo>
                  <a:pt x="872" y="41517"/>
                </a:moveTo>
                <a:lnTo>
                  <a:pt x="872" y="160342"/>
                </a:lnTo>
                <a:lnTo>
                  <a:pt x="42605" y="160342"/>
                </a:lnTo>
                <a:lnTo>
                  <a:pt x="42605" y="41517"/>
                </a:lnTo>
                <a:lnTo>
                  <a:pt x="872" y="41517"/>
                </a:lnTo>
                <a:close/>
              </a:path>
              <a:path w="42605" h="160342">
                <a:moveTo>
                  <a:pt x="0" y="0"/>
                </a:moveTo>
                <a:lnTo>
                  <a:pt x="0" y="30750"/>
                </a:lnTo>
                <a:lnTo>
                  <a:pt x="43488" y="30750"/>
                </a:lnTo>
                <a:lnTo>
                  <a:pt x="43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75344" y="10899393"/>
            <a:ext cx="0" cy="166711"/>
          </a:xfrm>
          <a:custGeom>
            <a:avLst/>
            <a:gdLst/>
            <a:ahLst/>
            <a:cxnLst/>
            <a:rect l="l" t="t" r="r" b="b"/>
            <a:pathLst>
              <a:path h="166711">
                <a:moveTo>
                  <a:pt x="0" y="0"/>
                </a:moveTo>
                <a:lnTo>
                  <a:pt x="0" y="166711"/>
                </a:lnTo>
              </a:path>
            </a:pathLst>
          </a:custGeom>
          <a:ln w="43488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19487" y="10944640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19584" y="10905767"/>
            <a:ext cx="122345" cy="160342"/>
          </a:xfrm>
          <a:custGeom>
            <a:avLst/>
            <a:gdLst/>
            <a:ahLst/>
            <a:cxnLst/>
            <a:rect l="l" t="t" r="r" b="b"/>
            <a:pathLst>
              <a:path w="122345" h="160342">
                <a:moveTo>
                  <a:pt x="122345" y="160342"/>
                </a:moveTo>
                <a:lnTo>
                  <a:pt x="79945" y="89172"/>
                </a:lnTo>
                <a:lnTo>
                  <a:pt x="121247" y="41507"/>
                </a:lnTo>
                <a:lnTo>
                  <a:pt x="74013" y="41507"/>
                </a:lnTo>
                <a:lnTo>
                  <a:pt x="41732" y="81269"/>
                </a:lnTo>
                <a:lnTo>
                  <a:pt x="41732" y="0"/>
                </a:lnTo>
                <a:lnTo>
                  <a:pt x="0" y="0"/>
                </a:lnTo>
                <a:lnTo>
                  <a:pt x="0" y="160342"/>
                </a:lnTo>
                <a:lnTo>
                  <a:pt x="41732" y="160342"/>
                </a:lnTo>
                <a:lnTo>
                  <a:pt x="41732" y="132445"/>
                </a:lnTo>
                <a:lnTo>
                  <a:pt x="52499" y="119913"/>
                </a:lnTo>
                <a:lnTo>
                  <a:pt x="76435" y="160342"/>
                </a:lnTo>
                <a:lnTo>
                  <a:pt x="122345" y="160342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48954" y="10947275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961" y="88957"/>
                </a:moveTo>
                <a:lnTo>
                  <a:pt x="5654" y="102622"/>
                </a:lnTo>
                <a:lnTo>
                  <a:pt x="13991" y="112842"/>
                </a:lnTo>
                <a:lnTo>
                  <a:pt x="25676" y="119245"/>
                </a:lnTo>
                <a:lnTo>
                  <a:pt x="40419" y="121462"/>
                </a:lnTo>
                <a:lnTo>
                  <a:pt x="43108" y="121385"/>
                </a:lnTo>
                <a:lnTo>
                  <a:pt x="56859" y="118187"/>
                </a:lnTo>
                <a:lnTo>
                  <a:pt x="67656" y="111409"/>
                </a:lnTo>
                <a:lnTo>
                  <a:pt x="75994" y="102577"/>
                </a:lnTo>
                <a:lnTo>
                  <a:pt x="75994" y="118825"/>
                </a:lnTo>
                <a:lnTo>
                  <a:pt x="117727" y="118825"/>
                </a:lnTo>
                <a:lnTo>
                  <a:pt x="117727" y="0"/>
                </a:lnTo>
                <a:lnTo>
                  <a:pt x="75994" y="0"/>
                </a:lnTo>
                <a:lnTo>
                  <a:pt x="75957" y="65897"/>
                </a:lnTo>
                <a:lnTo>
                  <a:pt x="70645" y="79614"/>
                </a:lnTo>
                <a:lnTo>
                  <a:pt x="58647" y="84348"/>
                </a:lnTo>
                <a:lnTo>
                  <a:pt x="57744" y="84329"/>
                </a:lnTo>
                <a:lnTo>
                  <a:pt x="46138" y="78903"/>
                </a:lnTo>
                <a:lnTo>
                  <a:pt x="41732" y="64354"/>
                </a:lnTo>
                <a:lnTo>
                  <a:pt x="41732" y="0"/>
                </a:lnTo>
                <a:lnTo>
                  <a:pt x="0" y="0"/>
                </a:lnTo>
                <a:lnTo>
                  <a:pt x="0" y="77759"/>
                </a:lnTo>
                <a:lnTo>
                  <a:pt x="961" y="88957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10837" y="10905762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76731" y="10905762"/>
            <a:ext cx="0" cy="160342"/>
          </a:xfrm>
          <a:custGeom>
            <a:avLst/>
            <a:gdLst/>
            <a:ahLst/>
            <a:cxnLst/>
            <a:rect l="l" t="t" r="r" b="b"/>
            <a:pathLst>
              <a:path h="160342">
                <a:moveTo>
                  <a:pt x="0" y="0"/>
                </a:moveTo>
                <a:lnTo>
                  <a:pt x="0" y="160342"/>
                </a:lnTo>
              </a:path>
            </a:pathLst>
          </a:custGeom>
          <a:ln w="43002">
            <a:solidFill>
              <a:srgbClr val="E10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14943" y="10945518"/>
            <a:ext cx="116197" cy="123218"/>
          </a:xfrm>
          <a:custGeom>
            <a:avLst/>
            <a:gdLst/>
            <a:ahLst/>
            <a:cxnLst/>
            <a:rect l="l" t="t" r="r" b="b"/>
            <a:pathLst>
              <a:path w="116197" h="123218">
                <a:moveTo>
                  <a:pt x="0" y="86103"/>
                </a:moveTo>
                <a:lnTo>
                  <a:pt x="0" y="86544"/>
                </a:lnTo>
                <a:lnTo>
                  <a:pt x="207" y="90940"/>
                </a:lnTo>
                <a:lnTo>
                  <a:pt x="4295" y="104809"/>
                </a:lnTo>
                <a:lnTo>
                  <a:pt x="12907" y="114924"/>
                </a:lnTo>
                <a:lnTo>
                  <a:pt x="25111" y="121116"/>
                </a:lnTo>
                <a:lnTo>
                  <a:pt x="39977" y="123218"/>
                </a:lnTo>
                <a:lnTo>
                  <a:pt x="54079" y="121370"/>
                </a:lnTo>
                <a:lnTo>
                  <a:pt x="65671" y="116180"/>
                </a:lnTo>
                <a:lnTo>
                  <a:pt x="74905" y="108284"/>
                </a:lnTo>
                <a:lnTo>
                  <a:pt x="74905" y="120590"/>
                </a:lnTo>
                <a:lnTo>
                  <a:pt x="116197" y="120590"/>
                </a:lnTo>
                <a:lnTo>
                  <a:pt x="116175" y="50076"/>
                </a:lnTo>
                <a:lnTo>
                  <a:pt x="114647" y="35795"/>
                </a:lnTo>
                <a:lnTo>
                  <a:pt x="110508" y="23992"/>
                </a:lnTo>
                <a:lnTo>
                  <a:pt x="103459" y="14492"/>
                </a:lnTo>
                <a:lnTo>
                  <a:pt x="97231" y="9401"/>
                </a:lnTo>
                <a:lnTo>
                  <a:pt x="86805" y="4228"/>
                </a:lnTo>
                <a:lnTo>
                  <a:pt x="73864" y="1069"/>
                </a:lnTo>
                <a:lnTo>
                  <a:pt x="58206" y="0"/>
                </a:lnTo>
                <a:lnTo>
                  <a:pt x="45452" y="530"/>
                </a:lnTo>
                <a:lnTo>
                  <a:pt x="32397" y="2376"/>
                </a:lnTo>
                <a:lnTo>
                  <a:pt x="20800" y="5343"/>
                </a:lnTo>
                <a:lnTo>
                  <a:pt x="10109" y="9227"/>
                </a:lnTo>
                <a:lnTo>
                  <a:pt x="18670" y="38653"/>
                </a:lnTo>
                <a:lnTo>
                  <a:pt x="26137" y="35971"/>
                </a:lnTo>
                <a:lnTo>
                  <a:pt x="38145" y="33078"/>
                </a:lnTo>
                <a:lnTo>
                  <a:pt x="51401" y="32064"/>
                </a:lnTo>
                <a:lnTo>
                  <a:pt x="58858" y="32665"/>
                </a:lnTo>
                <a:lnTo>
                  <a:pt x="71102" y="38931"/>
                </a:lnTo>
                <a:lnTo>
                  <a:pt x="75121" y="51401"/>
                </a:lnTo>
                <a:lnTo>
                  <a:pt x="75121" y="53372"/>
                </a:lnTo>
                <a:lnTo>
                  <a:pt x="72463" y="52503"/>
                </a:lnTo>
                <a:lnTo>
                  <a:pt x="60591" y="49860"/>
                </a:lnTo>
                <a:lnTo>
                  <a:pt x="47224" y="68973"/>
                </a:lnTo>
                <a:lnTo>
                  <a:pt x="65462" y="68973"/>
                </a:lnTo>
                <a:lnTo>
                  <a:pt x="71385" y="70287"/>
                </a:lnTo>
                <a:lnTo>
                  <a:pt x="75562" y="72042"/>
                </a:lnTo>
                <a:lnTo>
                  <a:pt x="75562" y="77533"/>
                </a:lnTo>
                <a:lnTo>
                  <a:pt x="75276" y="81182"/>
                </a:lnTo>
                <a:lnTo>
                  <a:pt x="68549" y="92797"/>
                </a:lnTo>
                <a:lnTo>
                  <a:pt x="54921" y="97086"/>
                </a:lnTo>
                <a:lnTo>
                  <a:pt x="46351" y="97086"/>
                </a:lnTo>
                <a:lnTo>
                  <a:pt x="40203" y="92251"/>
                </a:lnTo>
                <a:lnTo>
                  <a:pt x="40203" y="74895"/>
                </a:lnTo>
                <a:lnTo>
                  <a:pt x="34742" y="49600"/>
                </a:lnTo>
                <a:lnTo>
                  <a:pt x="20360" y="53716"/>
                </a:lnTo>
                <a:lnTo>
                  <a:pt x="9412" y="61206"/>
                </a:lnTo>
                <a:lnTo>
                  <a:pt x="2444" y="72019"/>
                </a:lnTo>
                <a:lnTo>
                  <a:pt x="0" y="86103"/>
                </a:lnTo>
                <a:close/>
              </a:path>
              <a:path w="116197" h="123218">
                <a:moveTo>
                  <a:pt x="46567" y="48753"/>
                </a:moveTo>
                <a:lnTo>
                  <a:pt x="34742" y="49600"/>
                </a:lnTo>
                <a:lnTo>
                  <a:pt x="40203" y="74895"/>
                </a:lnTo>
                <a:lnTo>
                  <a:pt x="47224" y="68973"/>
                </a:lnTo>
                <a:lnTo>
                  <a:pt x="60591" y="49860"/>
                </a:lnTo>
                <a:lnTo>
                  <a:pt x="46567" y="4875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52452" y="10944640"/>
            <a:ext cx="117727" cy="121462"/>
          </a:xfrm>
          <a:custGeom>
            <a:avLst/>
            <a:gdLst/>
            <a:ahLst/>
            <a:cxnLst/>
            <a:rect l="l" t="t" r="r" b="b"/>
            <a:pathLst>
              <a:path w="117727" h="121462">
                <a:moveTo>
                  <a:pt x="103735" y="8625"/>
                </a:moveTo>
                <a:lnTo>
                  <a:pt x="92052" y="2218"/>
                </a:lnTo>
                <a:lnTo>
                  <a:pt x="77317" y="0"/>
                </a:lnTo>
                <a:lnTo>
                  <a:pt x="74378" y="97"/>
                </a:lnTo>
                <a:lnTo>
                  <a:pt x="60738" y="3469"/>
                </a:lnTo>
                <a:lnTo>
                  <a:pt x="50019" y="10435"/>
                </a:lnTo>
                <a:lnTo>
                  <a:pt x="41732" y="19326"/>
                </a:lnTo>
                <a:lnTo>
                  <a:pt x="41732" y="2637"/>
                </a:lnTo>
                <a:lnTo>
                  <a:pt x="0" y="2637"/>
                </a:lnTo>
                <a:lnTo>
                  <a:pt x="0" y="121462"/>
                </a:lnTo>
                <a:lnTo>
                  <a:pt x="41732" y="121462"/>
                </a:lnTo>
                <a:lnTo>
                  <a:pt x="41778" y="55376"/>
                </a:lnTo>
                <a:lnTo>
                  <a:pt x="47166" y="41804"/>
                </a:lnTo>
                <a:lnTo>
                  <a:pt x="59304" y="37124"/>
                </a:lnTo>
                <a:lnTo>
                  <a:pt x="60023" y="37136"/>
                </a:lnTo>
                <a:lnTo>
                  <a:pt x="71569" y="42505"/>
                </a:lnTo>
                <a:lnTo>
                  <a:pt x="75994" y="57108"/>
                </a:lnTo>
                <a:lnTo>
                  <a:pt x="75994" y="121462"/>
                </a:lnTo>
                <a:lnTo>
                  <a:pt x="117727" y="121462"/>
                </a:lnTo>
                <a:lnTo>
                  <a:pt x="117727" y="43703"/>
                </a:lnTo>
                <a:lnTo>
                  <a:pt x="116766" y="32515"/>
                </a:lnTo>
                <a:lnTo>
                  <a:pt x="112072" y="18849"/>
                </a:lnTo>
                <a:lnTo>
                  <a:pt x="103735" y="8625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92357" y="10912351"/>
            <a:ext cx="47449" cy="153753"/>
          </a:xfrm>
          <a:custGeom>
            <a:avLst/>
            <a:gdLst/>
            <a:ahLst/>
            <a:cxnLst/>
            <a:rect l="l" t="t" r="r" b="b"/>
            <a:pathLst>
              <a:path w="47449" h="153753">
                <a:moveTo>
                  <a:pt x="47449" y="0"/>
                </a:moveTo>
                <a:lnTo>
                  <a:pt x="0" y="0"/>
                </a:lnTo>
                <a:lnTo>
                  <a:pt x="0" y="18670"/>
                </a:lnTo>
                <a:lnTo>
                  <a:pt x="12747" y="103675"/>
                </a:lnTo>
                <a:lnTo>
                  <a:pt x="34702" y="103675"/>
                </a:lnTo>
                <a:lnTo>
                  <a:pt x="47449" y="18670"/>
                </a:lnTo>
                <a:lnTo>
                  <a:pt x="47449" y="0"/>
                </a:lnTo>
                <a:close/>
              </a:path>
              <a:path w="47449" h="153753">
                <a:moveTo>
                  <a:pt x="1980" y="116413"/>
                </a:moveTo>
                <a:lnTo>
                  <a:pt x="1980" y="153753"/>
                </a:lnTo>
                <a:lnTo>
                  <a:pt x="45468" y="153753"/>
                </a:lnTo>
                <a:lnTo>
                  <a:pt x="45468" y="116413"/>
                </a:lnTo>
                <a:lnTo>
                  <a:pt x="1980" y="116413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73564" y="4820610"/>
            <a:ext cx="304525" cy="979313"/>
          </a:xfrm>
          <a:custGeom>
            <a:avLst/>
            <a:gdLst/>
            <a:ahLst/>
            <a:cxnLst/>
            <a:rect l="l" t="t" r="r" b="b"/>
            <a:pathLst>
              <a:path w="304525" h="979313">
                <a:moveTo>
                  <a:pt x="0" y="0"/>
                </a:moveTo>
                <a:lnTo>
                  <a:pt x="0" y="979313"/>
                </a:lnTo>
                <a:lnTo>
                  <a:pt x="304525" y="979313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31130" y="6394844"/>
            <a:ext cx="304525" cy="732464"/>
          </a:xfrm>
          <a:custGeom>
            <a:avLst/>
            <a:gdLst/>
            <a:ahLst/>
            <a:cxnLst/>
            <a:rect l="l" t="t" r="r" b="b"/>
            <a:pathLst>
              <a:path w="304525" h="732464">
                <a:moveTo>
                  <a:pt x="0" y="0"/>
                </a:moveTo>
                <a:lnTo>
                  <a:pt x="0" y="732464"/>
                </a:lnTo>
                <a:lnTo>
                  <a:pt x="304525" y="732464"/>
                </a:lnTo>
                <a:lnTo>
                  <a:pt x="30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25756" y="6148005"/>
            <a:ext cx="315252" cy="194515"/>
          </a:xfrm>
          <a:custGeom>
            <a:avLst/>
            <a:gdLst/>
            <a:ahLst/>
            <a:cxnLst/>
            <a:rect l="l" t="t" r="r" b="b"/>
            <a:pathLst>
              <a:path w="315252" h="194515">
                <a:moveTo>
                  <a:pt x="0" y="0"/>
                </a:moveTo>
                <a:lnTo>
                  <a:pt x="0" y="194515"/>
                </a:lnTo>
                <a:lnTo>
                  <a:pt x="315252" y="194515"/>
                </a:lnTo>
                <a:lnTo>
                  <a:pt x="315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E106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0656" y="2467346"/>
            <a:ext cx="398620" cy="523937"/>
          </a:xfrm>
          <a:custGeom>
            <a:avLst/>
            <a:gdLst/>
            <a:ahLst/>
            <a:cxnLst/>
            <a:rect l="l" t="t" r="r" b="b"/>
            <a:pathLst>
              <a:path w="398620" h="523937">
                <a:moveTo>
                  <a:pt x="611" y="307822"/>
                </a:moveTo>
                <a:lnTo>
                  <a:pt x="0" y="326401"/>
                </a:lnTo>
                <a:lnTo>
                  <a:pt x="0" y="327813"/>
                </a:lnTo>
                <a:lnTo>
                  <a:pt x="621" y="346392"/>
                </a:lnTo>
                <a:lnTo>
                  <a:pt x="2447" y="364102"/>
                </a:lnTo>
                <a:lnTo>
                  <a:pt x="5417" y="380934"/>
                </a:lnTo>
                <a:lnTo>
                  <a:pt x="9471" y="396878"/>
                </a:lnTo>
                <a:lnTo>
                  <a:pt x="14548" y="411925"/>
                </a:lnTo>
                <a:lnTo>
                  <a:pt x="20589" y="426068"/>
                </a:lnTo>
                <a:lnTo>
                  <a:pt x="27534" y="439295"/>
                </a:lnTo>
                <a:lnTo>
                  <a:pt x="35323" y="451600"/>
                </a:lnTo>
                <a:lnTo>
                  <a:pt x="43895" y="462972"/>
                </a:lnTo>
                <a:lnTo>
                  <a:pt x="53192" y="473402"/>
                </a:lnTo>
                <a:lnTo>
                  <a:pt x="63152" y="482882"/>
                </a:lnTo>
                <a:lnTo>
                  <a:pt x="73715" y="491402"/>
                </a:lnTo>
                <a:lnTo>
                  <a:pt x="84823" y="498954"/>
                </a:lnTo>
                <a:lnTo>
                  <a:pt x="96414" y="505528"/>
                </a:lnTo>
                <a:lnTo>
                  <a:pt x="108428" y="511115"/>
                </a:lnTo>
                <a:lnTo>
                  <a:pt x="120807" y="515707"/>
                </a:lnTo>
                <a:lnTo>
                  <a:pt x="133489" y="519294"/>
                </a:lnTo>
                <a:lnTo>
                  <a:pt x="146414" y="521867"/>
                </a:lnTo>
                <a:lnTo>
                  <a:pt x="159523" y="523418"/>
                </a:lnTo>
                <a:lnTo>
                  <a:pt x="172756" y="523937"/>
                </a:lnTo>
                <a:lnTo>
                  <a:pt x="180579" y="523762"/>
                </a:lnTo>
                <a:lnTo>
                  <a:pt x="195514" y="522386"/>
                </a:lnTo>
                <a:lnTo>
                  <a:pt x="209447" y="519716"/>
                </a:lnTo>
                <a:lnTo>
                  <a:pt x="222429" y="515840"/>
                </a:lnTo>
                <a:lnTo>
                  <a:pt x="234512" y="510845"/>
                </a:lnTo>
                <a:lnTo>
                  <a:pt x="245746" y="504821"/>
                </a:lnTo>
                <a:lnTo>
                  <a:pt x="256184" y="497855"/>
                </a:lnTo>
                <a:lnTo>
                  <a:pt x="265876" y="490035"/>
                </a:lnTo>
                <a:lnTo>
                  <a:pt x="274874" y="481450"/>
                </a:lnTo>
                <a:lnTo>
                  <a:pt x="283229" y="472188"/>
                </a:lnTo>
                <a:lnTo>
                  <a:pt x="290993" y="462337"/>
                </a:lnTo>
                <a:lnTo>
                  <a:pt x="290993" y="516857"/>
                </a:lnTo>
                <a:lnTo>
                  <a:pt x="398620" y="516857"/>
                </a:lnTo>
                <a:lnTo>
                  <a:pt x="398620" y="0"/>
                </a:lnTo>
                <a:lnTo>
                  <a:pt x="290993" y="0"/>
                </a:lnTo>
                <a:lnTo>
                  <a:pt x="290993" y="186915"/>
                </a:lnTo>
                <a:lnTo>
                  <a:pt x="288571" y="184071"/>
                </a:lnTo>
                <a:lnTo>
                  <a:pt x="280681" y="175468"/>
                </a:lnTo>
                <a:lnTo>
                  <a:pt x="272145" y="167261"/>
                </a:lnTo>
                <a:lnTo>
                  <a:pt x="262898" y="159572"/>
                </a:lnTo>
                <a:lnTo>
                  <a:pt x="252876" y="152519"/>
                </a:lnTo>
                <a:lnTo>
                  <a:pt x="242011" y="146222"/>
                </a:lnTo>
                <a:lnTo>
                  <a:pt x="230238" y="140802"/>
                </a:lnTo>
                <a:lnTo>
                  <a:pt x="217492" y="136377"/>
                </a:lnTo>
                <a:lnTo>
                  <a:pt x="203707" y="133068"/>
                </a:lnTo>
                <a:lnTo>
                  <a:pt x="188817" y="130995"/>
                </a:lnTo>
                <a:lnTo>
                  <a:pt x="172756" y="130278"/>
                </a:lnTo>
                <a:lnTo>
                  <a:pt x="159331" y="130797"/>
                </a:lnTo>
                <a:lnTo>
                  <a:pt x="146069" y="132347"/>
                </a:lnTo>
                <a:lnTo>
                  <a:pt x="133026" y="134921"/>
                </a:lnTo>
                <a:lnTo>
                  <a:pt x="122895" y="266610"/>
                </a:lnTo>
                <a:lnTo>
                  <a:pt x="130786" y="255166"/>
                </a:lnTo>
                <a:lnTo>
                  <a:pt x="139995" y="245256"/>
                </a:lnTo>
                <a:lnTo>
                  <a:pt x="150367" y="236963"/>
                </a:lnTo>
                <a:lnTo>
                  <a:pt x="161745" y="230369"/>
                </a:lnTo>
                <a:lnTo>
                  <a:pt x="173976" y="225557"/>
                </a:lnTo>
                <a:lnTo>
                  <a:pt x="186902" y="222609"/>
                </a:lnTo>
                <a:lnTo>
                  <a:pt x="200369" y="221608"/>
                </a:lnTo>
                <a:lnTo>
                  <a:pt x="213634" y="222596"/>
                </a:lnTo>
                <a:lnTo>
                  <a:pt x="226568" y="225572"/>
                </a:lnTo>
                <a:lnTo>
                  <a:pt x="238780" y="230441"/>
                </a:lnTo>
                <a:lnTo>
                  <a:pt x="250120" y="237110"/>
                </a:lnTo>
                <a:lnTo>
                  <a:pt x="260437" y="245488"/>
                </a:lnTo>
                <a:lnTo>
                  <a:pt x="269580" y="255480"/>
                </a:lnTo>
                <a:lnTo>
                  <a:pt x="277399" y="266994"/>
                </a:lnTo>
                <a:lnTo>
                  <a:pt x="283742" y="279936"/>
                </a:lnTo>
                <a:lnTo>
                  <a:pt x="288460" y="294213"/>
                </a:lnTo>
                <a:lnTo>
                  <a:pt x="291401" y="309733"/>
                </a:lnTo>
                <a:lnTo>
                  <a:pt x="292415" y="326401"/>
                </a:lnTo>
                <a:lnTo>
                  <a:pt x="292415" y="327813"/>
                </a:lnTo>
                <a:lnTo>
                  <a:pt x="291436" y="344200"/>
                </a:lnTo>
                <a:lnTo>
                  <a:pt x="288527" y="359741"/>
                </a:lnTo>
                <a:lnTo>
                  <a:pt x="283839" y="374040"/>
                </a:lnTo>
                <a:lnTo>
                  <a:pt x="277523" y="387007"/>
                </a:lnTo>
                <a:lnTo>
                  <a:pt x="269728" y="398546"/>
                </a:lnTo>
                <a:lnTo>
                  <a:pt x="260607" y="408566"/>
                </a:lnTo>
                <a:lnTo>
                  <a:pt x="250309" y="416972"/>
                </a:lnTo>
                <a:lnTo>
                  <a:pt x="238986" y="423673"/>
                </a:lnTo>
                <a:lnTo>
                  <a:pt x="226788" y="428574"/>
                </a:lnTo>
                <a:lnTo>
                  <a:pt x="213865" y="431583"/>
                </a:lnTo>
                <a:lnTo>
                  <a:pt x="200369" y="432607"/>
                </a:lnTo>
                <a:lnTo>
                  <a:pt x="200112" y="432606"/>
                </a:lnTo>
                <a:lnTo>
                  <a:pt x="186654" y="431551"/>
                </a:lnTo>
                <a:lnTo>
                  <a:pt x="173739" y="428526"/>
                </a:lnTo>
                <a:lnTo>
                  <a:pt x="161523" y="423621"/>
                </a:lnTo>
                <a:lnTo>
                  <a:pt x="150162" y="416930"/>
                </a:lnTo>
                <a:lnTo>
                  <a:pt x="139811" y="408545"/>
                </a:lnTo>
                <a:lnTo>
                  <a:pt x="130625" y="398557"/>
                </a:lnTo>
                <a:lnTo>
                  <a:pt x="122761" y="387060"/>
                </a:lnTo>
                <a:lnTo>
                  <a:pt x="116373" y="374144"/>
                </a:lnTo>
                <a:lnTo>
                  <a:pt x="111618" y="359903"/>
                </a:lnTo>
                <a:lnTo>
                  <a:pt x="108650" y="344429"/>
                </a:lnTo>
                <a:lnTo>
                  <a:pt x="107627" y="327813"/>
                </a:lnTo>
                <a:lnTo>
                  <a:pt x="107627" y="326076"/>
                </a:lnTo>
                <a:lnTo>
                  <a:pt x="108689" y="309321"/>
                </a:lnTo>
                <a:lnTo>
                  <a:pt x="111691" y="293770"/>
                </a:lnTo>
                <a:lnTo>
                  <a:pt x="120261" y="138508"/>
                </a:lnTo>
                <a:lnTo>
                  <a:pt x="107829" y="143099"/>
                </a:lnTo>
                <a:lnTo>
                  <a:pt x="95787" y="148687"/>
                </a:lnTo>
                <a:lnTo>
                  <a:pt x="84192" y="155261"/>
                </a:lnTo>
                <a:lnTo>
                  <a:pt x="73101" y="162813"/>
                </a:lnTo>
                <a:lnTo>
                  <a:pt x="62571" y="171333"/>
                </a:lnTo>
                <a:lnTo>
                  <a:pt x="52658" y="180813"/>
                </a:lnTo>
                <a:lnTo>
                  <a:pt x="43420" y="191243"/>
                </a:lnTo>
                <a:lnTo>
                  <a:pt x="34913" y="202615"/>
                </a:lnTo>
                <a:lnTo>
                  <a:pt x="27194" y="214919"/>
                </a:lnTo>
                <a:lnTo>
                  <a:pt x="20320" y="228147"/>
                </a:lnTo>
                <a:lnTo>
                  <a:pt x="14348" y="242289"/>
                </a:lnTo>
                <a:lnTo>
                  <a:pt x="9334" y="257337"/>
                </a:lnTo>
                <a:lnTo>
                  <a:pt x="5335" y="273281"/>
                </a:lnTo>
                <a:lnTo>
                  <a:pt x="2409" y="290112"/>
                </a:lnTo>
                <a:lnTo>
                  <a:pt x="611" y="307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22348" y="2602268"/>
            <a:ext cx="21335" cy="158849"/>
          </a:xfrm>
          <a:custGeom>
            <a:avLst/>
            <a:gdLst/>
            <a:ahLst/>
            <a:cxnLst/>
            <a:rect l="l" t="t" r="r" b="b"/>
            <a:pathLst>
              <a:path w="21335" h="158849">
                <a:moveTo>
                  <a:pt x="8569" y="3587"/>
                </a:moveTo>
                <a:lnTo>
                  <a:pt x="0" y="158849"/>
                </a:lnTo>
                <a:lnTo>
                  <a:pt x="4787" y="144584"/>
                </a:lnTo>
                <a:lnTo>
                  <a:pt x="11204" y="131688"/>
                </a:lnTo>
                <a:lnTo>
                  <a:pt x="21335" y="0"/>
                </a:lnTo>
                <a:lnTo>
                  <a:pt x="8569" y="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477885" y="13616003"/>
            <a:ext cx="3706704" cy="314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11918752" y="12759379"/>
            <a:ext cx="65732" cy="284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11962574" y="12715547"/>
            <a:ext cx="65732" cy="153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11962574" y="12868933"/>
            <a:ext cx="65732" cy="65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7"/>
              </a:spcBef>
            </a:pPr>
            <a:endParaRPr sz="500"/>
          </a:p>
        </p:txBody>
      </p:sp>
      <p:sp>
        <p:nvSpPr>
          <p:cNvPr id="91" name="object 91"/>
          <p:cNvSpPr txBox="1"/>
          <p:nvPr/>
        </p:nvSpPr>
        <p:spPr>
          <a:xfrm>
            <a:off x="5953186" y="12825332"/>
            <a:ext cx="68845" cy="242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12663788" y="12737458"/>
            <a:ext cx="65732" cy="197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9647281" y="12751054"/>
            <a:ext cx="69747" cy="317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12438776" y="11619890"/>
            <a:ext cx="82423" cy="1249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12521199" y="11619890"/>
            <a:ext cx="33024" cy="898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12521199" y="12518321"/>
            <a:ext cx="33024" cy="54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12438776" y="12868933"/>
            <a:ext cx="82423" cy="197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12159801" y="12474499"/>
            <a:ext cx="109553" cy="241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12003260" y="12189629"/>
            <a:ext cx="25046" cy="284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12003260" y="12474499"/>
            <a:ext cx="25046" cy="153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12680380" y="11707553"/>
            <a:ext cx="49140" cy="679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12680380" y="12386856"/>
            <a:ext cx="49140" cy="197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79"/>
          <p:cNvSpPr txBox="1"/>
          <p:nvPr/>
        </p:nvSpPr>
        <p:spPr>
          <a:xfrm>
            <a:off x="11743437" y="11751374"/>
            <a:ext cx="65752" cy="306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78"/>
          <p:cNvSpPr txBox="1"/>
          <p:nvPr/>
        </p:nvSpPr>
        <p:spPr>
          <a:xfrm>
            <a:off x="11743437" y="12058165"/>
            <a:ext cx="87662" cy="109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77" name="object 77"/>
          <p:cNvSpPr txBox="1"/>
          <p:nvPr/>
        </p:nvSpPr>
        <p:spPr>
          <a:xfrm>
            <a:off x="11743437" y="12167719"/>
            <a:ext cx="87662" cy="328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11874931" y="11882849"/>
            <a:ext cx="65732" cy="24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11874931" y="12123897"/>
            <a:ext cx="66049" cy="109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74" name="object 74"/>
          <p:cNvSpPr txBox="1"/>
          <p:nvPr/>
        </p:nvSpPr>
        <p:spPr>
          <a:xfrm>
            <a:off x="11874931" y="12233451"/>
            <a:ext cx="65732" cy="197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11436676" y="11619890"/>
            <a:ext cx="131464" cy="460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11568140" y="11619890"/>
            <a:ext cx="89637" cy="284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11657778" y="11619890"/>
            <a:ext cx="63747" cy="372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11568140" y="11904760"/>
            <a:ext cx="65732" cy="131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11657778" y="11992403"/>
            <a:ext cx="19926" cy="175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11568140" y="12036244"/>
            <a:ext cx="89637" cy="43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436676" y="12080075"/>
            <a:ext cx="131464" cy="87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66" name="object 66"/>
          <p:cNvSpPr txBox="1"/>
          <p:nvPr/>
        </p:nvSpPr>
        <p:spPr>
          <a:xfrm>
            <a:off x="11568140" y="12080075"/>
            <a:ext cx="89637" cy="197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11436676" y="12167719"/>
            <a:ext cx="131464" cy="109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64" name="object 64"/>
          <p:cNvSpPr txBox="1"/>
          <p:nvPr/>
        </p:nvSpPr>
        <p:spPr>
          <a:xfrm>
            <a:off x="11657778" y="12167719"/>
            <a:ext cx="19926" cy="24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11436676" y="12277273"/>
            <a:ext cx="86978" cy="131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11523654" y="12277273"/>
            <a:ext cx="44486" cy="131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11568140" y="12277273"/>
            <a:ext cx="89637" cy="131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11436676" y="12408767"/>
            <a:ext cx="86978" cy="65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11523654" y="12408767"/>
            <a:ext cx="134123" cy="109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58" name="object 58"/>
          <p:cNvSpPr txBox="1"/>
          <p:nvPr/>
        </p:nvSpPr>
        <p:spPr>
          <a:xfrm>
            <a:off x="11657778" y="12408767"/>
            <a:ext cx="63747" cy="284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11523654" y="12518321"/>
            <a:ext cx="110218" cy="43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523654" y="12562152"/>
            <a:ext cx="134123" cy="4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1523654" y="12605974"/>
            <a:ext cx="134123" cy="175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11657778" y="12693617"/>
            <a:ext cx="63747" cy="372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11523654" y="12781290"/>
            <a:ext cx="44486" cy="284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11568140" y="12781290"/>
            <a:ext cx="89637" cy="262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12006396" y="11860938"/>
            <a:ext cx="65732" cy="109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50" name="object 50"/>
          <p:cNvSpPr txBox="1"/>
          <p:nvPr/>
        </p:nvSpPr>
        <p:spPr>
          <a:xfrm>
            <a:off x="12293210" y="11729463"/>
            <a:ext cx="50331" cy="438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12343542" y="11729463"/>
            <a:ext cx="79198" cy="613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2293210" y="12167719"/>
            <a:ext cx="50331" cy="898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12343542" y="12343015"/>
            <a:ext cx="0" cy="350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12343542" y="12693617"/>
            <a:ext cx="0" cy="876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45" name="object 45"/>
          <p:cNvSpPr txBox="1"/>
          <p:nvPr/>
        </p:nvSpPr>
        <p:spPr>
          <a:xfrm>
            <a:off x="12343542" y="12781290"/>
            <a:ext cx="0" cy="87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40"/>
              </a:spcBef>
            </a:pPr>
            <a:endParaRPr sz="650"/>
          </a:p>
        </p:txBody>
      </p:sp>
      <p:sp>
        <p:nvSpPr>
          <p:cNvPr id="44" name="object 44"/>
          <p:cNvSpPr txBox="1"/>
          <p:nvPr/>
        </p:nvSpPr>
        <p:spPr>
          <a:xfrm>
            <a:off x="12343542" y="12868933"/>
            <a:ext cx="0" cy="131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2343542" y="13000398"/>
            <a:ext cx="0" cy="6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7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12115979" y="11619890"/>
            <a:ext cx="60095" cy="109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41" name="object 41"/>
          <p:cNvSpPr txBox="1"/>
          <p:nvPr/>
        </p:nvSpPr>
        <p:spPr>
          <a:xfrm>
            <a:off x="12176075" y="11619890"/>
            <a:ext cx="71368" cy="109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40" name="object 40"/>
          <p:cNvSpPr txBox="1"/>
          <p:nvPr/>
        </p:nvSpPr>
        <p:spPr>
          <a:xfrm>
            <a:off x="12115979" y="11729463"/>
            <a:ext cx="60095" cy="569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12176075" y="11729463"/>
            <a:ext cx="71368" cy="569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11392825" y="11641801"/>
            <a:ext cx="197226" cy="5478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62563" y="11427012"/>
            <a:ext cx="3863507" cy="308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2361621" y="10512299"/>
            <a:ext cx="281462" cy="6769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0401279" y="10284140"/>
            <a:ext cx="281462" cy="905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8403518" y="9956827"/>
            <a:ext cx="77376" cy="76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"/>
              </a:spcBef>
            </a:pPr>
            <a:endParaRPr sz="600"/>
          </a:p>
        </p:txBody>
      </p:sp>
      <p:sp>
        <p:nvSpPr>
          <p:cNvPr id="33" name="object 33"/>
          <p:cNvSpPr txBox="1"/>
          <p:nvPr/>
        </p:nvSpPr>
        <p:spPr>
          <a:xfrm>
            <a:off x="12989410" y="9777245"/>
            <a:ext cx="72591" cy="255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2362866" y="9684591"/>
            <a:ext cx="72591" cy="348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8957961" y="9684591"/>
            <a:ext cx="84529" cy="64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7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9042491" y="9684591"/>
            <a:ext cx="84529" cy="64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7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462573" y="9105507"/>
            <a:ext cx="2338615" cy="308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5531130" y="6394844"/>
            <a:ext cx="304525" cy="732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5525756" y="6148005"/>
            <a:ext cx="315252" cy="194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7351525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7051020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539919" y="4820610"/>
            <a:ext cx="304525" cy="97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6085171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784666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5273564" y="4820610"/>
            <a:ext cx="304525" cy="97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872463" y="4820610"/>
            <a:ext cx="304525" cy="97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417714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117209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2685864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385369" y="4820610"/>
            <a:ext cx="246838" cy="20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116009" y="3740053"/>
            <a:ext cx="304525" cy="732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490139" y="3740053"/>
            <a:ext cx="304525" cy="732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307561" y="3740053"/>
            <a:ext cx="304525" cy="732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110646" y="3493205"/>
            <a:ext cx="315252" cy="194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714908" y="3493205"/>
            <a:ext cx="304525" cy="97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484775" y="3493205"/>
            <a:ext cx="315252" cy="194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089038" y="3493205"/>
            <a:ext cx="304525" cy="97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302187" y="3493205"/>
            <a:ext cx="315252" cy="194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777710" y="2604702"/>
            <a:ext cx="107617" cy="379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774876" y="2467354"/>
            <a:ext cx="113285" cy="9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2"/>
              </a:spcBef>
            </a:pPr>
            <a:endParaRPr sz="750"/>
          </a:p>
        </p:txBody>
      </p:sp>
      <p:sp>
        <p:nvSpPr>
          <p:cNvPr id="5" name="object 5"/>
          <p:cNvSpPr txBox="1"/>
          <p:nvPr/>
        </p:nvSpPr>
        <p:spPr>
          <a:xfrm>
            <a:off x="3833943" y="2467354"/>
            <a:ext cx="107617" cy="516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598476" y="1690391"/>
            <a:ext cx="107617" cy="516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0" y="183867"/>
            <a:ext cx="26475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280240" y="183867"/>
            <a:ext cx="2647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0</Words>
  <Application>Microsoft Office PowerPoint</Application>
  <PresentationFormat>Özel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Theme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yyildiz</dc:creator>
  <cp:lastModifiedBy>NEÜ</cp:lastModifiedBy>
  <cp:revision>1</cp:revision>
  <dcterms:modified xsi:type="dcterms:W3CDTF">2022-10-19T09:31:22Z</dcterms:modified>
</cp:coreProperties>
</file>