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3"/>
  </p:notesMasterIdLst>
  <p:handoutMasterIdLst>
    <p:handoutMasterId r:id="rId24"/>
  </p:handoutMasterIdLst>
  <p:sldIdLst>
    <p:sldId id="264" r:id="rId2"/>
    <p:sldId id="290" r:id="rId3"/>
    <p:sldId id="292" r:id="rId4"/>
    <p:sldId id="301" r:id="rId5"/>
    <p:sldId id="293" r:id="rId6"/>
    <p:sldId id="297" r:id="rId7"/>
    <p:sldId id="298" r:id="rId8"/>
    <p:sldId id="299" r:id="rId9"/>
    <p:sldId id="295" r:id="rId10"/>
    <p:sldId id="272" r:id="rId11"/>
    <p:sldId id="273" r:id="rId12"/>
    <p:sldId id="302" r:id="rId13"/>
    <p:sldId id="303" r:id="rId14"/>
    <p:sldId id="304" r:id="rId15"/>
    <p:sldId id="280" r:id="rId16"/>
    <p:sldId id="281" r:id="rId17"/>
    <p:sldId id="282" r:id="rId18"/>
    <p:sldId id="283" r:id="rId19"/>
    <p:sldId id="305" r:id="rId20"/>
    <p:sldId id="289" r:id="rId21"/>
    <p:sldId id="307" r:id="rId22"/>
  </p:sldIdLst>
  <p:sldSz cx="9144000" cy="6858000" type="screen4x3"/>
  <p:notesSz cx="6934200" cy="92202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57" d="100"/>
          <a:sy n="57" d="100"/>
        </p:scale>
        <p:origin x="26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950" y="-90"/>
      </p:cViewPr>
      <p:guideLst>
        <p:guide orient="horz" pos="2904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0B42C-6906-4249-A5B2-44196843DBC5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</dgm:pt>
    <dgm:pt modelId="{A33F5069-6290-4694-95DB-9C941B5381EC}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2000" b="0" i="0" u="none" strike="noStrike" cap="none" normalizeH="0" baseline="0" dirty="0" smtClean="0">
              <a:ln/>
              <a:effectLst/>
              <a:latin typeface="+mn-lt"/>
            </a:rPr>
            <a:t>MMU </a:t>
          </a:r>
          <a:endParaRPr kumimoji="0" lang="en-US" altLang="en-US" sz="2000" b="0" i="0" u="none" strike="noStrike" cap="none" normalizeH="0" baseline="0" dirty="0">
            <a:ln/>
            <a:effectLst/>
            <a:latin typeface="+mn-lt"/>
          </a:endParaRPr>
        </a:p>
      </dgm:t>
    </dgm:pt>
    <dgm:pt modelId="{BBDBC80F-0DA3-485A-915E-A1EAFE92FD5B}" type="parTrans" cxnId="{B6F5D429-8354-4D66-84BE-DD666C7ECC52}">
      <dgm:prSet/>
      <dgm:spPr/>
      <dgm:t>
        <a:bodyPr/>
        <a:lstStyle/>
        <a:p>
          <a:endParaRPr lang="en-US"/>
        </a:p>
      </dgm:t>
    </dgm:pt>
    <dgm:pt modelId="{24A9ACE0-9846-40F7-BBC7-EA8670BE5808}" type="sibTrans" cxnId="{B6F5D429-8354-4D66-84BE-DD666C7ECC52}">
      <dgm:prSet/>
      <dgm:spPr/>
      <dgm:t>
        <a:bodyPr/>
        <a:lstStyle/>
        <a:p>
          <a:endParaRPr lang="en-US"/>
        </a:p>
      </dgm:t>
    </dgm:pt>
    <dgm:pt modelId="{41227660-9B83-47C4-945B-8200BA206718}">
      <dgm:prSet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Proje</a:t>
          </a:r>
          <a:endParaRPr kumimoji="0" lang="en-US" altLang="en-US" b="0" i="0" u="none" strike="noStrike" cap="none" normalizeH="0" baseline="0" dirty="0">
            <a:ln/>
            <a:effectLst/>
            <a:latin typeface="Arial" panose="020B0604020202020204" pitchFamily="34" charset="0"/>
          </a:endParaRPr>
        </a:p>
      </dgm:t>
    </dgm:pt>
    <dgm:pt modelId="{6139C6CB-2A25-4C76-8FA2-5C4803EA7C2C}" type="parTrans" cxnId="{549381C2-587C-476D-95B2-5F9FC6DECDDA}">
      <dgm:prSet/>
      <dgm:spPr/>
      <dgm:t>
        <a:bodyPr/>
        <a:lstStyle/>
        <a:p>
          <a:endParaRPr lang="en-US"/>
        </a:p>
      </dgm:t>
    </dgm:pt>
    <dgm:pt modelId="{93CF39FD-C29A-4605-AA86-4FB7A7544BAF}" type="sibTrans" cxnId="{549381C2-587C-476D-95B2-5F9FC6DECDDA}">
      <dgm:prSet/>
      <dgm:spPr/>
      <dgm:t>
        <a:bodyPr/>
        <a:lstStyle/>
        <a:p>
          <a:endParaRPr lang="en-US"/>
        </a:p>
      </dgm:t>
    </dgm:pt>
    <dgm:pt modelId="{66A42AC6-533B-4089-9C71-8A27A740970C}">
      <dgm:prSet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tr-TR" b="0" i="0" smtClean="0"/>
            <a:t>Tez Sunumu</a:t>
          </a:r>
          <a:endParaRPr kumimoji="0" lang="en-US" altLang="en-US" b="0" i="0" u="none" strike="noStrike" cap="none" normalizeH="0" baseline="0" dirty="0">
            <a:ln/>
            <a:effectLst/>
            <a:latin typeface="Arial" panose="020B0604020202020204" pitchFamily="34" charset="0"/>
          </a:endParaRPr>
        </a:p>
      </dgm:t>
    </dgm:pt>
    <dgm:pt modelId="{D819BB70-87A1-4E0F-A505-8D51191B3DC8}" type="parTrans" cxnId="{613D78EE-E3D4-4748-9352-7153F25CDD0B}">
      <dgm:prSet/>
      <dgm:spPr/>
      <dgm:t>
        <a:bodyPr/>
        <a:lstStyle/>
        <a:p>
          <a:endParaRPr lang="en-US"/>
        </a:p>
      </dgm:t>
    </dgm:pt>
    <dgm:pt modelId="{83F63531-7B47-4D44-97A9-2C3F86D2B7EA}" type="sibTrans" cxnId="{613D78EE-E3D4-4748-9352-7153F25CDD0B}">
      <dgm:prSet/>
      <dgm:spPr/>
      <dgm:t>
        <a:bodyPr/>
        <a:lstStyle/>
        <a:p>
          <a:endParaRPr lang="en-US"/>
        </a:p>
      </dgm:t>
    </dgm:pt>
    <dgm:pt modelId="{CA780EC7-BE62-4847-A160-122BE1E6341C}">
      <dgm:prSet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tr-TR" b="0" i="0" smtClean="0"/>
            <a:t>Poster</a:t>
          </a:r>
          <a:endParaRPr kumimoji="0" lang="en-US" altLang="en-US" b="0" i="0" u="none" strike="noStrike" cap="none" normalizeH="0" baseline="0" dirty="0">
            <a:ln/>
            <a:effectLst/>
            <a:latin typeface="Arial" panose="020B0604020202020204" pitchFamily="34" charset="0"/>
          </a:endParaRPr>
        </a:p>
      </dgm:t>
    </dgm:pt>
    <dgm:pt modelId="{87497913-C19A-4576-9D13-0C7099411E63}" type="parTrans" cxnId="{BEE0C601-59EE-43E3-B054-675F4F0AF854}">
      <dgm:prSet/>
      <dgm:spPr/>
      <dgm:t>
        <a:bodyPr/>
        <a:lstStyle/>
        <a:p>
          <a:endParaRPr lang="en-US"/>
        </a:p>
      </dgm:t>
    </dgm:pt>
    <dgm:pt modelId="{B8B04013-D9FE-4DBA-87A7-F564B74EB50E}" type="sibTrans" cxnId="{BEE0C601-59EE-43E3-B054-675F4F0AF854}">
      <dgm:prSet/>
      <dgm:spPr/>
      <dgm:t>
        <a:bodyPr/>
        <a:lstStyle/>
        <a:p>
          <a:endParaRPr lang="en-US"/>
        </a:p>
      </dgm:t>
    </dgm:pt>
    <dgm:pt modelId="{40C90D14-8449-4BE1-B60C-575F1AB8103D}" type="pres">
      <dgm:prSet presAssocID="{7610B42C-6906-4249-A5B2-44196843DBC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00D5A9-F641-4AE8-AF3E-25865123BDB9}" type="pres">
      <dgm:prSet presAssocID="{A33F5069-6290-4694-95DB-9C941B5381EC}" presName="hierRoot1" presStyleCnt="0"/>
      <dgm:spPr/>
    </dgm:pt>
    <dgm:pt modelId="{501901EE-005A-4C9D-A4AE-FF27EAA772F0}" type="pres">
      <dgm:prSet presAssocID="{A33F5069-6290-4694-95DB-9C941B5381EC}" presName="composite" presStyleCnt="0"/>
      <dgm:spPr/>
    </dgm:pt>
    <dgm:pt modelId="{F76E7B19-4B18-47EC-A252-667883DC2E89}" type="pres">
      <dgm:prSet presAssocID="{A33F5069-6290-4694-95DB-9C941B5381EC}" presName="image" presStyleLbl="node0" presStyleIdx="0" presStyleCnt="1"/>
      <dgm:spPr/>
      <dgm:extLst/>
    </dgm:pt>
    <dgm:pt modelId="{FD7EE35F-B47D-4EA0-8E2A-6CF8075D62BF}" type="pres">
      <dgm:prSet presAssocID="{A33F5069-6290-4694-95DB-9C941B5381EC}" presName="text" presStyleLbl="revTx" presStyleIdx="0" presStyleCnt="4" custScaleX="100145" custScaleY="62513" custLinFactNeighborX="19822" custLinFactNeighborY="-52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6D315C3-4609-4AFA-98F0-A017305ED192}" type="pres">
      <dgm:prSet presAssocID="{A33F5069-6290-4694-95DB-9C941B5381EC}" presName="hierChild2" presStyleCnt="0"/>
      <dgm:spPr/>
    </dgm:pt>
    <dgm:pt modelId="{1F7C860E-689B-4F59-8767-6DA25C6D0388}" type="pres">
      <dgm:prSet presAssocID="{6139C6CB-2A25-4C76-8FA2-5C4803EA7C2C}" presName="Name10" presStyleLbl="parChTrans1D2" presStyleIdx="0" presStyleCnt="3"/>
      <dgm:spPr/>
      <dgm:t>
        <a:bodyPr/>
        <a:lstStyle/>
        <a:p>
          <a:endParaRPr lang="tr-TR"/>
        </a:p>
      </dgm:t>
    </dgm:pt>
    <dgm:pt modelId="{A3A5701A-D1EA-492A-B5B4-7951924F67D0}" type="pres">
      <dgm:prSet presAssocID="{41227660-9B83-47C4-945B-8200BA206718}" presName="hierRoot2" presStyleCnt="0"/>
      <dgm:spPr/>
    </dgm:pt>
    <dgm:pt modelId="{43C468BA-07D3-480C-A248-60B71D857325}" type="pres">
      <dgm:prSet presAssocID="{41227660-9B83-47C4-945B-8200BA206718}" presName="composite2" presStyleCnt="0"/>
      <dgm:spPr/>
    </dgm:pt>
    <dgm:pt modelId="{4A03A074-EFA3-45B4-841E-A443DA347463}" type="pres">
      <dgm:prSet presAssocID="{41227660-9B83-47C4-945B-8200BA206718}" presName="image2" presStyleLbl="node2" presStyleIdx="0" presStyleCnt="3"/>
      <dgm:spPr/>
      <dgm:extLst/>
    </dgm:pt>
    <dgm:pt modelId="{E36EF713-68EF-4B4A-BC8C-6FE34490D66F}" type="pres">
      <dgm:prSet presAssocID="{41227660-9B83-47C4-945B-8200BA206718}" presName="text2" presStyleLbl="revTx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FB91B5-092D-406D-B487-7351B289C151}" type="pres">
      <dgm:prSet presAssocID="{41227660-9B83-47C4-945B-8200BA206718}" presName="hierChild3" presStyleCnt="0"/>
      <dgm:spPr/>
    </dgm:pt>
    <dgm:pt modelId="{47D249F9-3100-43F8-AEE7-C736DB6FDCF7}" type="pres">
      <dgm:prSet presAssocID="{D819BB70-87A1-4E0F-A505-8D51191B3DC8}" presName="Name10" presStyleLbl="parChTrans1D2" presStyleIdx="1" presStyleCnt="3"/>
      <dgm:spPr/>
      <dgm:t>
        <a:bodyPr/>
        <a:lstStyle/>
        <a:p>
          <a:endParaRPr lang="tr-TR"/>
        </a:p>
      </dgm:t>
    </dgm:pt>
    <dgm:pt modelId="{3F0EA3BA-A318-472C-99B0-EB15E851E461}" type="pres">
      <dgm:prSet presAssocID="{66A42AC6-533B-4089-9C71-8A27A740970C}" presName="hierRoot2" presStyleCnt="0"/>
      <dgm:spPr/>
    </dgm:pt>
    <dgm:pt modelId="{1573A252-43B9-4537-9E17-A27A476926EE}" type="pres">
      <dgm:prSet presAssocID="{66A42AC6-533B-4089-9C71-8A27A740970C}" presName="composite2" presStyleCnt="0"/>
      <dgm:spPr/>
    </dgm:pt>
    <dgm:pt modelId="{B53A187B-364D-46A5-9ADA-2BCBAB96EA3C}" type="pres">
      <dgm:prSet presAssocID="{66A42AC6-533B-4089-9C71-8A27A740970C}" presName="image2" presStyleLbl="node2" presStyleIdx="1" presStyleCnt="3"/>
      <dgm:spPr/>
      <dgm:extLst/>
    </dgm:pt>
    <dgm:pt modelId="{12A8CD0A-DFEC-4A3E-9DC0-AC77667C5952}" type="pres">
      <dgm:prSet presAssocID="{66A42AC6-533B-4089-9C71-8A27A740970C}" presName="text2" presStyleLbl="revTx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E31ECEA-DB25-41B0-B9D3-F8F9C29776CF}" type="pres">
      <dgm:prSet presAssocID="{66A42AC6-533B-4089-9C71-8A27A740970C}" presName="hierChild3" presStyleCnt="0"/>
      <dgm:spPr/>
    </dgm:pt>
    <dgm:pt modelId="{45BE0677-C84B-4A7F-A7C8-250CEE6EB4A6}" type="pres">
      <dgm:prSet presAssocID="{87497913-C19A-4576-9D13-0C7099411E63}" presName="Name10" presStyleLbl="parChTrans1D2" presStyleIdx="2" presStyleCnt="3"/>
      <dgm:spPr/>
      <dgm:t>
        <a:bodyPr/>
        <a:lstStyle/>
        <a:p>
          <a:endParaRPr lang="tr-TR"/>
        </a:p>
      </dgm:t>
    </dgm:pt>
    <dgm:pt modelId="{2CABD126-419A-4AE2-907A-E1AA56133BCE}" type="pres">
      <dgm:prSet presAssocID="{CA780EC7-BE62-4847-A160-122BE1E6341C}" presName="hierRoot2" presStyleCnt="0"/>
      <dgm:spPr/>
    </dgm:pt>
    <dgm:pt modelId="{6EF8E515-3310-4947-832E-FC2A9995AC2D}" type="pres">
      <dgm:prSet presAssocID="{CA780EC7-BE62-4847-A160-122BE1E6341C}" presName="composite2" presStyleCnt="0"/>
      <dgm:spPr/>
    </dgm:pt>
    <dgm:pt modelId="{8F081AD9-C381-49A8-AAA1-22147CC47395}" type="pres">
      <dgm:prSet presAssocID="{CA780EC7-BE62-4847-A160-122BE1E6341C}" presName="image2" presStyleLbl="node2" presStyleIdx="2" presStyleCnt="3"/>
      <dgm:spPr/>
      <dgm:extLst/>
    </dgm:pt>
    <dgm:pt modelId="{874A59E1-4D87-48FC-B01D-60F2A163B27F}" type="pres">
      <dgm:prSet presAssocID="{CA780EC7-BE62-4847-A160-122BE1E6341C}" presName="text2" presStyleLbl="revTx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CD2EF7-E1A2-4220-8170-E96CEB1A31F0}" type="pres">
      <dgm:prSet presAssocID="{CA780EC7-BE62-4847-A160-122BE1E6341C}" presName="hierChild3" presStyleCnt="0"/>
      <dgm:spPr/>
    </dgm:pt>
  </dgm:ptLst>
  <dgm:cxnLst>
    <dgm:cxn modelId="{AB37ECAF-9BDE-45D0-99D0-89034414B9DF}" type="presOf" srcId="{CA780EC7-BE62-4847-A160-122BE1E6341C}" destId="{874A59E1-4D87-48FC-B01D-60F2A163B27F}" srcOrd="0" destOrd="0" presId="urn:microsoft.com/office/officeart/2009/layout/CirclePictureHierarchy"/>
    <dgm:cxn modelId="{337DA699-21E5-4544-BB63-A9AD876FA151}" type="presOf" srcId="{D819BB70-87A1-4E0F-A505-8D51191B3DC8}" destId="{47D249F9-3100-43F8-AEE7-C736DB6FDCF7}" srcOrd="0" destOrd="0" presId="urn:microsoft.com/office/officeart/2009/layout/CirclePictureHierarchy"/>
    <dgm:cxn modelId="{F3982F63-2D29-48C6-AA1E-688E8A7C9864}" type="presOf" srcId="{41227660-9B83-47C4-945B-8200BA206718}" destId="{E36EF713-68EF-4B4A-BC8C-6FE34490D66F}" srcOrd="0" destOrd="0" presId="urn:microsoft.com/office/officeart/2009/layout/CirclePictureHierarchy"/>
    <dgm:cxn modelId="{71C9FE2C-3812-46DF-A260-D3920F82C6FF}" type="presOf" srcId="{7610B42C-6906-4249-A5B2-44196843DBC5}" destId="{40C90D14-8449-4BE1-B60C-575F1AB8103D}" srcOrd="0" destOrd="0" presId="urn:microsoft.com/office/officeart/2009/layout/CirclePictureHierarchy"/>
    <dgm:cxn modelId="{13186675-D6C8-4BB7-A56E-786E029058FC}" type="presOf" srcId="{6139C6CB-2A25-4C76-8FA2-5C4803EA7C2C}" destId="{1F7C860E-689B-4F59-8767-6DA25C6D0388}" srcOrd="0" destOrd="0" presId="urn:microsoft.com/office/officeart/2009/layout/CirclePictureHierarchy"/>
    <dgm:cxn modelId="{549381C2-587C-476D-95B2-5F9FC6DECDDA}" srcId="{A33F5069-6290-4694-95DB-9C941B5381EC}" destId="{41227660-9B83-47C4-945B-8200BA206718}" srcOrd="0" destOrd="0" parTransId="{6139C6CB-2A25-4C76-8FA2-5C4803EA7C2C}" sibTransId="{93CF39FD-C29A-4605-AA86-4FB7A7544BAF}"/>
    <dgm:cxn modelId="{613D78EE-E3D4-4748-9352-7153F25CDD0B}" srcId="{A33F5069-6290-4694-95DB-9C941B5381EC}" destId="{66A42AC6-533B-4089-9C71-8A27A740970C}" srcOrd="1" destOrd="0" parTransId="{D819BB70-87A1-4E0F-A505-8D51191B3DC8}" sibTransId="{83F63531-7B47-4D44-97A9-2C3F86D2B7EA}"/>
    <dgm:cxn modelId="{F22EBD35-10E7-461B-970D-F4620D622FA5}" type="presOf" srcId="{A33F5069-6290-4694-95DB-9C941B5381EC}" destId="{FD7EE35F-B47D-4EA0-8E2A-6CF8075D62BF}" srcOrd="0" destOrd="0" presId="urn:microsoft.com/office/officeart/2009/layout/CirclePictureHierarchy"/>
    <dgm:cxn modelId="{BEE0C601-59EE-43E3-B054-675F4F0AF854}" srcId="{A33F5069-6290-4694-95DB-9C941B5381EC}" destId="{CA780EC7-BE62-4847-A160-122BE1E6341C}" srcOrd="2" destOrd="0" parTransId="{87497913-C19A-4576-9D13-0C7099411E63}" sibTransId="{B8B04013-D9FE-4DBA-87A7-F564B74EB50E}"/>
    <dgm:cxn modelId="{57C4F8D8-A02F-48C7-A111-7032A9601F79}" type="presOf" srcId="{87497913-C19A-4576-9D13-0C7099411E63}" destId="{45BE0677-C84B-4A7F-A7C8-250CEE6EB4A6}" srcOrd="0" destOrd="0" presId="urn:microsoft.com/office/officeart/2009/layout/CirclePictureHierarchy"/>
    <dgm:cxn modelId="{D818FEAC-E991-451B-96B8-DC8A1F64DE80}" type="presOf" srcId="{66A42AC6-533B-4089-9C71-8A27A740970C}" destId="{12A8CD0A-DFEC-4A3E-9DC0-AC77667C5952}" srcOrd="0" destOrd="0" presId="urn:microsoft.com/office/officeart/2009/layout/CirclePictureHierarchy"/>
    <dgm:cxn modelId="{B6F5D429-8354-4D66-84BE-DD666C7ECC52}" srcId="{7610B42C-6906-4249-A5B2-44196843DBC5}" destId="{A33F5069-6290-4694-95DB-9C941B5381EC}" srcOrd="0" destOrd="0" parTransId="{BBDBC80F-0DA3-485A-915E-A1EAFE92FD5B}" sibTransId="{24A9ACE0-9846-40F7-BBC7-EA8670BE5808}"/>
    <dgm:cxn modelId="{D5D91F13-EE52-4019-9CC2-CBD1D9EF236C}" type="presParOf" srcId="{40C90D14-8449-4BE1-B60C-575F1AB8103D}" destId="{8400D5A9-F641-4AE8-AF3E-25865123BDB9}" srcOrd="0" destOrd="0" presId="urn:microsoft.com/office/officeart/2009/layout/CirclePictureHierarchy"/>
    <dgm:cxn modelId="{2C290799-0BEF-4B35-93A2-1DF247971DD6}" type="presParOf" srcId="{8400D5A9-F641-4AE8-AF3E-25865123BDB9}" destId="{501901EE-005A-4C9D-A4AE-FF27EAA772F0}" srcOrd="0" destOrd="0" presId="urn:microsoft.com/office/officeart/2009/layout/CirclePictureHierarchy"/>
    <dgm:cxn modelId="{F2165598-BC26-4308-A93B-B292490E757E}" type="presParOf" srcId="{501901EE-005A-4C9D-A4AE-FF27EAA772F0}" destId="{F76E7B19-4B18-47EC-A252-667883DC2E89}" srcOrd="0" destOrd="0" presId="urn:microsoft.com/office/officeart/2009/layout/CirclePictureHierarchy"/>
    <dgm:cxn modelId="{592BE7BA-84BA-40CF-B9E6-F8707E0177A5}" type="presParOf" srcId="{501901EE-005A-4C9D-A4AE-FF27EAA772F0}" destId="{FD7EE35F-B47D-4EA0-8E2A-6CF8075D62BF}" srcOrd="1" destOrd="0" presId="urn:microsoft.com/office/officeart/2009/layout/CirclePictureHierarchy"/>
    <dgm:cxn modelId="{665FB7B7-FEA2-4D70-A82C-38BBCF568A23}" type="presParOf" srcId="{8400D5A9-F641-4AE8-AF3E-25865123BDB9}" destId="{56D315C3-4609-4AFA-98F0-A017305ED192}" srcOrd="1" destOrd="0" presId="urn:microsoft.com/office/officeart/2009/layout/CirclePictureHierarchy"/>
    <dgm:cxn modelId="{94C0CDA1-1C6C-4F32-90B0-66741F44E164}" type="presParOf" srcId="{56D315C3-4609-4AFA-98F0-A017305ED192}" destId="{1F7C860E-689B-4F59-8767-6DA25C6D0388}" srcOrd="0" destOrd="0" presId="urn:microsoft.com/office/officeart/2009/layout/CirclePictureHierarchy"/>
    <dgm:cxn modelId="{10161FFB-4516-431D-9795-10BAEAD3B7DC}" type="presParOf" srcId="{56D315C3-4609-4AFA-98F0-A017305ED192}" destId="{A3A5701A-D1EA-492A-B5B4-7951924F67D0}" srcOrd="1" destOrd="0" presId="urn:microsoft.com/office/officeart/2009/layout/CirclePictureHierarchy"/>
    <dgm:cxn modelId="{9EA9DD37-ED7A-479B-B47D-8954DA8912A4}" type="presParOf" srcId="{A3A5701A-D1EA-492A-B5B4-7951924F67D0}" destId="{43C468BA-07D3-480C-A248-60B71D857325}" srcOrd="0" destOrd="0" presId="urn:microsoft.com/office/officeart/2009/layout/CirclePictureHierarchy"/>
    <dgm:cxn modelId="{291D4FD3-4E8A-493A-B86B-EC36E6DF7E9C}" type="presParOf" srcId="{43C468BA-07D3-480C-A248-60B71D857325}" destId="{4A03A074-EFA3-45B4-841E-A443DA347463}" srcOrd="0" destOrd="0" presId="urn:microsoft.com/office/officeart/2009/layout/CirclePictureHierarchy"/>
    <dgm:cxn modelId="{EFBE9B1C-777C-4BA4-8D3A-A98F53765FBB}" type="presParOf" srcId="{43C468BA-07D3-480C-A248-60B71D857325}" destId="{E36EF713-68EF-4B4A-BC8C-6FE34490D66F}" srcOrd="1" destOrd="0" presId="urn:microsoft.com/office/officeart/2009/layout/CirclePictureHierarchy"/>
    <dgm:cxn modelId="{60947D1D-812A-43BC-AE6F-AFAF1C408A94}" type="presParOf" srcId="{A3A5701A-D1EA-492A-B5B4-7951924F67D0}" destId="{95FB91B5-092D-406D-B487-7351B289C151}" srcOrd="1" destOrd="0" presId="urn:microsoft.com/office/officeart/2009/layout/CirclePictureHierarchy"/>
    <dgm:cxn modelId="{5D3838B7-AD36-4DBB-9185-56DD73E94F6A}" type="presParOf" srcId="{56D315C3-4609-4AFA-98F0-A017305ED192}" destId="{47D249F9-3100-43F8-AEE7-C736DB6FDCF7}" srcOrd="2" destOrd="0" presId="urn:microsoft.com/office/officeart/2009/layout/CirclePictureHierarchy"/>
    <dgm:cxn modelId="{1AE40713-4B71-45B1-BDDE-E73EC588452E}" type="presParOf" srcId="{56D315C3-4609-4AFA-98F0-A017305ED192}" destId="{3F0EA3BA-A318-472C-99B0-EB15E851E461}" srcOrd="3" destOrd="0" presId="urn:microsoft.com/office/officeart/2009/layout/CirclePictureHierarchy"/>
    <dgm:cxn modelId="{6989FBA4-A7F8-426A-A12E-841B2703DEC4}" type="presParOf" srcId="{3F0EA3BA-A318-472C-99B0-EB15E851E461}" destId="{1573A252-43B9-4537-9E17-A27A476926EE}" srcOrd="0" destOrd="0" presId="urn:microsoft.com/office/officeart/2009/layout/CirclePictureHierarchy"/>
    <dgm:cxn modelId="{22F0907C-1ADC-405D-92A7-30D9C219C04A}" type="presParOf" srcId="{1573A252-43B9-4537-9E17-A27A476926EE}" destId="{B53A187B-364D-46A5-9ADA-2BCBAB96EA3C}" srcOrd="0" destOrd="0" presId="urn:microsoft.com/office/officeart/2009/layout/CirclePictureHierarchy"/>
    <dgm:cxn modelId="{1094A9CD-F37B-46D3-A62A-4CE6EDF5278D}" type="presParOf" srcId="{1573A252-43B9-4537-9E17-A27A476926EE}" destId="{12A8CD0A-DFEC-4A3E-9DC0-AC77667C5952}" srcOrd="1" destOrd="0" presId="urn:microsoft.com/office/officeart/2009/layout/CirclePictureHierarchy"/>
    <dgm:cxn modelId="{82A8176C-9F1A-45BC-AAF3-2F12E3A725BA}" type="presParOf" srcId="{3F0EA3BA-A318-472C-99B0-EB15E851E461}" destId="{BE31ECEA-DB25-41B0-B9D3-F8F9C29776CF}" srcOrd="1" destOrd="0" presId="urn:microsoft.com/office/officeart/2009/layout/CirclePictureHierarchy"/>
    <dgm:cxn modelId="{EE2C0FF0-4EB3-41AE-A101-323C9044FBBB}" type="presParOf" srcId="{56D315C3-4609-4AFA-98F0-A017305ED192}" destId="{45BE0677-C84B-4A7F-A7C8-250CEE6EB4A6}" srcOrd="4" destOrd="0" presId="urn:microsoft.com/office/officeart/2009/layout/CirclePictureHierarchy"/>
    <dgm:cxn modelId="{ADDF49E2-2988-460E-A898-D66CDAFBBA9D}" type="presParOf" srcId="{56D315C3-4609-4AFA-98F0-A017305ED192}" destId="{2CABD126-419A-4AE2-907A-E1AA56133BCE}" srcOrd="5" destOrd="0" presId="urn:microsoft.com/office/officeart/2009/layout/CirclePictureHierarchy"/>
    <dgm:cxn modelId="{D0C1C80B-C469-42F9-A62F-5E9E75723072}" type="presParOf" srcId="{2CABD126-419A-4AE2-907A-E1AA56133BCE}" destId="{6EF8E515-3310-4947-832E-FC2A9995AC2D}" srcOrd="0" destOrd="0" presId="urn:microsoft.com/office/officeart/2009/layout/CirclePictureHierarchy"/>
    <dgm:cxn modelId="{936DD6E1-7578-4519-A37F-5DBAA1124FC5}" type="presParOf" srcId="{6EF8E515-3310-4947-832E-FC2A9995AC2D}" destId="{8F081AD9-C381-49A8-AAA1-22147CC47395}" srcOrd="0" destOrd="0" presId="urn:microsoft.com/office/officeart/2009/layout/CirclePictureHierarchy"/>
    <dgm:cxn modelId="{E98F354D-91D5-4757-B8F4-AE2913B39CE2}" type="presParOf" srcId="{6EF8E515-3310-4947-832E-FC2A9995AC2D}" destId="{874A59E1-4D87-48FC-B01D-60F2A163B27F}" srcOrd="1" destOrd="0" presId="urn:microsoft.com/office/officeart/2009/layout/CirclePictureHierarchy"/>
    <dgm:cxn modelId="{CA22BD2A-74FC-408A-AB0D-3EAB0E9AD066}" type="presParOf" srcId="{2CABD126-419A-4AE2-907A-E1AA56133BCE}" destId="{0FCD2EF7-E1A2-4220-8170-E96CEB1A31F0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E0677-C84B-4A7F-A7C8-250CEE6EB4A6}">
      <dsp:nvSpPr>
        <dsp:cNvPr id="0" name=""/>
        <dsp:cNvSpPr/>
      </dsp:nvSpPr>
      <dsp:spPr>
        <a:xfrm>
          <a:off x="3342715" y="1361979"/>
          <a:ext cx="2829484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829484" y="163306"/>
              </a:lnTo>
              <a:lnTo>
                <a:pt x="2829484" y="3240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249F9-3100-43F8-AEE7-C736DB6FDCF7}">
      <dsp:nvSpPr>
        <dsp:cNvPr id="0" name=""/>
        <dsp:cNvSpPr/>
      </dsp:nvSpPr>
      <dsp:spPr>
        <a:xfrm>
          <a:off x="3296995" y="1361979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06"/>
              </a:lnTo>
              <a:lnTo>
                <a:pt x="46279" y="163306"/>
              </a:lnTo>
              <a:lnTo>
                <a:pt x="46279" y="3240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C860E-689B-4F59-8767-6DA25C6D0388}">
      <dsp:nvSpPr>
        <dsp:cNvPr id="0" name=""/>
        <dsp:cNvSpPr/>
      </dsp:nvSpPr>
      <dsp:spPr>
        <a:xfrm>
          <a:off x="514349" y="1361979"/>
          <a:ext cx="2828365" cy="324040"/>
        </a:xfrm>
        <a:custGeom>
          <a:avLst/>
          <a:gdLst/>
          <a:ahLst/>
          <a:cxnLst/>
          <a:rect l="0" t="0" r="0" b="0"/>
          <a:pathLst>
            <a:path>
              <a:moveTo>
                <a:pt x="2828365" y="0"/>
              </a:moveTo>
              <a:lnTo>
                <a:pt x="2828365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E7B19-4B18-47EC-A252-667883DC2E89}">
      <dsp:nvSpPr>
        <dsp:cNvPr id="0" name=""/>
        <dsp:cNvSpPr/>
      </dsp:nvSpPr>
      <dsp:spPr>
        <a:xfrm>
          <a:off x="2828365" y="333279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EE35F-B47D-4EA0-8E2A-6CF8075D62BF}">
      <dsp:nvSpPr>
        <dsp:cNvPr id="0" name=""/>
        <dsp:cNvSpPr/>
      </dsp:nvSpPr>
      <dsp:spPr>
        <a:xfrm>
          <a:off x="4161810" y="469968"/>
          <a:ext cx="1545287" cy="6430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2000" b="0" i="0" u="none" strike="noStrike" kern="1200" cap="none" normalizeH="0" baseline="0" dirty="0" smtClean="0">
              <a:ln/>
              <a:effectLst/>
              <a:latin typeface="+mn-lt"/>
            </a:rPr>
            <a:t>MMU </a:t>
          </a:r>
          <a:endParaRPr kumimoji="0" lang="en-US" altLang="en-US" sz="2000" b="0" i="0" u="none" strike="noStrike" kern="1200" cap="none" normalizeH="0" baseline="0" dirty="0">
            <a:ln/>
            <a:effectLst/>
            <a:latin typeface="+mn-lt"/>
          </a:endParaRPr>
        </a:p>
      </dsp:txBody>
      <dsp:txXfrm>
        <a:off x="4161810" y="469968"/>
        <a:ext cx="1545287" cy="643071"/>
      </dsp:txXfrm>
    </dsp:sp>
    <dsp:sp modelId="{4A03A074-EFA3-45B4-841E-A443DA347463}">
      <dsp:nvSpPr>
        <dsp:cNvPr id="0" name=""/>
        <dsp:cNvSpPr/>
      </dsp:nvSpPr>
      <dsp:spPr>
        <a:xfrm>
          <a:off x="0" y="1686020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EF713-68EF-4B4A-BC8C-6FE34490D66F}">
      <dsp:nvSpPr>
        <dsp:cNvPr id="0" name=""/>
        <dsp:cNvSpPr/>
      </dsp:nvSpPr>
      <dsp:spPr>
        <a:xfrm>
          <a:off x="1028699" y="1683448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en-US" sz="2800" b="0" i="0" u="none" strike="noStrike" kern="1200" cap="none" normalizeH="0" baseline="0" dirty="0" smtClean="0">
              <a:ln/>
              <a:effectLst/>
              <a:latin typeface="Arial" panose="020B0604020202020204" pitchFamily="34" charset="0"/>
            </a:rPr>
            <a:t>Proje</a:t>
          </a:r>
          <a:endParaRPr kumimoji="0" lang="en-US" altLang="en-US" sz="2800" b="0" i="0" u="none" strike="noStrike" kern="1200" cap="none" normalizeH="0" baseline="0" dirty="0">
            <a:ln/>
            <a:effectLst/>
            <a:latin typeface="Arial" panose="020B0604020202020204" pitchFamily="34" charset="0"/>
          </a:endParaRPr>
        </a:p>
      </dsp:txBody>
      <dsp:txXfrm>
        <a:off x="1028699" y="1683448"/>
        <a:ext cx="1543050" cy="1028699"/>
      </dsp:txXfrm>
    </dsp:sp>
    <dsp:sp modelId="{B53A187B-364D-46A5-9ADA-2BCBAB96EA3C}">
      <dsp:nvSpPr>
        <dsp:cNvPr id="0" name=""/>
        <dsp:cNvSpPr/>
      </dsp:nvSpPr>
      <dsp:spPr>
        <a:xfrm>
          <a:off x="2828924" y="1686020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8CD0A-DFEC-4A3E-9DC0-AC77667C5952}">
      <dsp:nvSpPr>
        <dsp:cNvPr id="0" name=""/>
        <dsp:cNvSpPr/>
      </dsp:nvSpPr>
      <dsp:spPr>
        <a:xfrm>
          <a:off x="3857624" y="1683448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tr-TR" sz="2800" b="0" i="0" kern="1200" smtClean="0"/>
            <a:t>Tez Sunumu</a:t>
          </a:r>
          <a:endParaRPr kumimoji="0" lang="en-US" altLang="en-US" sz="2800" b="0" i="0" u="none" strike="noStrike" kern="1200" cap="none" normalizeH="0" baseline="0" dirty="0">
            <a:ln/>
            <a:effectLst/>
            <a:latin typeface="Arial" panose="020B0604020202020204" pitchFamily="34" charset="0"/>
          </a:endParaRPr>
        </a:p>
      </dsp:txBody>
      <dsp:txXfrm>
        <a:off x="3857624" y="1683448"/>
        <a:ext cx="1543050" cy="1028699"/>
      </dsp:txXfrm>
    </dsp:sp>
    <dsp:sp modelId="{8F081AD9-C381-49A8-AAA1-22147CC47395}">
      <dsp:nvSpPr>
        <dsp:cNvPr id="0" name=""/>
        <dsp:cNvSpPr/>
      </dsp:nvSpPr>
      <dsp:spPr>
        <a:xfrm>
          <a:off x="5657849" y="1686020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A59E1-4D87-48FC-B01D-60F2A163B27F}">
      <dsp:nvSpPr>
        <dsp:cNvPr id="0" name=""/>
        <dsp:cNvSpPr/>
      </dsp:nvSpPr>
      <dsp:spPr>
        <a:xfrm>
          <a:off x="6686550" y="1683448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tr-TR" sz="2800" b="0" i="0" kern="1200" smtClean="0"/>
            <a:t>Poster</a:t>
          </a:r>
          <a:endParaRPr kumimoji="0" lang="en-US" altLang="en-US" sz="2800" b="0" i="0" u="none" strike="noStrike" kern="1200" cap="none" normalizeH="0" baseline="0" dirty="0">
            <a:ln/>
            <a:effectLst/>
            <a:latin typeface="Arial" panose="020B0604020202020204" pitchFamily="34" charset="0"/>
          </a:endParaRPr>
        </a:p>
      </dsp:txBody>
      <dsp:txXfrm>
        <a:off x="6686550" y="1683448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E83E132-B3F2-4F65-AE76-4FFF0F5675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kumimoji="1" sz="1200"/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1AA65E5-EF93-465E-9E3C-67396C2AF30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kumimoji="1" sz="1200"/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F26E0196-C736-4582-8306-709EE16CEF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kumimoji="1" sz="1200"/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D568E4C5-327F-47A3-9126-1B89E7A6504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kumimoji="1" sz="1200">
                <a:latin typeface="Arial Black" panose="020B0A04020102020204" pitchFamily="34" charset="0"/>
              </a:defRPr>
            </a:lvl1pPr>
          </a:lstStyle>
          <a:p>
            <a:fld id="{D9BEC05E-BFAF-4310-AC41-ADBFA8DC75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8F50D6-C327-4347-8681-2173E16A21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ctr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8B230D-23F2-4C0E-90ED-4321643921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309" tIns="46154" rIns="92309" bIns="46154" numCol="1" anchor="ctr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AADF973-B4B0-4FB7-A886-0312AAF6A1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B228DE-6798-42DD-9EDB-0642D338492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9913"/>
            <a:ext cx="5086350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A8154D-1589-4335-9FF4-AE1BF06B97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E8C972D-7FD8-41FE-9EF7-028C277C57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 Black" panose="020B0A04020102020204" pitchFamily="34" charset="0"/>
              </a:defRPr>
            </a:lvl1pPr>
          </a:lstStyle>
          <a:p>
            <a:fld id="{32D83F28-F387-4D2E-B1FE-6B124E4083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B09875-0503-4415-A536-15B8DC27AE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EB1C4-FCAF-4F8E-A66A-81F1702FD6C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270ED48-B7FA-4095-AEF2-04DF8082E5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2150"/>
            <a:ext cx="4610100" cy="3457575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447C0EA-8B98-4D6B-A825-6CCB4C11C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8" name="Rectangle 16">
            <a:extLst>
              <a:ext uri="{FF2B5EF4-FFF2-40B4-BE49-F238E27FC236}">
                <a16:creationId xmlns:a16="http://schemas.microsoft.com/office/drawing/2014/main" id="{459BA9EC-3FF7-44EC-9EA0-C147CACE55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0129" name="Rectangle 17">
            <a:extLst>
              <a:ext uri="{FF2B5EF4-FFF2-40B4-BE49-F238E27FC236}">
                <a16:creationId xmlns:a16="http://schemas.microsoft.com/office/drawing/2014/main" id="{7E2D33F3-893B-49A4-B076-69695C7836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0130" name="Rectangle 18">
            <a:extLst>
              <a:ext uri="{FF2B5EF4-FFF2-40B4-BE49-F238E27FC236}">
                <a16:creationId xmlns:a16="http://schemas.microsoft.com/office/drawing/2014/main" id="{022D4BDE-31EB-4B1F-8D30-024678CD03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57A297-25DA-4E2C-BAB7-44199D986FB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0131" name="Rectangle 19">
            <a:extLst>
              <a:ext uri="{FF2B5EF4-FFF2-40B4-BE49-F238E27FC236}">
                <a16:creationId xmlns:a16="http://schemas.microsoft.com/office/drawing/2014/main" id="{6F5157CF-E0F7-4CB3-AE59-EE4C24318F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6019800" cy="22098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tr-TR" altLang="en-US" noProof="0" smtClean="0"/>
              <a:t>Asıl başlık stili için tıklatın</a:t>
            </a:r>
            <a:endParaRPr lang="en-US" altLang="en-US" noProof="0"/>
          </a:p>
        </p:txBody>
      </p:sp>
      <p:sp>
        <p:nvSpPr>
          <p:cNvPr id="90132" name="Rectangle 20">
            <a:extLst>
              <a:ext uri="{FF2B5EF4-FFF2-40B4-BE49-F238E27FC236}">
                <a16:creationId xmlns:a16="http://schemas.microsoft.com/office/drawing/2014/main" id="{B7D7F944-7CBF-4764-A0A3-FF71EB19D1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4267200"/>
            <a:ext cx="6019800" cy="1752600"/>
          </a:xfr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tr-TR" altLang="en-US" noProof="0" smtClean="0"/>
              <a:t>Asıl alt başlık stilini düzenlemek için tıklayın</a:t>
            </a:r>
            <a:endParaRPr lang="en-US" altLang="en-US" noProof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EC586-A1D5-4C3B-BE26-20761FDC9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6B53CA-F53C-40EA-BC17-266A30AEFB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7551E-511C-407A-A2F6-B1AE6FDB7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225F-0677-4CF0-A32F-39D0634D40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37EF7-3E8A-412A-8BC1-452D31373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F5CDA0-80DA-48D8-B4CB-109B8CD786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43ECD-AC47-4E45-A11D-38DE5D1ACCB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598467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7DE33-B6DE-4BE3-B28B-95A922CE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2395D-B9E7-4237-85C2-701B611A6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7D1A6-BAEA-4403-A272-792C6740E9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C0ECCB-4264-478A-AF38-F0A46F6E23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245EC0-5CDC-4F83-ABFB-A17F42046F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1C62D-4E58-4618-9563-C4438A59013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8635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58753B-99DA-436C-AB96-DD1961E1A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7D15C-3743-45AE-B863-C9E7FBADA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8A774-C331-4742-8FB2-F66D4B2850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EF4D4-A463-46E2-AF2E-EF1E07D47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1A974-5EB8-46E3-AD55-FFDCE36963E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D27681-BAF2-4B60-9F0F-72D33278FF5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453254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1E96C-F6DF-4731-88DC-6E6C4E58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FAEA6-2592-4044-A21C-EE5B246ACE9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49969040-9B7C-4B71-A5BF-18124F9308F0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r>
              <a:rPr lang="tr-TR" smtClean="0"/>
              <a:t>Çevrimiçi resim eklemek için simgeyi tıklatın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2A335-7058-4941-8FB9-28C632193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FFA89-884B-44D0-B1BC-036AB698C2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1FA0DF1-69A4-49BC-8004-2A306D2254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605A53-3FE8-4110-9E5C-611387E1C91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633076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4CDA6-23F8-42FE-B4F6-FB24C983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F53EB612-0C5F-48CD-8BC9-5F4539A5EB53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r>
              <a:rPr lang="tr-TR" smtClean="0"/>
              <a:t>Çevrimiçi resim eklemek için simgeyi tıklatın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F0E4D-E31D-4D62-B25E-C460B239F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0BDE4-4831-4AFD-8D57-E83EF055AE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F4072-9C78-4530-9205-4BA8B3FDD5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7E8BFF1-E06B-44F8-B74E-0941AEA927A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FF144-7403-436C-82A1-4CB946997DD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308404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1AB14-A4E4-4290-9684-FED1A4A4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F094F-43E4-4630-9477-B970A23BE44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F5E28-B3D9-4A44-A4EB-D811DCAFF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A427F-8CCD-47E5-8EF6-52D4511923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DD0C6-B2C8-446A-9A34-4B31E2497D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0A26CE2-9548-48BB-BFD6-B9FA4A2E655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D0981-1A60-4AA3-A5EC-C875F6FBF16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76741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47EF5E23-6BB6-4BBF-8E18-E47082EE41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9235" y="280386"/>
            <a:ext cx="2457450" cy="4914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3B2CF3-F264-4A89-9875-703A9CEC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DC83-8417-4BE3-89D5-729D281B5AF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1DCCB-D9A0-4721-831F-292A4BBCD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03563-C664-4027-AE9A-3959C4F07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A71D2-38A3-4DA6-A99D-CB5C480CCF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6577E7E-26B3-4112-A923-A16012F7B17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DAB1E9-425F-471E-94ED-C8D8470AC34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026113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36AF-1D9B-4253-A2D1-9893F798C11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EB564-D120-4ED2-ADFF-C1EDA2A6FB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7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1621B012-E485-4432-8E92-06B6CD129C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9235" y="280386"/>
            <a:ext cx="2457450" cy="4914900"/>
          </a:xfrm>
          <a:prstGeom prst="rect">
            <a:avLst/>
          </a:prstGeom>
        </p:spPr>
      </p:pic>
      <p:sp>
        <p:nvSpPr>
          <p:cNvPr id="8" name="Teardrop 7">
            <a:extLst>
              <a:ext uri="{FF2B5EF4-FFF2-40B4-BE49-F238E27FC236}">
                <a16:creationId xmlns:a16="http://schemas.microsoft.com/office/drawing/2014/main" id="{19924C14-3A19-42CC-8D8F-E22AE16D2054}"/>
              </a:ext>
            </a:extLst>
          </p:cNvPr>
          <p:cNvSpPr/>
          <p:nvPr userDrawn="1"/>
        </p:nvSpPr>
        <p:spPr bwMode="auto">
          <a:xfrm>
            <a:off x="7620000" y="304800"/>
            <a:ext cx="1295400" cy="1295400"/>
          </a:xfrm>
          <a:prstGeom prst="teardrop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Your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Logo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Here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5B098-0BE0-4768-B80D-04A94ADA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6629400" cy="13716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E347F-5AE7-459C-804A-A76B4252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28600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742950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F76818-4AA3-44E9-9AAD-3077275B33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813701"/>
            <a:ext cx="3943165" cy="176391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1600" b="0" i="0" smtClean="0"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dolore magna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minim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exercitation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B0DB3A8-1CB9-4CE2-808B-6818C788C6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3635" y="4819356"/>
            <a:ext cx="3943165" cy="17526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esse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culpa qui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F6C714-A295-4B23-B6EB-44DBA647EA79}"/>
              </a:ext>
            </a:extLst>
          </p:cNvPr>
          <p:cNvSpPr/>
          <p:nvPr userDrawn="1"/>
        </p:nvSpPr>
        <p:spPr bwMode="auto">
          <a:xfrm>
            <a:off x="-19234" y="6653815"/>
            <a:ext cx="1162235" cy="20418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48055A-F52F-4DF7-8485-ADA40EC93657}"/>
              </a:ext>
            </a:extLst>
          </p:cNvPr>
          <p:cNvSpPr/>
          <p:nvPr userDrawn="1"/>
        </p:nvSpPr>
        <p:spPr bwMode="auto">
          <a:xfrm>
            <a:off x="1143001" y="6653814"/>
            <a:ext cx="1162235" cy="2041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D68D3C-504C-4110-BC13-B5E8D9E94CE9}"/>
              </a:ext>
            </a:extLst>
          </p:cNvPr>
          <p:cNvSpPr/>
          <p:nvPr userDrawn="1"/>
        </p:nvSpPr>
        <p:spPr bwMode="auto">
          <a:xfrm>
            <a:off x="2305236" y="6655200"/>
            <a:ext cx="1162235" cy="20418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5407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646826C-ABAD-429F-A9E4-43394DFC67BF}"/>
              </a:ext>
            </a:extLst>
          </p:cNvPr>
          <p:cNvSpPr/>
          <p:nvPr userDrawn="1"/>
        </p:nvSpPr>
        <p:spPr bwMode="auto">
          <a:xfrm>
            <a:off x="-19234" y="6653815"/>
            <a:ext cx="1162235" cy="204186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8D4AEC-4B43-46E5-8AE8-C3C62F20AE55}"/>
              </a:ext>
            </a:extLst>
          </p:cNvPr>
          <p:cNvSpPr/>
          <p:nvPr userDrawn="1"/>
        </p:nvSpPr>
        <p:spPr bwMode="auto">
          <a:xfrm>
            <a:off x="1143001" y="6653814"/>
            <a:ext cx="1162235" cy="20418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621B012-E485-4432-8E92-06B6CD129C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9235" y="280386"/>
            <a:ext cx="2457450" cy="4914900"/>
          </a:xfrm>
          <a:prstGeom prst="rect">
            <a:avLst/>
          </a:prstGeom>
        </p:spPr>
      </p:pic>
      <p:sp>
        <p:nvSpPr>
          <p:cNvPr id="8" name="Teardrop 7">
            <a:extLst>
              <a:ext uri="{FF2B5EF4-FFF2-40B4-BE49-F238E27FC236}">
                <a16:creationId xmlns:a16="http://schemas.microsoft.com/office/drawing/2014/main" id="{19924C14-3A19-42CC-8D8F-E22AE16D2054}"/>
              </a:ext>
            </a:extLst>
          </p:cNvPr>
          <p:cNvSpPr/>
          <p:nvPr userDrawn="1"/>
        </p:nvSpPr>
        <p:spPr bwMode="auto">
          <a:xfrm>
            <a:off x="7620000" y="304800"/>
            <a:ext cx="1295400" cy="1295400"/>
          </a:xfrm>
          <a:prstGeom prst="teardrop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Your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Logo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Here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05B098-0BE0-4768-B80D-04A94ADA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6629400" cy="13716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E347F-5AE7-459C-804A-A76B4252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28600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742950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81BB34-969D-4DC0-B614-111CD0D33B9E}"/>
              </a:ext>
            </a:extLst>
          </p:cNvPr>
          <p:cNvSpPr/>
          <p:nvPr userDrawn="1"/>
        </p:nvSpPr>
        <p:spPr bwMode="auto">
          <a:xfrm>
            <a:off x="2305236" y="6655200"/>
            <a:ext cx="1162235" cy="204186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68240067-A805-4863-8922-F1ECCD7554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843772"/>
            <a:ext cx="3943165" cy="176391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1600" b="0" i="0" smtClean="0">
                <a:effectLst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dolore magna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ad minim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exercitation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nisi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en-US" dirty="0"/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34370B67-26C4-4736-AE21-DAC5BB7846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3635" y="4849427"/>
            <a:ext cx="3943165" cy="17526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esse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non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culpa qui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26121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419-55CF-4F65-871F-4636BC6E6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A3A8E-0C10-47D9-A259-FEB1BC54B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5B3ED-AA7B-43FD-918F-88BC8846D4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4508FF-CE70-41B5-8350-AD21D0D1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9C6344-3052-44C1-9017-6FC98665925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8996F7-1EF6-4D60-9922-0F5705885D3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76443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4F50-94D9-4770-88FD-290F3206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2503-8C79-4C95-AF4B-5E91AB1FA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ECBD3-B377-444F-8DF4-300CB6A81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43AC2-9AD3-45DC-A27D-E71BFCB72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61B1C-0D65-4516-A592-7F77EEF15D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8529B3-D109-4045-8674-05A0BCB6F47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D0EDD-0544-4C4B-94A4-3E483E114BD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72371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C591-EA90-4B57-9921-74EF6448D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43DB3-6696-4FD4-BAA5-1EFE33E1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CCA28-11D6-44BD-A537-D7499A432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AC5B57-6AC6-4CC6-AC87-4E05B6328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0D7A7-D4C4-4C5F-88FF-E7B998717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53355ED-EDFE-4CCE-9320-4DE6B9F220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25A962-6AD7-4D90-81A0-D66027D7A8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E7979A-3B8C-4A9C-9E48-FBBF836266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1A0AE07-717B-48B1-B906-2A8B44531E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1366E5-0251-4915-BA44-7536B376918E}"/>
              </a:ext>
            </a:extLst>
          </p:cNvPr>
          <p:cNvSpPr/>
          <p:nvPr userDrawn="1"/>
        </p:nvSpPr>
        <p:spPr bwMode="auto">
          <a:xfrm>
            <a:off x="-19234" y="6705603"/>
            <a:ext cx="1162235" cy="152399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8A068F-2C0D-4C0E-AB49-924CC7899F58}"/>
              </a:ext>
            </a:extLst>
          </p:cNvPr>
          <p:cNvSpPr/>
          <p:nvPr userDrawn="1"/>
        </p:nvSpPr>
        <p:spPr bwMode="auto">
          <a:xfrm>
            <a:off x="1143001" y="6705602"/>
            <a:ext cx="1162235" cy="152399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ardrop 11">
            <a:extLst>
              <a:ext uri="{FF2B5EF4-FFF2-40B4-BE49-F238E27FC236}">
                <a16:creationId xmlns:a16="http://schemas.microsoft.com/office/drawing/2014/main" id="{F759BD81-AEBA-44D0-9D9F-36C2611884C1}"/>
              </a:ext>
            </a:extLst>
          </p:cNvPr>
          <p:cNvSpPr/>
          <p:nvPr userDrawn="1"/>
        </p:nvSpPr>
        <p:spPr bwMode="auto">
          <a:xfrm>
            <a:off x="7620000" y="304800"/>
            <a:ext cx="1295400" cy="1295400"/>
          </a:xfrm>
          <a:prstGeom prst="teardrop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Your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Logo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Here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E82049-6938-432B-9810-A161723A712B}"/>
              </a:ext>
            </a:extLst>
          </p:cNvPr>
          <p:cNvSpPr/>
          <p:nvPr userDrawn="1"/>
        </p:nvSpPr>
        <p:spPr bwMode="auto">
          <a:xfrm>
            <a:off x="2305236" y="6706988"/>
            <a:ext cx="1162235" cy="15239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3996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90C49-125F-42A5-AE43-6D9FD74E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073F6-DCFF-448F-B0EF-F92E8FAB19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E47F1-7E15-4CC6-B707-DE6E53CE5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761A08-01FA-414B-AF34-7CBBE177D9A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B42D0-67DF-492A-AA4F-8C7BF4FFC17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17615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ACD0EE-DDB9-4CC4-86C3-26B77087A8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CF8D65-5DE3-41F0-8EB5-0FBAE7F70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4509E2-2EA7-4CCF-BFE3-9B166712C5C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8A8FA-1F9D-4D5D-B546-0624AFD9AF2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07407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23F5-3B59-493C-B25F-2A1DE8BD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672A-7F8A-4C88-AF06-4AED42E4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C8A1D-18C5-49D9-9BAB-695EE51FC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DCEA0-F33E-4A89-B1D8-7E6A90D30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20F60-2013-477D-AF97-BEADC5E11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59A777-624F-47A9-880B-D8E9EAD0858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FDA6F6-2B1F-4307-B595-082A72A73FB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03735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C692341-3FBB-4D72-8D7A-99C53C0CC8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A30F629-9CEF-4795-A3C2-A5CAA3DCFC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6215D999-F182-4F4F-ABA0-94A96553E2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9102" name="Rectangle 14">
            <a:extLst>
              <a:ext uri="{FF2B5EF4-FFF2-40B4-BE49-F238E27FC236}">
                <a16:creationId xmlns:a16="http://schemas.microsoft.com/office/drawing/2014/main" id="{4B7B9951-3701-4354-B91C-253E5761B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  <a:endParaRPr lang="en-US" altLang="en-US" dirty="0"/>
          </a:p>
        </p:txBody>
      </p:sp>
      <p:sp>
        <p:nvSpPr>
          <p:cNvPr id="89103" name="Rectangle 15">
            <a:extLst>
              <a:ext uri="{FF2B5EF4-FFF2-40B4-BE49-F238E27FC236}">
                <a16:creationId xmlns:a16="http://schemas.microsoft.com/office/drawing/2014/main" id="{B9BE8716-491D-419F-AF72-149E614B3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9104" name="Rectangle 16">
            <a:extLst>
              <a:ext uri="{FF2B5EF4-FFF2-40B4-BE49-F238E27FC236}">
                <a16:creationId xmlns:a16="http://schemas.microsoft.com/office/drawing/2014/main" id="{79BE2190-CBBA-4903-A1E0-C6985C4AB8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84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5" r:id="rId17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75000"/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6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60F21A-617B-4338-9E32-03152C560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302" y="3717032"/>
            <a:ext cx="8056376" cy="3276601"/>
          </a:xfrm>
        </p:spPr>
        <p:txBody>
          <a:bodyPr/>
          <a:lstStyle/>
          <a:p>
            <a:pPr algn="ctr"/>
            <a:r>
              <a:rPr lang="tr-TR" sz="2800" b="1" dirty="0" smtClean="0"/>
              <a:t>MAKİNE MÜHENDİSLİĞİ UYGULAMALARI</a:t>
            </a:r>
            <a:br>
              <a:rPr lang="tr-TR" sz="2800" b="1" dirty="0" smtClean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/>
              <a:t>PROJE, </a:t>
            </a:r>
            <a:r>
              <a:rPr lang="tr-TR" sz="2800" b="1" dirty="0"/>
              <a:t>POSTER VE SUNUM</a:t>
            </a:r>
            <a:br>
              <a:rPr lang="tr-TR" sz="2800" b="1" dirty="0"/>
            </a:br>
            <a:r>
              <a:rPr lang="tr-TR" sz="2800" b="1" dirty="0"/>
              <a:t>HAZIRLAMA </a:t>
            </a:r>
            <a:r>
              <a:rPr lang="tr-TR" sz="2800" b="1" dirty="0" smtClean="0"/>
              <a:t>KILAVUZU</a:t>
            </a:r>
            <a:br>
              <a:rPr lang="tr-TR" sz="2800" b="1" dirty="0" smtClean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000" b="1" dirty="0" smtClean="0"/>
              <a:t>2019</a:t>
            </a:r>
            <a:endParaRPr lang="tr-TR" sz="2000" b="1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14FB19BC-E441-4CFF-B4B6-384FE0D39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238" y="1672252"/>
            <a:ext cx="8363272" cy="1511716"/>
          </a:xfrm>
        </p:spPr>
        <p:txBody>
          <a:bodyPr/>
          <a:lstStyle/>
          <a:p>
            <a:pPr algn="ctr"/>
            <a:r>
              <a:rPr lang="tr-TR" b="1" dirty="0"/>
              <a:t>Necmettin Erbakan Üniversitesi</a:t>
            </a:r>
            <a:br>
              <a:rPr lang="tr-TR" b="1" dirty="0"/>
            </a:br>
            <a:r>
              <a:rPr lang="tr-TR" b="1" dirty="0"/>
              <a:t>Mühendislik ve Mimarlık Fakültesi</a:t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Makine Mühendisliği Bölümü</a:t>
            </a:r>
            <a:endParaRPr lang="en-US" b="1" dirty="0"/>
          </a:p>
        </p:txBody>
      </p:sp>
      <p:sp>
        <p:nvSpPr>
          <p:cNvPr id="13" name="Rectangle 12" descr="rectangle">
            <a:extLst>
              <a:ext uri="{FF2B5EF4-FFF2-40B4-BE49-F238E27FC236}">
                <a16:creationId xmlns:a16="http://schemas.microsoft.com/office/drawing/2014/main" id="{24BDEF4F-F9BF-45A0-ACB4-FF1377AE97FD}"/>
              </a:ext>
            </a:extLst>
          </p:cNvPr>
          <p:cNvSpPr/>
          <p:nvPr/>
        </p:nvSpPr>
        <p:spPr bwMode="auto">
          <a:xfrm>
            <a:off x="0" y="5937941"/>
            <a:ext cx="2048692" cy="920059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16" name="Rectangle 15" descr="rectangle">
            <a:extLst>
              <a:ext uri="{FF2B5EF4-FFF2-40B4-BE49-F238E27FC236}">
                <a16:creationId xmlns:a16="http://schemas.microsoft.com/office/drawing/2014/main" id="{6B5E4070-F0F3-42F5-8092-218B442B26CA}"/>
              </a:ext>
            </a:extLst>
          </p:cNvPr>
          <p:cNvSpPr/>
          <p:nvPr/>
        </p:nvSpPr>
        <p:spPr bwMode="auto">
          <a:xfrm>
            <a:off x="7164288" y="5937941"/>
            <a:ext cx="1984360" cy="9116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1028" name="Picture 4" descr="neÃ¼ logo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18" y="30912"/>
            <a:ext cx="1704256" cy="17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neÃ¼ logo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9104"/>
            <a:ext cx="1704256" cy="17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Giriş-Literatür taraması</a:t>
            </a:r>
            <a:endParaRPr lang="tr-TR" altLang="tr-TR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scholar.google.com (</a:t>
            </a:r>
            <a:r>
              <a:rPr lang="tr-TR" altLang="tr-TR" dirty="0" err="1" smtClean="0"/>
              <a:t>google</a:t>
            </a:r>
            <a:r>
              <a:rPr lang="tr-TR" altLang="tr-TR" dirty="0" smtClean="0"/>
              <a:t> akademik)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Makaleler için “online veri tabanları”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   </a:t>
            </a:r>
            <a:r>
              <a:rPr lang="tr-TR" altLang="tr-TR" dirty="0" err="1" smtClean="0"/>
              <a:t>ScienceDirect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Scopus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Taylor&amp;Francis</a:t>
            </a:r>
            <a:r>
              <a:rPr lang="tr-TR" altLang="tr-TR" dirty="0" smtClean="0"/>
              <a:t>, IEEE, </a:t>
            </a:r>
            <a:r>
              <a:rPr lang="tr-TR" altLang="tr-TR" dirty="0" err="1" smtClean="0"/>
              <a:t>Proquest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Emerald</a:t>
            </a:r>
            <a:r>
              <a:rPr lang="tr-TR" altLang="tr-TR" dirty="0" smtClean="0"/>
              <a:t> vb.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Tez </a:t>
            </a:r>
            <a:r>
              <a:rPr lang="tr-TR" altLang="tr-TR" dirty="0"/>
              <a:t>veri tabanı: tez.yok.gov.tr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46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Bir makale nasıl okunur?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tr-TR" altLang="tr-TR" dirty="0" err="1" smtClean="0"/>
              <a:t>Abstract</a:t>
            </a:r>
            <a:r>
              <a:rPr lang="tr-TR" altLang="tr-TR" dirty="0" smtClean="0"/>
              <a:t> ve </a:t>
            </a:r>
            <a:r>
              <a:rPr lang="tr-TR" altLang="tr-TR" dirty="0" err="1" smtClean="0"/>
              <a:t>conclusion</a:t>
            </a:r>
            <a:r>
              <a:rPr lang="tr-TR" altLang="tr-TR" dirty="0" smtClean="0"/>
              <a:t> bölümleri: Konu ile ilgili temel bilgi verir.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Makale çalışma konumuz ile ilgili ise detaylı incelenir. </a:t>
            </a:r>
          </a:p>
        </p:txBody>
      </p:sp>
    </p:spTree>
    <p:extLst>
      <p:ext uri="{BB962C8B-B14F-4D97-AF65-F5344CB8AC3E}">
        <p14:creationId xmlns:p14="http://schemas.microsoft.com/office/powerpoint/2010/main" val="36977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Materyal ve Yöntem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Çalışmanın yapılmasında hangi materyal ve yöntemlerin kullanıldığı anlatılacak.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4780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ve 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Sonuçlar destekleyici grafikler ve tablolar ile verilecek. </a:t>
            </a:r>
            <a:endParaRPr lang="tr-T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Verilen grafik ve tablolar yorumlanacak.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4660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Çalışmada kullanılan ve tez içinde atıf yapılan kaynaklar verilecek.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Yazı içinde kaynak verme: Satır sonuna noktadan önce parantez içinde yazar/</a:t>
            </a:r>
            <a:r>
              <a:rPr lang="tr-TR" dirty="0" err="1" smtClean="0"/>
              <a:t>lar</a:t>
            </a:r>
            <a:r>
              <a:rPr lang="tr-TR" dirty="0" smtClean="0"/>
              <a:t> ve yayın yılı yazılır.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Örnek (Kaya, 2018)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348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579296" cy="220980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2.</a:t>
            </a:r>
            <a:br>
              <a:rPr lang="tr-TR" altLang="tr-TR" dirty="0" smtClean="0"/>
            </a:br>
            <a:r>
              <a:rPr lang="tr-TR" altLang="tr-TR" dirty="0" smtClean="0"/>
              <a:t>PROJE SUNUMU</a:t>
            </a:r>
          </a:p>
        </p:txBody>
      </p:sp>
    </p:spTree>
    <p:extLst>
      <p:ext uri="{BB962C8B-B14F-4D97-AF65-F5344CB8AC3E}">
        <p14:creationId xmlns:p14="http://schemas.microsoft.com/office/powerpoint/2010/main" val="30741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dirty="0" smtClean="0"/>
              <a:t>PROJE SUNUMU - GENEL KURALLAR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Çok yazısı olmayan slaytlar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sz="2800" dirty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6x6 kuralı: 6 satır ve her satırda 6 kelime 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sz="2800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Görseller, grafikler ve tablolar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sz="2800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Dinleyici ile göz temasının kurulması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sz="2800" dirty="0"/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2042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dirty="0" smtClean="0"/>
              <a:t>PROJE SUNUMU - GENEL KURALLAR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/>
              <a:t>Maksimum 10 dakikalık sunum hazırlanacak.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sz="2800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Gereksiz bilgilerin verilmemesi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Günlük konuşma dilinin kullanılmaması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2655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dirty="0" smtClean="0"/>
              <a:t>PROJE </a:t>
            </a:r>
            <a:r>
              <a:rPr lang="tr-TR" altLang="tr-TR" sz="3600" dirty="0"/>
              <a:t>SUNUMU </a:t>
            </a:r>
            <a:r>
              <a:rPr lang="tr-TR" altLang="tr-TR" sz="3600" dirty="0" smtClean="0"/>
              <a:t>- GENEL KURALLAR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939336" cy="389607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tr-TR" altLang="tr-TR" sz="2800" dirty="0" smtClean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Dosyanın tüm ekleri ile birlikte önceden açılarak kontrol edilmesi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tr-TR" altLang="tr-TR" sz="2800" dirty="0" smtClean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Bağlantılı olan dosyaların önceden açılarak masa üstüne konması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tr-TR" alt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altLang="tr-TR" sz="2800" dirty="0" smtClean="0"/>
              <a:t>Üzerinde </a:t>
            </a:r>
            <a:r>
              <a:rPr lang="tr-TR" altLang="tr-TR" sz="2800" dirty="0"/>
              <a:t>çalışılan parçaya ait fotoğraf, örnek vb. görsel materyallerin sunulması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  <a:p>
            <a:pPr eaLnBrk="1" hangingPunct="1"/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9554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579296" cy="2209800"/>
          </a:xfrm>
        </p:spPr>
        <p:txBody>
          <a:bodyPr/>
          <a:lstStyle/>
          <a:p>
            <a:pPr algn="ctr" eaLnBrk="1" hangingPunct="1"/>
            <a:r>
              <a:rPr lang="tr-TR" altLang="tr-TR" dirty="0" smtClean="0"/>
              <a:t>3.</a:t>
            </a:r>
            <a:br>
              <a:rPr lang="tr-TR" altLang="tr-TR" dirty="0" smtClean="0"/>
            </a:br>
            <a:r>
              <a:rPr lang="tr-TR" altLang="tr-TR" dirty="0" smtClean="0"/>
              <a:t>POSTER</a:t>
            </a:r>
          </a:p>
        </p:txBody>
      </p:sp>
    </p:spTree>
    <p:extLst>
      <p:ext uri="{BB962C8B-B14F-4D97-AF65-F5344CB8AC3E}">
        <p14:creationId xmlns:p14="http://schemas.microsoft.com/office/powerpoint/2010/main" val="15772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>
            <a:extLst>
              <a:ext uri="{FF2B5EF4-FFF2-40B4-BE49-F238E27FC236}">
                <a16:creationId xmlns:a16="http://schemas.microsoft.com/office/drawing/2014/main" id="{0DB8D992-4329-4C14-973C-137EA0BCFD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Yapılması gerekenler</a:t>
            </a:r>
            <a:endParaRPr lang="en-US" altLang="en-US" dirty="0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91DEB003-F7BC-4EA1-A7BE-CC0B7C70CE7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8763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altLang="en-US" sz="2800" dirty="0" smtClean="0"/>
              <a:t>MMU çalışması sonrası yapılması gerekenler: Proje, sunum ve poster</a:t>
            </a:r>
            <a:endParaRPr lang="en-US" altLang="en-US" sz="2800" dirty="0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6F82F7CA-1CAC-4D09-BEE2-DA239AD5A30E}"/>
              </a:ext>
            </a:extLst>
          </p:cNvPr>
          <p:cNvSpPr txBox="1">
            <a:spLocks noChangeArrowheads="1"/>
          </p:cNvSpPr>
          <p:nvPr/>
        </p:nvSpPr>
        <p:spPr>
          <a:xfrm>
            <a:off x="8305802" y="6552527"/>
            <a:ext cx="495669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fld id="{2757A297-25DA-4E2C-BAB7-44199D986FBE}" type="slidenum">
              <a:rPr lang="en-US" altLang="en-US" sz="1200">
                <a:solidFill>
                  <a:schemeClr val="accent5"/>
                </a:solidFill>
                <a:latin typeface="+mj-lt"/>
              </a:rPr>
              <a:pPr algn="r"/>
              <a:t>2</a:t>
            </a:fld>
            <a:endParaRPr lang="en-US" altLang="en-US" sz="1200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14" name="Diagram 13" descr="diagram" title="diagram">
            <a:extLst>
              <a:ext uri="{FF2B5EF4-FFF2-40B4-BE49-F238E27FC236}">
                <a16:creationId xmlns:a16="http://schemas.microsoft.com/office/drawing/2014/main" id="{EE7E208F-9B78-4C2F-8EC3-38C84D6562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100789"/>
              </p:ext>
            </p:extLst>
          </p:nvPr>
        </p:nvGraphicFramePr>
        <p:xfrm>
          <a:off x="571871" y="3429000"/>
          <a:ext cx="8229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1310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Tek bir büyük sayfadan oluşan görsel sunum biçimi.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Kısımlar: Özet, Giriş, Materyal ve </a:t>
            </a:r>
            <a:r>
              <a:rPr lang="tr-TR" sz="2800" dirty="0" err="1" smtClean="0"/>
              <a:t>Metod</a:t>
            </a:r>
            <a:r>
              <a:rPr lang="tr-TR" sz="2800" dirty="0" smtClean="0"/>
              <a:t>, Sonuçlar.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Görsellerin etkili kullanımı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Bölüm sayfasına şablon yüklenecek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666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Şablona göre tasarlama yapılıp, şablonun için doldurulacak.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Çıktısı alınacak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Bölüm bitirme projeleri poster sergisinde başında durulup bilgi almak isteyen olursa konu anlatılacak.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3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3"/>
          <p:cNvSpPr txBox="1">
            <a:spLocks/>
          </p:cNvSpPr>
          <p:nvPr/>
        </p:nvSpPr>
        <p:spPr bwMode="auto">
          <a:xfrm>
            <a:off x="2626350" y="2517533"/>
            <a:ext cx="3891300" cy="15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tr-TR" altLang="en-US" dirty="0" smtClean="0">
                <a:solidFill>
                  <a:srgbClr val="EF4755"/>
                </a:solidFill>
                <a:latin typeface="Franklin Gothic Heavy"/>
              </a:rPr>
              <a:t/>
            </a:r>
            <a:br>
              <a:rPr lang="tr-TR" altLang="en-US" dirty="0" smtClean="0">
                <a:solidFill>
                  <a:srgbClr val="EF4755"/>
                </a:solidFill>
                <a:latin typeface="Franklin Gothic Heavy"/>
              </a:rPr>
            </a:br>
            <a:r>
              <a:rPr lang="tr-TR" altLang="en-US" dirty="0" smtClean="0">
                <a:solidFill>
                  <a:srgbClr val="EF4755"/>
                </a:solidFill>
                <a:latin typeface="Franklin Gothic Heavy"/>
              </a:rPr>
              <a:t>1.</a:t>
            </a:r>
            <a:br>
              <a:rPr lang="tr-TR" altLang="en-US" dirty="0" smtClean="0">
                <a:solidFill>
                  <a:srgbClr val="EF4755"/>
                </a:solidFill>
                <a:latin typeface="Franklin Gothic Heavy"/>
              </a:rPr>
            </a:br>
            <a:r>
              <a:rPr lang="tr-TR" altLang="en-US" dirty="0" smtClean="0">
                <a:solidFill>
                  <a:srgbClr val="EF4755"/>
                </a:solidFill>
                <a:latin typeface="Franklin Gothic Heavy"/>
              </a:rPr>
              <a:t>Proje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4157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- </a:t>
            </a:r>
            <a:r>
              <a:rPr lang="tr-TR" dirty="0"/>
              <a:t>Şablon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396808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Şablon bölüm sayfasına yüklenecek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Proje yazımı şablon kullanılarak yapılacak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Şablonda belirtilen </a:t>
            </a:r>
            <a:r>
              <a:rPr lang="tr-TR" dirty="0"/>
              <a:t>p</a:t>
            </a:r>
            <a:r>
              <a:rPr lang="tr-TR" dirty="0" smtClean="0"/>
              <a:t>roje yazım kuralları uygulanacak.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146798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Proje –Ana Başlıklar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dirty="0"/>
              <a:t>ÖZET	</a:t>
            </a:r>
            <a:endParaRPr lang="tr-TR" dirty="0" smtClean="0"/>
          </a:p>
          <a:p>
            <a:r>
              <a:rPr lang="tr-TR" dirty="0" smtClean="0"/>
              <a:t>ABSTRACT</a:t>
            </a:r>
            <a:r>
              <a:rPr lang="tr-TR" dirty="0"/>
              <a:t>	</a:t>
            </a:r>
            <a:endParaRPr lang="tr-TR" dirty="0" smtClean="0"/>
          </a:p>
          <a:p>
            <a:r>
              <a:rPr lang="tr-TR" dirty="0" smtClean="0"/>
              <a:t>ÖNSÖZ </a:t>
            </a:r>
            <a:r>
              <a:rPr lang="tr-TR" dirty="0"/>
              <a:t>VE TEŞEKKÜR	</a:t>
            </a:r>
            <a:endParaRPr lang="tr-TR" dirty="0" smtClean="0"/>
          </a:p>
          <a:p>
            <a:r>
              <a:rPr lang="tr-TR" dirty="0" smtClean="0"/>
              <a:t>İÇİNDEKİLER</a:t>
            </a:r>
            <a:r>
              <a:rPr lang="tr-TR" dirty="0"/>
              <a:t>	</a:t>
            </a:r>
          </a:p>
          <a:p>
            <a:pPr marL="514350" indent="-514350">
              <a:buAutoNum type="arabicPeriod"/>
            </a:pPr>
            <a:r>
              <a:rPr lang="tr-TR" dirty="0" smtClean="0"/>
              <a:t>GİRİŞ</a:t>
            </a:r>
          </a:p>
          <a:p>
            <a:pPr marL="514350" indent="-514350">
              <a:buAutoNum type="arabicPeriod"/>
            </a:pPr>
            <a:r>
              <a:rPr lang="tr-TR" dirty="0"/>
              <a:t>MATERYAL VE </a:t>
            </a:r>
            <a:r>
              <a:rPr lang="tr-TR" dirty="0" smtClean="0"/>
              <a:t>YÖNTEM</a:t>
            </a:r>
          </a:p>
          <a:p>
            <a:pPr marL="514350" indent="-514350">
              <a:buAutoNum type="arabicPeriod"/>
            </a:pPr>
            <a:r>
              <a:rPr lang="tr-TR" dirty="0" smtClean="0"/>
              <a:t>SONUÇ VE ÖNERİLER</a:t>
            </a:r>
          </a:p>
          <a:p>
            <a:r>
              <a:rPr lang="tr-TR" dirty="0"/>
              <a:t>KAYNAKLAR</a:t>
            </a:r>
            <a:endParaRPr lang="tr-TR" dirty="0" smtClean="0"/>
          </a:p>
          <a:p>
            <a:pPr marL="514350" indent="-514350">
              <a:buAutoNum type="arabicPeriod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78305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Özet ve </a:t>
            </a:r>
            <a:r>
              <a:rPr lang="tr-TR" altLang="tr-TR" dirty="0" err="1" smtClean="0"/>
              <a:t>Abstract</a:t>
            </a:r>
            <a:endParaRPr lang="tr-TR" altLang="tr-TR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Yapılan çalışma kısaca özetlenecek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err="1" smtClean="0"/>
              <a:t>Abstract</a:t>
            </a:r>
            <a:r>
              <a:rPr lang="tr-TR" altLang="tr-TR" dirty="0" smtClean="0"/>
              <a:t> (İngilizce özet) Türkçe özetin çevirisi olacak.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Anahtar kelimeler (</a:t>
            </a:r>
            <a:r>
              <a:rPr lang="tr-TR" altLang="tr-TR" dirty="0" err="1" smtClean="0"/>
              <a:t>keywords</a:t>
            </a:r>
            <a:r>
              <a:rPr lang="tr-TR" altLang="tr-TR" dirty="0" smtClean="0"/>
              <a:t>) en fazla 5 adet.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2613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Önsöz ve teşekkür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Konunun önemi ile ilgili kısa bir giriş (bir paragraf)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Teşekkür edilmek istenen kişilere ve kuruluşlara teşekkür edilecek.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79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Şablonda içindekiler otomatik olarak çalışmak üzere ayarlandı.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dirty="0" smtClean="0"/>
              <a:t>Başlıklar ayarlandıktan sonra </a:t>
            </a:r>
            <a:r>
              <a:rPr lang="tr-TR" dirty="0" smtClean="0">
                <a:sym typeface="Wingdings" panose="05000000000000000000" pitchFamily="2" charset="2"/>
              </a:rPr>
              <a:t>içindekilerin üstüne </a:t>
            </a:r>
            <a:r>
              <a:rPr lang="tr-TR" dirty="0" smtClean="0"/>
              <a:t>sağ </a:t>
            </a:r>
            <a:r>
              <a:rPr lang="tr-TR" dirty="0" err="1" smtClean="0"/>
              <a:t>tıkla</a:t>
            </a:r>
            <a:r>
              <a:rPr lang="tr-TR" dirty="0" err="1" smtClean="0">
                <a:sym typeface="Wingdings" panose="05000000000000000000" pitchFamily="2" charset="2"/>
              </a:rPr>
              <a:t>alanı</a:t>
            </a:r>
            <a:r>
              <a:rPr lang="tr-TR" dirty="0" smtClean="0">
                <a:sym typeface="Wingdings" panose="05000000000000000000" pitchFamily="2" charset="2"/>
              </a:rPr>
              <a:t> güncelleştir.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64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Giriş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Konu ile ilgili genel bilgi verilecek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Bir paragraf halinde en az 5 kaynak kullanılarak literatüre taraması yapılacak.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tr-TR" altLang="tr-TR" dirty="0" smtClean="0"/>
              <a:t>Literatür taraması: (</a:t>
            </a:r>
            <a:r>
              <a:rPr lang="tr-TR" altLang="tr-TR" i="1" dirty="0" smtClean="0"/>
              <a:t>Benzer bir konudaki</a:t>
            </a:r>
            <a:r>
              <a:rPr lang="tr-TR" altLang="tr-TR" dirty="0" smtClean="0"/>
              <a:t>) X makalesinde Y çalışması Z yöntemi ile yapılmış, A sonucu bulunmuştur </a:t>
            </a:r>
            <a:r>
              <a:rPr lang="tr-TR" altLang="tr-TR" i="1" dirty="0" smtClean="0"/>
              <a:t>gibi</a:t>
            </a:r>
            <a:r>
              <a:rPr lang="tr-TR" altLang="tr-TR" dirty="0" smtClean="0"/>
              <a:t>. 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119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ixel">
  <a:themeElements>
    <a:clrScheme name="Custom 33">
      <a:dk1>
        <a:sysClr val="windowText" lastClr="000000"/>
      </a:dk1>
      <a:lt1>
        <a:sysClr val="window" lastClr="FFFFFF"/>
      </a:lt1>
      <a:dk2>
        <a:srgbClr val="304157"/>
      </a:dk2>
      <a:lt2>
        <a:srgbClr val="E7E6E6"/>
      </a:lt2>
      <a:accent1>
        <a:srgbClr val="197883"/>
      </a:accent1>
      <a:accent2>
        <a:srgbClr val="C4600E"/>
      </a:accent2>
      <a:accent3>
        <a:srgbClr val="EF4755"/>
      </a:accent3>
      <a:accent4>
        <a:srgbClr val="FFC000"/>
      </a:accent4>
      <a:accent5>
        <a:srgbClr val="176795"/>
      </a:accent5>
      <a:accent6>
        <a:srgbClr val="C2DBDC"/>
      </a:accent6>
      <a:hlink>
        <a:srgbClr val="F78F2F"/>
      </a:hlink>
      <a:folHlink>
        <a:srgbClr val="F78F2F"/>
      </a:folHlink>
    </a:clrScheme>
    <a:fontScheme name="Custom 3">
      <a:majorFont>
        <a:latin typeface="Franklin Gothic Heavy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252C8C8-18F8-451E-ABCD-26ED8A4A5C27}" vid="{272DE5B7-E3AA-45A1-B58A-22FF537EE4E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TF06089160</Template>
  <TotalTime>114</TotalTime>
  <Words>424</Words>
  <Application>Microsoft Office PowerPoint</Application>
  <PresentationFormat>Ekran Gösterisi (4:3)</PresentationFormat>
  <Paragraphs>106</Paragraphs>
  <Slides>21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Franklin Gothic Heavy</vt:lpstr>
      <vt:lpstr>Microsoft Sans Serif</vt:lpstr>
      <vt:lpstr>Open Sans</vt:lpstr>
      <vt:lpstr>Wingdings</vt:lpstr>
      <vt:lpstr>Pixel</vt:lpstr>
      <vt:lpstr>MAKİNE MÜHENDİSLİĞİ UYGULAMALARI  PROJE, POSTER VE SUNUM HAZIRLAMA KILAVUZU  2019</vt:lpstr>
      <vt:lpstr>Yapılması gerekenler</vt:lpstr>
      <vt:lpstr>PowerPoint Sunusu</vt:lpstr>
      <vt:lpstr>Proje - Şablon</vt:lpstr>
      <vt:lpstr>Proje –Ana Başlıklar</vt:lpstr>
      <vt:lpstr>Özet ve Abstract</vt:lpstr>
      <vt:lpstr>Önsöz ve teşekkür</vt:lpstr>
      <vt:lpstr>İçindekiler</vt:lpstr>
      <vt:lpstr>Giriş</vt:lpstr>
      <vt:lpstr>Giriş-Literatür taraması</vt:lpstr>
      <vt:lpstr>Bir makale nasıl okunur?</vt:lpstr>
      <vt:lpstr>Materyal ve Yöntem</vt:lpstr>
      <vt:lpstr>Sonuçlar ve Öneriler</vt:lpstr>
      <vt:lpstr>KAYNAKLAR</vt:lpstr>
      <vt:lpstr>2. PROJE SUNUMU</vt:lpstr>
      <vt:lpstr>PROJE SUNUMU - GENEL KURALLAR</vt:lpstr>
      <vt:lpstr>PROJE SUNUMU - GENEL KURALLAR</vt:lpstr>
      <vt:lpstr>PROJE SUNUMU - GENEL KURALLAR</vt:lpstr>
      <vt:lpstr>3. POSTER</vt:lpstr>
      <vt:lpstr>Poster</vt:lpstr>
      <vt:lpstr>Poster</vt:lpstr>
    </vt:vector>
  </TitlesOfParts>
  <Manager/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 Proposal  for Project Name</dc:title>
  <dc:subject/>
  <dc:creator>Numan Kaya</dc:creator>
  <cp:keywords/>
  <dc:description/>
  <cp:lastModifiedBy>Numan Kaya</cp:lastModifiedBy>
  <cp:revision>16</cp:revision>
  <cp:lastPrinted>1601-01-01T00:00:00Z</cp:lastPrinted>
  <dcterms:created xsi:type="dcterms:W3CDTF">2019-03-24T13:34:24Z</dcterms:created>
  <dcterms:modified xsi:type="dcterms:W3CDTF">2019-04-16T07:52:56Z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TC060891601033</vt:lpwstr>
  </property>
</Properties>
</file>