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sldIdLst>
    <p:sldId id="256" r:id="rId2"/>
  </p:sldIdLst>
  <p:sldSz cx="18002250" cy="25203150"/>
  <p:notesSz cx="6858000" cy="9144000"/>
  <p:defaultTextStyle>
    <a:defPPr>
      <a:defRPr lang="en-US"/>
    </a:defPPr>
    <a:lvl1pPr marL="0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6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91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37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83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229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74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720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66" algn="l" defTabSz="4572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937" userDrawn="1">
          <p15:clr>
            <a:srgbClr val="A4A3A4"/>
          </p15:clr>
        </p15:guide>
        <p15:guide id="2" pos="56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00CCFF"/>
    <a:srgbClr val="000099"/>
    <a:srgbClr val="00FFFF"/>
    <a:srgbClr val="0066CC"/>
    <a:srgbClr val="E6E6E6"/>
    <a:srgbClr val="6699FF"/>
    <a:srgbClr val="99CCFF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176" autoAdjust="0"/>
    <p:restoredTop sz="94660"/>
  </p:normalViewPr>
  <p:slideViewPr>
    <p:cSldViewPr snapToGrid="0">
      <p:cViewPr>
        <p:scale>
          <a:sx n="50" d="100"/>
          <a:sy n="50" d="100"/>
        </p:scale>
        <p:origin x="-2688" y="2952"/>
      </p:cViewPr>
      <p:guideLst>
        <p:guide orient="horz" pos="7938"/>
        <p:guide pos="56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169" y="4124684"/>
            <a:ext cx="15301913" cy="8774430"/>
          </a:xfrm>
        </p:spPr>
        <p:txBody>
          <a:bodyPr anchor="b"/>
          <a:lstStyle>
            <a:lvl1pPr algn="ctr">
              <a:defRPr sz="11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282" y="13237490"/>
            <a:ext cx="13501687" cy="6084926"/>
          </a:xfrm>
        </p:spPr>
        <p:txBody>
          <a:bodyPr/>
          <a:lstStyle>
            <a:lvl1pPr marL="0" indent="0" algn="ctr">
              <a:buNone/>
              <a:defRPr sz="4700"/>
            </a:lvl1pPr>
            <a:lvl2pPr marL="900134" indent="0" algn="ctr">
              <a:buNone/>
              <a:defRPr sz="3900"/>
            </a:lvl2pPr>
            <a:lvl3pPr marL="1800268" indent="0" algn="ctr">
              <a:buNone/>
              <a:defRPr sz="3500"/>
            </a:lvl3pPr>
            <a:lvl4pPr marL="2700402" indent="0" algn="ctr">
              <a:buNone/>
              <a:defRPr sz="3200"/>
            </a:lvl4pPr>
            <a:lvl5pPr marL="3600536" indent="0" algn="ctr">
              <a:buNone/>
              <a:defRPr sz="3200"/>
            </a:lvl5pPr>
            <a:lvl6pPr marL="4500670" indent="0" algn="ctr">
              <a:buNone/>
              <a:defRPr sz="3200"/>
            </a:lvl6pPr>
            <a:lvl7pPr marL="5400804" indent="0" algn="ctr">
              <a:buNone/>
              <a:defRPr sz="3200"/>
            </a:lvl7pPr>
            <a:lvl8pPr marL="6300937" indent="0" algn="ctr">
              <a:buNone/>
              <a:defRPr sz="3200"/>
            </a:lvl8pPr>
            <a:lvl9pPr marL="7201071" indent="0" algn="ctr">
              <a:buNone/>
              <a:defRPr sz="3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C27-E8DA-449B-9AC8-6233A91223E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B085-7627-4216-B468-B0DC04924C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505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C27-E8DA-449B-9AC8-6233A91223E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B085-7627-4216-B468-B0DC04924C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404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2861" y="1341834"/>
            <a:ext cx="3881735" cy="2135850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655" y="1341834"/>
            <a:ext cx="11420178" cy="213585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C27-E8DA-449B-9AC8-6233A91223E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B085-7627-4216-B468-B0DC04924C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832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C27-E8DA-449B-9AC8-6233A91223E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B085-7627-4216-B468-B0DC04924C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1020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279" y="6283292"/>
            <a:ext cx="15526941" cy="10483809"/>
          </a:xfrm>
        </p:spPr>
        <p:txBody>
          <a:bodyPr anchor="b"/>
          <a:lstStyle>
            <a:lvl1pPr>
              <a:defRPr sz="11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279" y="16866282"/>
            <a:ext cx="15526941" cy="5513188"/>
          </a:xfrm>
        </p:spPr>
        <p:txBody>
          <a:bodyPr/>
          <a:lstStyle>
            <a:lvl1pPr marL="0" indent="0">
              <a:buNone/>
              <a:defRPr sz="4700">
                <a:solidFill>
                  <a:schemeClr val="tx1"/>
                </a:solidFill>
              </a:defRPr>
            </a:lvl1pPr>
            <a:lvl2pPr marL="900134" indent="0">
              <a:buNone/>
              <a:defRPr sz="3900">
                <a:solidFill>
                  <a:schemeClr val="tx1">
                    <a:tint val="75000"/>
                  </a:schemeClr>
                </a:solidFill>
              </a:defRPr>
            </a:lvl2pPr>
            <a:lvl3pPr marL="1800268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3pPr>
            <a:lvl4pPr marL="270040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0053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0067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0080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30093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2010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C27-E8DA-449B-9AC8-6233A91223E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B085-7627-4216-B468-B0DC04924C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80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654" y="6709171"/>
            <a:ext cx="7650956" cy="1599116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3640" y="6709171"/>
            <a:ext cx="7650956" cy="1599116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C27-E8DA-449B-9AC8-6233A91223E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B085-7627-4216-B468-B0DC04924C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40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999" y="1341840"/>
            <a:ext cx="15526941" cy="487144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0002" y="6178275"/>
            <a:ext cx="7615794" cy="3027876"/>
          </a:xfrm>
        </p:spPr>
        <p:txBody>
          <a:bodyPr anchor="b"/>
          <a:lstStyle>
            <a:lvl1pPr marL="0" indent="0">
              <a:buNone/>
              <a:defRPr sz="4700" b="1"/>
            </a:lvl1pPr>
            <a:lvl2pPr marL="900134" indent="0">
              <a:buNone/>
              <a:defRPr sz="3900" b="1"/>
            </a:lvl2pPr>
            <a:lvl3pPr marL="1800268" indent="0">
              <a:buNone/>
              <a:defRPr sz="3500" b="1"/>
            </a:lvl3pPr>
            <a:lvl4pPr marL="2700402" indent="0">
              <a:buNone/>
              <a:defRPr sz="3200" b="1"/>
            </a:lvl4pPr>
            <a:lvl5pPr marL="3600536" indent="0">
              <a:buNone/>
              <a:defRPr sz="3200" b="1"/>
            </a:lvl5pPr>
            <a:lvl6pPr marL="4500670" indent="0">
              <a:buNone/>
              <a:defRPr sz="3200" b="1"/>
            </a:lvl6pPr>
            <a:lvl7pPr marL="5400804" indent="0">
              <a:buNone/>
              <a:defRPr sz="3200" b="1"/>
            </a:lvl7pPr>
            <a:lvl8pPr marL="6300937" indent="0">
              <a:buNone/>
              <a:defRPr sz="3200" b="1"/>
            </a:lvl8pPr>
            <a:lvl9pPr marL="7201071" indent="0">
              <a:buNone/>
              <a:defRPr sz="3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40002" y="9206151"/>
            <a:ext cx="7615794" cy="1354086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3640" y="6178275"/>
            <a:ext cx="7653301" cy="3027876"/>
          </a:xfrm>
        </p:spPr>
        <p:txBody>
          <a:bodyPr anchor="b"/>
          <a:lstStyle>
            <a:lvl1pPr marL="0" indent="0">
              <a:buNone/>
              <a:defRPr sz="4700" b="1"/>
            </a:lvl1pPr>
            <a:lvl2pPr marL="900134" indent="0">
              <a:buNone/>
              <a:defRPr sz="3900" b="1"/>
            </a:lvl2pPr>
            <a:lvl3pPr marL="1800268" indent="0">
              <a:buNone/>
              <a:defRPr sz="3500" b="1"/>
            </a:lvl3pPr>
            <a:lvl4pPr marL="2700402" indent="0">
              <a:buNone/>
              <a:defRPr sz="3200" b="1"/>
            </a:lvl4pPr>
            <a:lvl5pPr marL="3600536" indent="0">
              <a:buNone/>
              <a:defRPr sz="3200" b="1"/>
            </a:lvl5pPr>
            <a:lvl6pPr marL="4500670" indent="0">
              <a:buNone/>
              <a:defRPr sz="3200" b="1"/>
            </a:lvl6pPr>
            <a:lvl7pPr marL="5400804" indent="0">
              <a:buNone/>
              <a:defRPr sz="3200" b="1"/>
            </a:lvl7pPr>
            <a:lvl8pPr marL="6300937" indent="0">
              <a:buNone/>
              <a:defRPr sz="3200" b="1"/>
            </a:lvl8pPr>
            <a:lvl9pPr marL="7201071" indent="0">
              <a:buNone/>
              <a:defRPr sz="3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3640" y="9206151"/>
            <a:ext cx="7653301" cy="1354086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C27-E8DA-449B-9AC8-6233A91223E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B085-7627-4216-B468-B0DC04924C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470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C27-E8DA-449B-9AC8-6233A91223E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B085-7627-4216-B468-B0DC04924C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8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C27-E8DA-449B-9AC8-6233A91223E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B085-7627-4216-B468-B0DC04924C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46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999" y="1680210"/>
            <a:ext cx="5806194" cy="5880735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3301" y="3628792"/>
            <a:ext cx="9113639" cy="17910572"/>
          </a:xfrm>
        </p:spPr>
        <p:txBody>
          <a:bodyPr/>
          <a:lstStyle>
            <a:lvl1pPr>
              <a:defRPr sz="6300"/>
            </a:lvl1pPr>
            <a:lvl2pPr>
              <a:defRPr sz="5500"/>
            </a:lvl2pPr>
            <a:lvl3pPr>
              <a:defRPr sz="4700"/>
            </a:lvl3pPr>
            <a:lvl4pPr>
              <a:defRPr sz="3900"/>
            </a:lvl4pPr>
            <a:lvl5pPr>
              <a:defRPr sz="3900"/>
            </a:lvl5pPr>
            <a:lvl6pPr>
              <a:defRPr sz="3900"/>
            </a:lvl6pPr>
            <a:lvl7pPr>
              <a:defRPr sz="3900"/>
            </a:lvl7pPr>
            <a:lvl8pPr>
              <a:defRPr sz="3900"/>
            </a:lvl8pPr>
            <a:lvl9pPr>
              <a:defRPr sz="39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999" y="7560946"/>
            <a:ext cx="5806194" cy="14007586"/>
          </a:xfrm>
        </p:spPr>
        <p:txBody>
          <a:bodyPr/>
          <a:lstStyle>
            <a:lvl1pPr marL="0" indent="0">
              <a:buNone/>
              <a:defRPr sz="3200"/>
            </a:lvl1pPr>
            <a:lvl2pPr marL="900134" indent="0">
              <a:buNone/>
              <a:defRPr sz="2800"/>
            </a:lvl2pPr>
            <a:lvl3pPr marL="1800268" indent="0">
              <a:buNone/>
              <a:defRPr sz="2400"/>
            </a:lvl3pPr>
            <a:lvl4pPr marL="2700402" indent="0">
              <a:buNone/>
              <a:defRPr sz="2000"/>
            </a:lvl4pPr>
            <a:lvl5pPr marL="3600536" indent="0">
              <a:buNone/>
              <a:defRPr sz="2000"/>
            </a:lvl5pPr>
            <a:lvl6pPr marL="4500670" indent="0">
              <a:buNone/>
              <a:defRPr sz="2000"/>
            </a:lvl6pPr>
            <a:lvl7pPr marL="5400804" indent="0">
              <a:buNone/>
              <a:defRPr sz="2000"/>
            </a:lvl7pPr>
            <a:lvl8pPr marL="6300937" indent="0">
              <a:buNone/>
              <a:defRPr sz="2000"/>
            </a:lvl8pPr>
            <a:lvl9pPr marL="7201071" indent="0">
              <a:buNone/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C27-E8DA-449B-9AC8-6233A91223E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B085-7627-4216-B468-B0DC04924C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239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999" y="1680210"/>
            <a:ext cx="5806194" cy="5880735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3301" y="3628792"/>
            <a:ext cx="9113639" cy="17910572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134" indent="0">
              <a:buNone/>
              <a:defRPr sz="5500"/>
            </a:lvl2pPr>
            <a:lvl3pPr marL="1800268" indent="0">
              <a:buNone/>
              <a:defRPr sz="4700"/>
            </a:lvl3pPr>
            <a:lvl4pPr marL="2700402" indent="0">
              <a:buNone/>
              <a:defRPr sz="3900"/>
            </a:lvl4pPr>
            <a:lvl5pPr marL="3600536" indent="0">
              <a:buNone/>
              <a:defRPr sz="3900"/>
            </a:lvl5pPr>
            <a:lvl6pPr marL="4500670" indent="0">
              <a:buNone/>
              <a:defRPr sz="3900"/>
            </a:lvl6pPr>
            <a:lvl7pPr marL="5400804" indent="0">
              <a:buNone/>
              <a:defRPr sz="3900"/>
            </a:lvl7pPr>
            <a:lvl8pPr marL="6300937" indent="0">
              <a:buNone/>
              <a:defRPr sz="3900"/>
            </a:lvl8pPr>
            <a:lvl9pPr marL="7201071" indent="0">
              <a:buNone/>
              <a:defRPr sz="39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999" y="7560946"/>
            <a:ext cx="5806194" cy="14007586"/>
          </a:xfrm>
        </p:spPr>
        <p:txBody>
          <a:bodyPr/>
          <a:lstStyle>
            <a:lvl1pPr marL="0" indent="0">
              <a:buNone/>
              <a:defRPr sz="3200"/>
            </a:lvl1pPr>
            <a:lvl2pPr marL="900134" indent="0">
              <a:buNone/>
              <a:defRPr sz="2800"/>
            </a:lvl2pPr>
            <a:lvl3pPr marL="1800268" indent="0">
              <a:buNone/>
              <a:defRPr sz="2400"/>
            </a:lvl3pPr>
            <a:lvl4pPr marL="2700402" indent="0">
              <a:buNone/>
              <a:defRPr sz="2000"/>
            </a:lvl4pPr>
            <a:lvl5pPr marL="3600536" indent="0">
              <a:buNone/>
              <a:defRPr sz="2000"/>
            </a:lvl5pPr>
            <a:lvl6pPr marL="4500670" indent="0">
              <a:buNone/>
              <a:defRPr sz="2000"/>
            </a:lvl6pPr>
            <a:lvl7pPr marL="5400804" indent="0">
              <a:buNone/>
              <a:defRPr sz="2000"/>
            </a:lvl7pPr>
            <a:lvl8pPr marL="6300937" indent="0">
              <a:buNone/>
              <a:defRPr sz="2000"/>
            </a:lvl8pPr>
            <a:lvl9pPr marL="7201071" indent="0">
              <a:buNone/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FC27-E8DA-449B-9AC8-6233A91223E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B085-7627-4216-B468-B0DC04924C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687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655" y="1341840"/>
            <a:ext cx="15526941" cy="4871444"/>
          </a:xfrm>
          <a:prstGeom prst="rect">
            <a:avLst/>
          </a:prstGeom>
        </p:spPr>
        <p:txBody>
          <a:bodyPr vert="horz" lIns="91449" tIns="45725" rIns="91449" bIns="45725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655" y="6709171"/>
            <a:ext cx="15526941" cy="15991168"/>
          </a:xfrm>
          <a:prstGeom prst="rect">
            <a:avLst/>
          </a:prstGeom>
        </p:spPr>
        <p:txBody>
          <a:bodyPr vert="horz" lIns="91449" tIns="45725" rIns="91449" bIns="45725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656" y="23359592"/>
            <a:ext cx="4050506" cy="1341834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8FC27-E8DA-449B-9AC8-6233A91223EF}" type="datetimeFigureOut">
              <a:rPr lang="tr-TR" smtClean="0"/>
              <a:t>16.05.2024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3246" y="23359592"/>
            <a:ext cx="6075760" cy="1341834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4089" y="23359592"/>
            <a:ext cx="4050506" cy="1341834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AB085-7627-4216-B468-B0DC04924C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61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defTabSz="1800268" rtl="0" eaLnBrk="1" latinLnBrk="0" hangingPunct="1">
        <a:lnSpc>
          <a:spcPct val="90000"/>
        </a:lnSpc>
        <a:spcBef>
          <a:spcPct val="0"/>
        </a:spcBef>
        <a:buNone/>
        <a:defRPr sz="8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67" indent="-450067" algn="l" defTabSz="180026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350201" indent="-450067" algn="l" defTabSz="180026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2pPr>
      <a:lvl3pPr marL="2250335" indent="-450067" algn="l" defTabSz="180026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3150469" indent="-450067" algn="l" defTabSz="180026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4050603" indent="-450067" algn="l" defTabSz="180026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4950737" indent="-450067" algn="l" defTabSz="180026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5850870" indent="-450067" algn="l" defTabSz="180026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6751004" indent="-450067" algn="l" defTabSz="180026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7651138" indent="-450067" algn="l" defTabSz="180026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268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900134" algn="l" defTabSz="1800268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268" algn="l" defTabSz="1800268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700402" algn="l" defTabSz="1800268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536" algn="l" defTabSz="1800268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4500670" algn="l" defTabSz="1800268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5400804" algn="l" defTabSz="1800268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6300937" algn="l" defTabSz="1800268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7201071" algn="l" defTabSz="1800268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768234" y="10410595"/>
            <a:ext cx="14357467" cy="556376"/>
          </a:xfrm>
          <a:prstGeom prst="rect">
            <a:avLst/>
          </a:prstGeom>
        </p:spPr>
        <p:txBody>
          <a:bodyPr wrap="square" lIns="91449" tIns="45725" rIns="91449" bIns="45725">
            <a:spAutoFit/>
          </a:bodyPr>
          <a:lstStyle/>
          <a:p>
            <a:pPr algn="just"/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2793275" y="1634702"/>
            <a:ext cx="12952364" cy="490196"/>
          </a:xfrm>
          <a:prstGeom prst="rect">
            <a:avLst/>
          </a:prstGeom>
        </p:spPr>
        <p:txBody>
          <a:bodyPr wrap="square" lIns="91449" tIns="45725" rIns="91449" bIns="45725">
            <a:spAutoFit/>
          </a:bodyPr>
          <a:lstStyle/>
          <a:p>
            <a:pPr algn="ctr"/>
            <a:endParaRPr lang="en-US" sz="26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xmlns="" id="{1D956066-5F71-B5C5-991C-85A5D397BA66}"/>
              </a:ext>
            </a:extLst>
          </p:cNvPr>
          <p:cNvSpPr/>
          <p:nvPr/>
        </p:nvSpPr>
        <p:spPr>
          <a:xfrm>
            <a:off x="326600" y="3136875"/>
            <a:ext cx="17329911" cy="21722697"/>
          </a:xfrm>
          <a:prstGeom prst="roundRect">
            <a:avLst>
              <a:gd name="adj" fmla="val 2194"/>
            </a:avLst>
          </a:prstGeom>
          <a:noFill/>
          <a:ln w="5715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9" tIns="45725" rIns="91449" bIns="45725" rtlCol="0" anchor="t"/>
          <a:lstStyle/>
          <a:p>
            <a:pPr algn="ctr"/>
            <a:endParaRPr lang="tr-TR" sz="2600" b="1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" name="Dikdörtgen: Köşeleri Yuvarlatılmış 5">
            <a:extLst>
              <a:ext uri="{FF2B5EF4-FFF2-40B4-BE49-F238E27FC236}">
                <a16:creationId xmlns:a16="http://schemas.microsoft.com/office/drawing/2014/main" xmlns="" id="{E46AFAD7-69DE-90F8-0B1E-8C03352DEE60}"/>
              </a:ext>
            </a:extLst>
          </p:cNvPr>
          <p:cNvSpPr/>
          <p:nvPr/>
        </p:nvSpPr>
        <p:spPr>
          <a:xfrm>
            <a:off x="326600" y="450889"/>
            <a:ext cx="17329911" cy="2367625"/>
          </a:xfrm>
          <a:prstGeom prst="roundRect">
            <a:avLst>
              <a:gd name="adj" fmla="val 9175"/>
            </a:avLst>
          </a:prstGeom>
          <a:solidFill>
            <a:srgbClr val="00CCFF"/>
          </a:solidFill>
          <a:ln w="5715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9" tIns="45725" rIns="91449" bIns="45725" rtlCol="0" anchor="t"/>
          <a:lstStyle/>
          <a:p>
            <a:pPr algn="ctr"/>
            <a:endParaRPr lang="tr-TR" sz="1600" i="1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Dikdörtgen: Köşeleri Yuvarlatılmış 6">
            <a:extLst>
              <a:ext uri="{FF2B5EF4-FFF2-40B4-BE49-F238E27FC236}">
                <a16:creationId xmlns:a16="http://schemas.microsoft.com/office/drawing/2014/main" xmlns="" id="{D9DDE50A-4CA4-FB86-580E-7EBD5F7F5939}"/>
              </a:ext>
            </a:extLst>
          </p:cNvPr>
          <p:cNvSpPr/>
          <p:nvPr/>
        </p:nvSpPr>
        <p:spPr>
          <a:xfrm>
            <a:off x="561797" y="5553209"/>
            <a:ext cx="16878654" cy="2308956"/>
          </a:xfrm>
          <a:prstGeom prst="roundRect">
            <a:avLst>
              <a:gd name="adj" fmla="val 9175"/>
            </a:avLst>
          </a:prstGeom>
          <a:noFill/>
          <a:ln w="5715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9" tIns="45725" rIns="91449" bIns="45725" rtlCol="0" anchor="t"/>
          <a:lstStyle/>
          <a:p>
            <a:pPr algn="ctr"/>
            <a:r>
              <a:rPr lang="tr-TR" sz="2600" b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ÖZET</a:t>
            </a:r>
          </a:p>
          <a:p>
            <a:pPr indent="252120" algn="just"/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  </a:t>
            </a:r>
          </a:p>
          <a:p>
            <a:pPr>
              <a:spcBef>
                <a:spcPts val="400"/>
              </a:spcBef>
            </a:pPr>
            <a:r>
              <a:rPr lang="en-GB" sz="1600" b="1" i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Anahtar Kelimeler:</a:t>
            </a:r>
            <a:r>
              <a:rPr lang="en-GB" sz="1600" i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sz="1600" i="1" dirty="0" err="1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Aaa</a:t>
            </a:r>
            <a:r>
              <a:rPr lang="tr-TR" sz="1600" i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1600" i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tr-TR" sz="1600" i="1" dirty="0" err="1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Aaa</a:t>
            </a:r>
            <a:r>
              <a:rPr lang="tr-TR" sz="1600" i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tr-TR" sz="1600" i="1" dirty="0" err="1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Aaa</a:t>
            </a:r>
            <a:endParaRPr lang="tr-TR" sz="1600" i="1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8" name="Dikdörtgen: Köşeleri Yuvarlatılmış 7">
            <a:extLst>
              <a:ext uri="{FF2B5EF4-FFF2-40B4-BE49-F238E27FC236}">
                <a16:creationId xmlns:a16="http://schemas.microsoft.com/office/drawing/2014/main" xmlns="" id="{390F0DCA-3BFC-3D8E-EAF3-13C1CF2B6878}"/>
              </a:ext>
            </a:extLst>
          </p:cNvPr>
          <p:cNvSpPr/>
          <p:nvPr/>
        </p:nvSpPr>
        <p:spPr>
          <a:xfrm>
            <a:off x="561800" y="8101639"/>
            <a:ext cx="6299311" cy="7332727"/>
          </a:xfrm>
          <a:prstGeom prst="roundRect">
            <a:avLst>
              <a:gd name="adj" fmla="val 3781"/>
            </a:avLst>
          </a:prstGeom>
          <a:noFill/>
          <a:ln w="5715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9" tIns="45725" rIns="91449" bIns="45725" rtlCol="0" anchor="t"/>
          <a:lstStyle/>
          <a:p>
            <a:r>
              <a:rPr lang="tr-TR" sz="2600" b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GİRİŞ</a:t>
            </a:r>
          </a:p>
          <a:p>
            <a:pPr indent="256058" algn="just"/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indent="252120" algn="just"/>
            <a:endParaRPr lang="tr-TR" dirty="0">
              <a:solidFill>
                <a:schemeClr val="tx1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120" algn="just"/>
            <a:r>
              <a:rPr lang="tr-TR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9" name="Dikdörtgen: Köşeleri Yuvarlatılmış 8">
            <a:extLst>
              <a:ext uri="{FF2B5EF4-FFF2-40B4-BE49-F238E27FC236}">
                <a16:creationId xmlns:a16="http://schemas.microsoft.com/office/drawing/2014/main" xmlns="" id="{F7D84A88-6921-7C9D-30DE-560B1D3E52FA}"/>
              </a:ext>
            </a:extLst>
          </p:cNvPr>
          <p:cNvSpPr/>
          <p:nvPr/>
        </p:nvSpPr>
        <p:spPr>
          <a:xfrm>
            <a:off x="7124580" y="8101641"/>
            <a:ext cx="10315872" cy="7332725"/>
          </a:xfrm>
          <a:prstGeom prst="roundRect">
            <a:avLst>
              <a:gd name="adj" fmla="val 4657"/>
            </a:avLst>
          </a:prstGeom>
          <a:noFill/>
          <a:ln w="5715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9" tIns="45725" rIns="91449" bIns="45725" rtlCol="0" anchor="t"/>
          <a:lstStyle/>
          <a:p>
            <a:pPr algn="r"/>
            <a:r>
              <a:rPr lang="tr-TR" sz="2600" b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BULGULAR VE TARTIŞMA</a:t>
            </a:r>
            <a:endParaRPr lang="tr-TR" sz="2600" b="1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120" algn="just"/>
            <a:r>
              <a:rPr lang="tr-TR" sz="1600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tr-TR" dirty="0">
              <a:solidFill>
                <a:schemeClr val="tx1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120" algn="just"/>
            <a:endParaRPr lang="tr-TR" dirty="0">
              <a:solidFill>
                <a:schemeClr val="tx1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120" algn="just"/>
            <a:r>
              <a:rPr lang="tr-TR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indent="252120" algn="just"/>
            <a:endParaRPr lang="tr-TR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120" algn="just"/>
            <a:r>
              <a:rPr lang="tr-TR" smtClean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(Fotoğraf, </a:t>
            </a:r>
            <a:r>
              <a:rPr lang="tr-TR" dirty="0" smtClean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tablo ve şekil kullanabilirsiniz.)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0" name="Dikdörtgen: Köşeleri Yuvarlatılmış 9">
            <a:extLst>
              <a:ext uri="{FF2B5EF4-FFF2-40B4-BE49-F238E27FC236}">
                <a16:creationId xmlns:a16="http://schemas.microsoft.com/office/drawing/2014/main" xmlns="" id="{7553D93E-C5EA-B528-6D90-D74BBCF783C2}"/>
              </a:ext>
            </a:extLst>
          </p:cNvPr>
          <p:cNvSpPr/>
          <p:nvPr/>
        </p:nvSpPr>
        <p:spPr>
          <a:xfrm>
            <a:off x="561798" y="15722627"/>
            <a:ext cx="6299312" cy="8934111"/>
          </a:xfrm>
          <a:prstGeom prst="roundRect">
            <a:avLst>
              <a:gd name="adj" fmla="val 3390"/>
            </a:avLst>
          </a:prstGeom>
          <a:noFill/>
          <a:ln w="5715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9" tIns="45725" rIns="91449" bIns="45725" rtlCol="0" anchor="t"/>
          <a:lstStyle/>
          <a:p>
            <a:r>
              <a:rPr lang="tr-TR" sz="2600" b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MATERYAL VE YÖNTEM</a:t>
            </a:r>
          </a:p>
          <a:p>
            <a:pPr indent="252025"/>
            <a:r>
              <a:rPr lang="tr-TR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indent="252025"/>
            <a:endParaRPr lang="tr-TR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25"/>
            <a:r>
              <a:rPr lang="tr-TR" dirty="0" smtClean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25"/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tr-TR" sz="1600" dirty="0" smtClean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(Fotoğraf, </a:t>
            </a:r>
            <a:r>
              <a:rPr lang="tr-TR" sz="1600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tablo ve şekil kullanabilirsiniz.)</a:t>
            </a:r>
            <a:endParaRPr lang="tr-TR" sz="1600" b="1" dirty="0">
              <a:solidFill>
                <a:schemeClr val="tx1"/>
              </a:solidFill>
            </a:endParaRPr>
          </a:p>
          <a:p>
            <a:pPr indent="252025"/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25"/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Dikdörtgen: Köşeleri Yuvarlatılmış 11">
            <a:extLst>
              <a:ext uri="{FF2B5EF4-FFF2-40B4-BE49-F238E27FC236}">
                <a16:creationId xmlns:a16="http://schemas.microsoft.com/office/drawing/2014/main" xmlns="" id="{7CD400EA-7A3D-DA13-325B-669279625D8C}"/>
              </a:ext>
            </a:extLst>
          </p:cNvPr>
          <p:cNvSpPr/>
          <p:nvPr/>
        </p:nvSpPr>
        <p:spPr>
          <a:xfrm>
            <a:off x="7124578" y="15722626"/>
            <a:ext cx="10315873" cy="8934110"/>
          </a:xfrm>
          <a:prstGeom prst="roundRect">
            <a:avLst>
              <a:gd name="adj" fmla="val 3749"/>
            </a:avLst>
          </a:prstGeom>
          <a:noFill/>
          <a:ln w="5715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9" tIns="45725" rIns="91449" bIns="45725" rtlCol="0" anchor="t"/>
          <a:lstStyle/>
          <a:p>
            <a:pPr indent="252025" algn="r"/>
            <a:r>
              <a:rPr lang="tr-TR" sz="2600" b="1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SONUÇ VE ÖNERİLER</a:t>
            </a:r>
            <a:endParaRPr lang="tr-TR" sz="2600" b="1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25"/>
            <a:r>
              <a:rPr lang="tr-TR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</a:p>
          <a:p>
            <a:pPr indent="252025"/>
            <a:r>
              <a:rPr lang="tr-TR" dirty="0">
                <a:solidFill>
                  <a:schemeClr val="tx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.</a:t>
            </a:r>
          </a:p>
          <a:p>
            <a:pPr indent="252025"/>
            <a:r>
              <a:rPr lang="tr-TR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r>
              <a:rPr lang="tr-TR" dirty="0" smtClean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.</a:t>
            </a:r>
          </a:p>
          <a:p>
            <a:pPr indent="252025"/>
            <a:r>
              <a:rPr lang="tr-TR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(Fotoğraf, </a:t>
            </a:r>
            <a:r>
              <a:rPr lang="tr-TR" dirty="0">
                <a:solidFill>
                  <a:schemeClr val="tx1"/>
                </a:solidFill>
                <a:latin typeface="Cambria"/>
                <a:ea typeface="MS Mincho"/>
                <a:cs typeface="Times New Roman"/>
              </a:rPr>
              <a:t>tablo ve şekil kullanabilirsiniz.)</a:t>
            </a:r>
            <a:endParaRPr lang="tr-TR" b="1" dirty="0">
              <a:solidFill>
                <a:schemeClr val="tx1"/>
              </a:solidFill>
            </a:endParaRPr>
          </a:p>
          <a:p>
            <a:pPr indent="252025"/>
            <a:endParaRPr lang="tr-TR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252025"/>
            <a:endParaRPr lang="tr-TR" sz="1600" dirty="0">
              <a:solidFill>
                <a:schemeClr val="tx1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xmlns="" id="{E446C9D3-5C92-FD1F-65AA-8FC53DD1BC9F}"/>
              </a:ext>
            </a:extLst>
          </p:cNvPr>
          <p:cNvSpPr txBox="1"/>
          <p:nvPr/>
        </p:nvSpPr>
        <p:spPr>
          <a:xfrm>
            <a:off x="623053" y="3136875"/>
            <a:ext cx="16737003" cy="1532737"/>
          </a:xfrm>
          <a:prstGeom prst="rect">
            <a:avLst/>
          </a:prstGeom>
          <a:noFill/>
        </p:spPr>
        <p:txBody>
          <a:bodyPr wrap="square" lIns="91449" tIns="45725" rIns="91449" bIns="45725">
            <a:spAutoFit/>
          </a:bodyPr>
          <a:lstStyle/>
          <a:p>
            <a:pPr algn="ctr">
              <a:lnSpc>
                <a:spcPct val="130000"/>
              </a:lnSpc>
            </a:pPr>
            <a:r>
              <a:rPr lang="tr-TR" sz="3600" b="1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Poster Sunumu Yapılacak Çalışmanın Türkçe Başlığı</a:t>
            </a:r>
          </a:p>
          <a:p>
            <a:pPr algn="ctr">
              <a:lnSpc>
                <a:spcPct val="130000"/>
              </a:lnSpc>
            </a:pPr>
            <a:r>
              <a:rPr lang="tr-TR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Poster Sunumu Yapılacak Çalışmanın İngilizce Başlığı</a:t>
            </a:r>
            <a:endParaRPr lang="tr-TR" sz="3600" b="1" dirty="0"/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xmlns="" id="{5E2FBC4E-921B-EC50-C10A-74617F7BDD48}"/>
              </a:ext>
            </a:extLst>
          </p:cNvPr>
          <p:cNvSpPr txBox="1"/>
          <p:nvPr/>
        </p:nvSpPr>
        <p:spPr>
          <a:xfrm>
            <a:off x="703448" y="4505839"/>
            <a:ext cx="16737003" cy="554008"/>
          </a:xfrm>
          <a:prstGeom prst="rect">
            <a:avLst/>
          </a:prstGeom>
          <a:noFill/>
        </p:spPr>
        <p:txBody>
          <a:bodyPr wrap="square" lIns="91449" tIns="45725" rIns="91449" bIns="45725" rtlCol="0">
            <a:spAutoFit/>
          </a:bodyPr>
          <a:lstStyle/>
          <a:p>
            <a:pPr algn="ctr"/>
            <a:r>
              <a:rPr lang="tr-TR" sz="3000" b="1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İsim SOYİSİM</a:t>
            </a:r>
            <a:endParaRPr lang="tr-TR" sz="3000" b="1" baseline="30000" dirty="0"/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xmlns="" id="{760D1A72-0B42-C5F2-60FB-76E0D22B7691}"/>
              </a:ext>
            </a:extLst>
          </p:cNvPr>
          <p:cNvSpPr txBox="1"/>
          <p:nvPr/>
        </p:nvSpPr>
        <p:spPr>
          <a:xfrm>
            <a:off x="632623" y="5003986"/>
            <a:ext cx="16737003" cy="461723"/>
          </a:xfrm>
          <a:prstGeom prst="rect">
            <a:avLst/>
          </a:prstGeom>
          <a:noFill/>
        </p:spPr>
        <p:txBody>
          <a:bodyPr wrap="square" lIns="91449" tIns="45725" rIns="91449" bIns="45725" rtlCol="0">
            <a:spAutoFit/>
          </a:bodyPr>
          <a:lstStyle/>
          <a:p>
            <a:pPr algn="ctr"/>
            <a:r>
              <a:rPr lang="tr-TR" sz="2400" b="1" i="1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Danışman: Unvan İsim SOYİSİM</a:t>
            </a:r>
            <a:endParaRPr lang="tr-TR" sz="2400" b="1" i="1" baseline="30000" dirty="0"/>
          </a:p>
        </p:txBody>
      </p:sp>
      <p:pic>
        <p:nvPicPr>
          <p:cNvPr id="18" name="Resim 17">
            <a:extLst>
              <a:ext uri="{FF2B5EF4-FFF2-40B4-BE49-F238E27FC236}">
                <a16:creationId xmlns:a16="http://schemas.microsoft.com/office/drawing/2014/main" xmlns="" id="{8B21FF21-1F28-3757-E784-E3555A5AE15D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2131" y="546412"/>
            <a:ext cx="2160190" cy="2160272"/>
          </a:xfrm>
          <a:prstGeom prst="rect">
            <a:avLst/>
          </a:prstGeom>
        </p:spPr>
      </p:pic>
      <p:pic>
        <p:nvPicPr>
          <p:cNvPr id="20" name="Resim 19">
            <a:extLst>
              <a:ext uri="{FF2B5EF4-FFF2-40B4-BE49-F238E27FC236}">
                <a16:creationId xmlns:a16="http://schemas.microsoft.com/office/drawing/2014/main" xmlns="" id="{D709E90A-3C03-388E-9C32-90BAB650431F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63" y="546412"/>
            <a:ext cx="2160190" cy="2160272"/>
          </a:xfrm>
          <a:prstGeom prst="rect">
            <a:avLst/>
          </a:prstGeom>
        </p:spPr>
      </p:pic>
      <p:sp>
        <p:nvSpPr>
          <p:cNvPr id="21" name="Metin kutusu 20">
            <a:extLst>
              <a:ext uri="{FF2B5EF4-FFF2-40B4-BE49-F238E27FC236}">
                <a16:creationId xmlns:a16="http://schemas.microsoft.com/office/drawing/2014/main" xmlns="" id="{263E4268-38F8-90ED-DE17-5939B5419B18}"/>
              </a:ext>
            </a:extLst>
          </p:cNvPr>
          <p:cNvSpPr txBox="1"/>
          <p:nvPr/>
        </p:nvSpPr>
        <p:spPr>
          <a:xfrm>
            <a:off x="2888510" y="682708"/>
            <a:ext cx="12280460" cy="1939236"/>
          </a:xfrm>
          <a:prstGeom prst="rect">
            <a:avLst/>
          </a:prstGeom>
          <a:noFill/>
        </p:spPr>
        <p:txBody>
          <a:bodyPr wrap="square" lIns="91449" tIns="45725" rIns="91449" bIns="45725" rtlCol="0">
            <a:spAutoFit/>
          </a:bodyPr>
          <a:lstStyle/>
          <a:p>
            <a:pPr algn="ctr"/>
            <a:r>
              <a:rPr lang="tr-TR" sz="4000" b="1" dirty="0">
                <a:latin typeface="Cambria" panose="02040503050406030204" pitchFamily="18" charset="0"/>
                <a:ea typeface="Cambria" panose="02040503050406030204" pitchFamily="18" charset="0"/>
              </a:rPr>
              <a:t>BİYOSİSTEM MÜHENDİSLİĞİ BÖLÜMÜ </a:t>
            </a:r>
          </a:p>
          <a:p>
            <a:pPr algn="ctr"/>
            <a:r>
              <a:rPr lang="tr-TR" sz="4000" b="1" dirty="0">
                <a:latin typeface="Cambria" panose="02040503050406030204" pitchFamily="18" charset="0"/>
                <a:ea typeface="Cambria" panose="02040503050406030204" pitchFamily="18" charset="0"/>
              </a:rPr>
              <a:t>MEZUNİYET ÇALIŞMASI POSTER SUNUMLARI</a:t>
            </a:r>
          </a:p>
          <a:p>
            <a:pPr algn="ctr"/>
            <a:r>
              <a:rPr lang="tr-TR" sz="4000" b="1" dirty="0">
                <a:latin typeface="Cambria" panose="02040503050406030204" pitchFamily="18" charset="0"/>
                <a:ea typeface="Cambria" panose="02040503050406030204" pitchFamily="18" charset="0"/>
              </a:rPr>
              <a:t>07 HAZİRAN 2024, </a:t>
            </a:r>
            <a:r>
              <a:rPr lang="tr-TR" sz="4000" b="1" dirty="0">
                <a:latin typeface="Cambria" panose="02040503050406030204" pitchFamily="18" charset="0"/>
                <a:ea typeface="Cambria" panose="02040503050406030204" pitchFamily="18" charset="0"/>
              </a:rPr>
              <a:t>EREĞLİ</a:t>
            </a:r>
          </a:p>
        </p:txBody>
      </p:sp>
    </p:spTree>
    <p:extLst>
      <p:ext uri="{BB962C8B-B14F-4D97-AF65-F5344CB8AC3E}">
        <p14:creationId xmlns:p14="http://schemas.microsoft.com/office/powerpoint/2010/main" val="1744671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3618</TotalTime>
  <Words>98</Words>
  <Application>Microsoft Office PowerPoint</Application>
  <PresentationFormat>Özel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Office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Mehmet Zahid</dc:creator>
  <cp:lastModifiedBy>PC</cp:lastModifiedBy>
  <cp:revision>171</cp:revision>
  <dcterms:created xsi:type="dcterms:W3CDTF">2014-09-16T03:25:30Z</dcterms:created>
  <dcterms:modified xsi:type="dcterms:W3CDTF">2024-05-16T07:20:40Z</dcterms:modified>
</cp:coreProperties>
</file>