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8"/>
    <a:srgbClr val="F1F1F1"/>
    <a:srgbClr val="1298BD"/>
    <a:srgbClr val="01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6BD8-A381-4EB1-AD22-35B36324D29C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35F25-75F2-47B5-AAC7-714C70448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8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5F25-75F2-47B5-AAC7-714C7044877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67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5F25-75F2-47B5-AAC7-714C7044877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14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0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9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6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5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2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7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2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EE3B-B01E-4229-9065-35881FA1AE76}" type="datetimeFigureOut">
              <a:rPr lang="tr-TR" smtClean="0"/>
              <a:t>08.07.2021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7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15554" y="3429000"/>
            <a:ext cx="10560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Enerji Sistemleri Mühendisliği Bölümü </a:t>
            </a:r>
          </a:p>
          <a:p>
            <a:pPr algn="ctr"/>
            <a:r>
              <a:rPr lang="tr-TR" sz="48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Mezun Öğrencilerimiz</a:t>
            </a:r>
            <a:endParaRPr lang="tr-TR" sz="48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37229" y="3437074"/>
            <a:ext cx="3166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1F1F1"/>
                </a:solidFill>
              </a:rPr>
              <a:t>Bilgisayar Mühendisliği</a:t>
            </a:r>
          </a:p>
          <a:p>
            <a:endParaRPr lang="tr-TR" sz="2000" dirty="0" smtClean="0">
              <a:solidFill>
                <a:srgbClr val="01A0C8"/>
              </a:solidFill>
            </a:endParaRPr>
          </a:p>
          <a:p>
            <a:endParaRPr lang="tr-TR" sz="2000" dirty="0">
              <a:solidFill>
                <a:srgbClr val="01A0C8"/>
              </a:solidFill>
            </a:endParaRPr>
          </a:p>
          <a:p>
            <a:endParaRPr lang="tr-TR" sz="2000" dirty="0">
              <a:solidFill>
                <a:srgbClr val="01A0C8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"/>
            <a:ext cx="12192000" cy="6858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57701" y="3268980"/>
            <a:ext cx="3914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Enerji Sistemleri Mühendisliği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57701" y="3924019"/>
            <a:ext cx="1736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İsim </a:t>
            </a:r>
            <a:r>
              <a:rPr lang="tr-TR" sz="2200" dirty="0" err="1" smtClean="0">
                <a:solidFill>
                  <a:srgbClr val="00A0C8"/>
                </a:solidFill>
                <a:latin typeface="Bahnschrift" panose="020B0502040204020203" pitchFamily="34" charset="0"/>
              </a:rPr>
              <a:t>Soyisim</a:t>
            </a:r>
            <a:endParaRPr lang="tr-TR" sz="22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57701" y="4558298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Okul numarası</a:t>
            </a:r>
            <a:endParaRPr lang="tr-TR" sz="22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51584" y="3555241"/>
            <a:ext cx="3688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Anılarımız</a:t>
            </a:r>
            <a:endParaRPr lang="tr-TR" sz="30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379" y="1835528"/>
            <a:ext cx="7526741" cy="47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77845" y="3183206"/>
            <a:ext cx="118363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600" dirty="0">
                <a:solidFill>
                  <a:srgbClr val="00A0C8"/>
                </a:solidFill>
                <a:latin typeface="Bahnschrift" panose="020B0502040204020203" pitchFamily="34" charset="0"/>
              </a:rPr>
              <a:t>Tüm yeni </a:t>
            </a:r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Enerji Sistemleri Mühendislerimize bundan sonraki hayatlarında </a:t>
            </a:r>
          </a:p>
          <a:p>
            <a:pPr algn="ctr"/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huzur</a:t>
            </a:r>
            <a:r>
              <a:rPr lang="tr-TR" sz="2600" dirty="0">
                <a:solidFill>
                  <a:srgbClr val="00A0C8"/>
                </a:solidFill>
                <a:latin typeface="Bahnschrift" panose="020B0502040204020203" pitchFamily="34" charset="0"/>
              </a:rPr>
              <a:t>, </a:t>
            </a:r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mutluluk  </a:t>
            </a:r>
            <a:r>
              <a:rPr lang="tr-TR" sz="2600" dirty="0">
                <a:solidFill>
                  <a:srgbClr val="00A0C8"/>
                </a:solidFill>
                <a:latin typeface="Bahnschrift" panose="020B0502040204020203" pitchFamily="34" charset="0"/>
              </a:rPr>
              <a:t>ve muvaffakiyet dileriz</a:t>
            </a:r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.</a:t>
            </a:r>
          </a:p>
          <a:p>
            <a:pPr algn="ctr"/>
            <a:endParaRPr lang="tr-TR" sz="3000" dirty="0">
              <a:solidFill>
                <a:srgbClr val="00A0C8"/>
              </a:solidFill>
              <a:latin typeface="Bahnschrift" panose="020B0502040204020203" pitchFamily="34" charset="0"/>
            </a:endParaRPr>
          </a:p>
          <a:p>
            <a:pPr algn="r"/>
            <a:r>
              <a:rPr lang="tr-TR" sz="30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Enerji Sistemleri Mühendisliği Bölümü</a:t>
            </a:r>
            <a:endParaRPr lang="tr-TR" sz="30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</Words>
  <Application>Microsoft Office PowerPoint</Application>
  <PresentationFormat>Özel</PresentationFormat>
  <Paragraphs>14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Ceren</dc:creator>
  <cp:lastModifiedBy>Hasan Basri</cp:lastModifiedBy>
  <cp:revision>29</cp:revision>
  <dcterms:created xsi:type="dcterms:W3CDTF">2021-06-30T20:32:31Z</dcterms:created>
  <dcterms:modified xsi:type="dcterms:W3CDTF">2021-07-08T14:14:57Z</dcterms:modified>
</cp:coreProperties>
</file>