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4399" y="268288"/>
            <a:ext cx="1833545" cy="583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22</cp:revision>
  <dcterms:modified xsi:type="dcterms:W3CDTF">2020-09-24T21:53:47Z</dcterms:modified>
</cp:coreProperties>
</file>