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65379" y="9846935"/>
            <a:ext cx="3066781" cy="30667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386141" y="542758"/>
            <a:ext cx="2885991" cy="91855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709395" y="9846935"/>
            <a:ext cx="3066781" cy="30667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23</cp:revision>
  <dcterms:modified xsi:type="dcterms:W3CDTF">2020-09-24T21:53:24Z</dcterms:modified>
</cp:coreProperties>
</file>